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730" r:id="rId2"/>
    <p:sldMasterId id="2147483671" r:id="rId3"/>
    <p:sldMasterId id="2147483741" r:id="rId4"/>
    <p:sldMasterId id="2147483815" r:id="rId5"/>
  </p:sldMasterIdLst>
  <p:notesMasterIdLst>
    <p:notesMasterId r:id="rId15"/>
  </p:notesMasterIdLst>
  <p:handoutMasterIdLst>
    <p:handoutMasterId r:id="rId16"/>
  </p:handoutMasterIdLst>
  <p:sldIdLst>
    <p:sldId id="561" r:id="rId6"/>
    <p:sldId id="578" r:id="rId7"/>
    <p:sldId id="571" r:id="rId8"/>
    <p:sldId id="588" r:id="rId9"/>
    <p:sldId id="590" r:id="rId10"/>
    <p:sldId id="565" r:id="rId11"/>
    <p:sldId id="589" r:id="rId12"/>
    <p:sldId id="591" r:id="rId13"/>
    <p:sldId id="587" r:id="rId1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options" id="{3B244085-A06C-4A0D-AC38-1FCCF96387FB}">
          <p14:sldIdLst>
            <p14:sldId id="561"/>
          </p14:sldIdLst>
        </p14:section>
        <p14:section name="Content slides" id="{ABC50696-70A4-42A3-89B6-EF4213F9F71D}">
          <p14:sldIdLst>
            <p14:sldId id="578"/>
            <p14:sldId id="571"/>
            <p14:sldId id="588"/>
            <p14:sldId id="590"/>
            <p14:sldId id="565"/>
            <p14:sldId id="589"/>
            <p14:sldId id="591"/>
            <p14:sldId id="5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7E7"/>
    <a:srgbClr val="0070AD"/>
    <a:srgbClr val="80B8D6"/>
    <a:srgbClr val="FF7E83"/>
    <a:srgbClr val="C7FF17"/>
    <a:srgbClr val="2B0A3D"/>
    <a:srgbClr val="E6E7E7"/>
    <a:srgbClr val="12ABDB"/>
    <a:srgbClr val="300B48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76" autoAdjust="0"/>
    <p:restoredTop sz="95501" autoAdjust="0"/>
  </p:normalViewPr>
  <p:slideViewPr>
    <p:cSldViewPr>
      <p:cViewPr varScale="1">
        <p:scale>
          <a:sx n="70" d="100"/>
          <a:sy n="70" d="100"/>
        </p:scale>
        <p:origin x="109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859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23635"/>
    </p:cViewPr>
  </p:sorterViewPr>
  <p:notesViewPr>
    <p:cSldViewPr>
      <p:cViewPr varScale="1">
        <p:scale>
          <a:sx n="59" d="100"/>
          <a:sy n="59" d="100"/>
        </p:scale>
        <p:origin x="859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mtClean="0"/>
              <a:t>09/03/2018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5B8F7-DAC4-4931-8AED-4356A8B2FD64}" type="datetimeFigureOut">
              <a:rPr lang="pt-BR" smtClean="0"/>
              <a:t>09/03/2018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96B5C-12A0-4042-B4D0-BD3B9A4F58C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cor</a:t>
            </a:r>
            <a:r>
              <a:rPr lang="en-US" dirty="0"/>
              <a:t> AZUL </a:t>
            </a:r>
            <a:r>
              <a:rPr lang="en-US" dirty="0" err="1"/>
              <a:t>sempre</a:t>
            </a:r>
            <a:r>
              <a:rPr lang="en-US" dirty="0"/>
              <a:t> tem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aparecer</a:t>
            </a:r>
            <a:r>
              <a:rPr lang="en-US" dirty="0"/>
              <a:t> no</a:t>
            </a:r>
            <a:r>
              <a:rPr lang="en-US" baseline="0" dirty="0"/>
              <a:t> slide. </a:t>
            </a:r>
            <a:r>
              <a:rPr lang="en-US" baseline="0" dirty="0" err="1"/>
              <a:t>Seja</a:t>
            </a:r>
            <a:r>
              <a:rPr lang="en-US" baseline="0" dirty="0"/>
              <a:t> </a:t>
            </a:r>
            <a:r>
              <a:rPr lang="en-US" baseline="0" dirty="0" err="1"/>
              <a:t>nas</a:t>
            </a:r>
            <a:r>
              <a:rPr lang="en-US" baseline="0" dirty="0"/>
              <a:t> </a:t>
            </a:r>
            <a:r>
              <a:rPr lang="en-US" baseline="0" dirty="0" err="1"/>
              <a:t>formas</a:t>
            </a:r>
            <a:r>
              <a:rPr lang="en-US" baseline="0" dirty="0"/>
              <a:t> </a:t>
            </a:r>
            <a:r>
              <a:rPr lang="en-US" baseline="0" dirty="0" err="1"/>
              <a:t>ou</a:t>
            </a:r>
            <a:r>
              <a:rPr lang="en-US" baseline="0" dirty="0"/>
              <a:t> no </a:t>
            </a:r>
            <a:r>
              <a:rPr lang="en-US" baseline="0" dirty="0" err="1"/>
              <a:t>texto</a:t>
            </a:r>
            <a:r>
              <a:rPr lang="en-US" baseline="0" dirty="0"/>
              <a:t>.</a:t>
            </a:r>
          </a:p>
          <a:p>
            <a:r>
              <a:rPr lang="en-US" baseline="0" dirty="0"/>
              <a:t>Uma </a:t>
            </a:r>
            <a:r>
              <a:rPr lang="en-US" baseline="0" dirty="0" err="1"/>
              <a:t>imagem</a:t>
            </a:r>
            <a:r>
              <a:rPr lang="en-US" baseline="0" dirty="0"/>
              <a:t> </a:t>
            </a:r>
            <a:r>
              <a:rPr lang="en-US" baseline="0" dirty="0" err="1"/>
              <a:t>como</a:t>
            </a:r>
            <a:r>
              <a:rPr lang="en-US" baseline="0" dirty="0"/>
              <a:t> </a:t>
            </a:r>
            <a:r>
              <a:rPr lang="en-US" baseline="0" dirty="0" err="1"/>
              <a:t>essa</a:t>
            </a:r>
            <a:r>
              <a:rPr lang="en-US" baseline="0" dirty="0"/>
              <a:t> </a:t>
            </a:r>
            <a:r>
              <a:rPr lang="en-US" baseline="0" dirty="0" err="1"/>
              <a:t>nao</a:t>
            </a:r>
            <a:r>
              <a:rPr lang="en-US" baseline="0" dirty="0"/>
              <a:t> </a:t>
            </a:r>
            <a:r>
              <a:rPr lang="en-US" baseline="0" dirty="0" err="1"/>
              <a:t>funciona</a:t>
            </a:r>
            <a:r>
              <a:rPr lang="en-US" baseline="0" dirty="0"/>
              <a:t>. </a:t>
            </a:r>
            <a:r>
              <a:rPr lang="en-US" baseline="0" dirty="0" err="1"/>
              <a:t>Muito</a:t>
            </a:r>
            <a:r>
              <a:rPr lang="en-US" baseline="0" dirty="0"/>
              <a:t> “Barbie” </a:t>
            </a:r>
            <a:r>
              <a:rPr lang="en-US" baseline="0" dirty="0" err="1"/>
              <a:t>para</a:t>
            </a:r>
            <a:r>
              <a:rPr lang="en-US" baseline="0" dirty="0"/>
              <a:t> </a:t>
            </a:r>
            <a:r>
              <a:rPr lang="en-US" baseline="0" dirty="0" err="1"/>
              <a:t>uma</a:t>
            </a:r>
            <a:r>
              <a:rPr lang="en-US" baseline="0" dirty="0"/>
              <a:t> </a:t>
            </a:r>
            <a:r>
              <a:rPr lang="en-US" baseline="0" dirty="0" err="1"/>
              <a:t>consultoria</a:t>
            </a:r>
            <a:r>
              <a:rPr lang="en-US" baseline="0" dirty="0"/>
              <a:t>. </a:t>
            </a:r>
            <a:r>
              <a:rPr lang="en-US" baseline="0" dirty="0" err="1"/>
              <a:t>Eles</a:t>
            </a:r>
            <a:r>
              <a:rPr lang="en-US" baseline="0" dirty="0"/>
              <a:t> </a:t>
            </a:r>
            <a:r>
              <a:rPr lang="en-US" baseline="0" dirty="0" err="1"/>
              <a:t>gostam</a:t>
            </a:r>
            <a:r>
              <a:rPr lang="en-US" baseline="0" dirty="0"/>
              <a:t> </a:t>
            </a:r>
            <a:r>
              <a:rPr lang="en-US" baseline="0" dirty="0" err="1"/>
              <a:t>deste</a:t>
            </a:r>
            <a:r>
              <a:rPr lang="en-US" baseline="0" dirty="0"/>
              <a:t> layout mas </a:t>
            </a:r>
            <a:r>
              <a:rPr lang="en-US" baseline="0" dirty="0" err="1"/>
              <a:t>deveria</a:t>
            </a:r>
            <a:r>
              <a:rPr lang="en-US" baseline="0" dirty="0"/>
              <a:t> </a:t>
            </a:r>
            <a:r>
              <a:rPr lang="en-US" baseline="0" dirty="0" err="1"/>
              <a:t>estar</a:t>
            </a:r>
            <a:r>
              <a:rPr lang="en-US" baseline="0" dirty="0"/>
              <a:t> </a:t>
            </a:r>
            <a:r>
              <a:rPr lang="en-US" baseline="0" dirty="0" err="1"/>
              <a:t>separador</a:t>
            </a:r>
            <a:r>
              <a:rPr lang="en-US" baseline="0" dirty="0"/>
              <a:t> de </a:t>
            </a:r>
            <a:r>
              <a:rPr lang="en-US" baseline="0" dirty="0" err="1"/>
              <a:t>capitulos</a:t>
            </a:r>
            <a:r>
              <a:rPr lang="en-US" baseline="0" dirty="0"/>
              <a:t> com o logo de “</a:t>
            </a:r>
            <a:r>
              <a:rPr lang="en-US" baseline="0" dirty="0" err="1"/>
              <a:t>espadas</a:t>
            </a:r>
            <a:r>
              <a:rPr lang="en-US" baseline="0" dirty="0"/>
              <a:t>” </a:t>
            </a:r>
            <a:r>
              <a:rPr lang="en-US" baseline="0" dirty="0" err="1"/>
              <a:t>maior</a:t>
            </a:r>
            <a:r>
              <a:rPr lang="en-US" baseline="0" dirty="0"/>
              <a:t>. Para </a:t>
            </a:r>
            <a:r>
              <a:rPr lang="en-US" baseline="0" dirty="0" err="1"/>
              <a:t>toda</a:t>
            </a:r>
            <a:r>
              <a:rPr lang="en-US" baseline="0" dirty="0"/>
              <a:t> </a:t>
            </a:r>
            <a:r>
              <a:rPr lang="en-US" baseline="0" dirty="0" err="1"/>
              <a:t>insercao</a:t>
            </a:r>
            <a:r>
              <a:rPr lang="en-US" baseline="0" dirty="0"/>
              <a:t> de </a:t>
            </a:r>
            <a:r>
              <a:rPr lang="en-US" baseline="0" dirty="0" err="1"/>
              <a:t>imagem</a:t>
            </a:r>
            <a:r>
              <a:rPr lang="en-US" baseline="0" dirty="0"/>
              <a:t> o </a:t>
            </a:r>
            <a:r>
              <a:rPr lang="en-US" baseline="0" dirty="0" err="1"/>
              <a:t>fundo</a:t>
            </a:r>
            <a:r>
              <a:rPr lang="en-US" baseline="0" dirty="0"/>
              <a:t> </a:t>
            </a:r>
            <a:r>
              <a:rPr lang="en-US" baseline="0" dirty="0" err="1"/>
              <a:t>deve</a:t>
            </a:r>
            <a:r>
              <a:rPr lang="en-US" baseline="0" dirty="0"/>
              <a:t> </a:t>
            </a:r>
            <a:r>
              <a:rPr lang="en-US" baseline="0" dirty="0" err="1"/>
              <a:t>ser</a:t>
            </a:r>
            <a:r>
              <a:rPr lang="en-US" baseline="0" dirty="0"/>
              <a:t> </a:t>
            </a:r>
            <a:r>
              <a:rPr lang="en-US" baseline="0" dirty="0" err="1"/>
              <a:t>cinza</a:t>
            </a:r>
            <a:r>
              <a:rPr lang="en-US" baseline="0" dirty="0"/>
              <a:t> </a:t>
            </a:r>
            <a:r>
              <a:rPr lang="en-US" baseline="0" dirty="0" err="1"/>
              <a:t>claro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0009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Usar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grafico</a:t>
            </a:r>
            <a:r>
              <a:rPr lang="en-US" dirty="0"/>
              <a:t> o AZUL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cor</a:t>
            </a:r>
            <a:r>
              <a:rPr lang="en-US" dirty="0"/>
              <a:t> principal.</a:t>
            </a:r>
            <a:r>
              <a:rPr lang="en-US" baseline="0" dirty="0"/>
              <a:t>  (no </a:t>
            </a:r>
            <a:r>
              <a:rPr lang="en-US" baseline="0" dirty="0" err="1"/>
              <a:t>lugar</a:t>
            </a:r>
            <a:r>
              <a:rPr lang="en-US" baseline="0" dirty="0"/>
              <a:t> do </a:t>
            </a:r>
            <a:r>
              <a:rPr lang="en-US" baseline="0" dirty="0" err="1"/>
              <a:t>verde</a:t>
            </a:r>
            <a:r>
              <a:rPr lang="en-US" baseline="0" dirty="0"/>
              <a:t> </a:t>
            </a:r>
            <a:r>
              <a:rPr lang="en-US" baseline="0" dirty="0" err="1"/>
              <a:t>aqui</a:t>
            </a:r>
            <a:r>
              <a:rPr lang="en-US" baseline="0" dirty="0"/>
              <a:t>). </a:t>
            </a:r>
            <a:r>
              <a:rPr lang="en-US" baseline="0" dirty="0" err="1"/>
              <a:t>Tambem</a:t>
            </a:r>
            <a:r>
              <a:rPr lang="en-US" baseline="0" dirty="0"/>
              <a:t> </a:t>
            </a:r>
            <a:r>
              <a:rPr lang="en-US" baseline="0" dirty="0" err="1"/>
              <a:t>incluir</a:t>
            </a:r>
            <a:r>
              <a:rPr lang="en-US" baseline="0" dirty="0"/>
              <a:t> </a:t>
            </a:r>
            <a:r>
              <a:rPr lang="en-US" baseline="0" dirty="0" err="1"/>
              <a:t>uma</a:t>
            </a:r>
            <a:r>
              <a:rPr lang="en-US" baseline="0" dirty="0"/>
              <a:t> </a:t>
            </a:r>
            <a:r>
              <a:rPr lang="en-US" baseline="0" dirty="0" err="1"/>
              <a:t>variacao</a:t>
            </a:r>
            <a:r>
              <a:rPr lang="en-US" baseline="0" dirty="0"/>
              <a:t> de cores </a:t>
            </a:r>
            <a:r>
              <a:rPr lang="en-US" baseline="0" dirty="0" err="1"/>
              <a:t>mais</a:t>
            </a:r>
            <a:r>
              <a:rPr lang="en-US" baseline="0" dirty="0"/>
              <a:t> </a:t>
            </a:r>
            <a:r>
              <a:rPr lang="en-US" baseline="0" dirty="0" err="1"/>
              <a:t>coorporate</a:t>
            </a:r>
            <a:r>
              <a:rPr lang="en-US" baseline="0" dirty="0"/>
              <a:t>, </a:t>
            </a:r>
            <a:r>
              <a:rPr lang="en-US" baseline="0" dirty="0" err="1"/>
              <a:t>baseado</a:t>
            </a:r>
            <a:r>
              <a:rPr lang="en-US" baseline="0" dirty="0"/>
              <a:t> </a:t>
            </a:r>
            <a:r>
              <a:rPr lang="en-US" baseline="0" dirty="0" err="1"/>
              <a:t>em</a:t>
            </a:r>
            <a:r>
              <a:rPr lang="en-US" baseline="0" dirty="0"/>
              <a:t> </a:t>
            </a:r>
            <a:r>
              <a:rPr lang="en-US" baseline="0" dirty="0" err="1"/>
              <a:t>azuis</a:t>
            </a:r>
            <a:r>
              <a:rPr lang="en-US" baseline="0" dirty="0"/>
              <a:t>, </a:t>
            </a:r>
            <a:r>
              <a:rPr lang="en-US" baseline="0" dirty="0" err="1"/>
              <a:t>para</a:t>
            </a:r>
            <a:r>
              <a:rPr lang="en-US" baseline="0" dirty="0"/>
              <a:t> </a:t>
            </a:r>
            <a:r>
              <a:rPr lang="en-US" baseline="0" dirty="0" err="1"/>
              <a:t>os</a:t>
            </a:r>
            <a:r>
              <a:rPr lang="en-US" baseline="0" dirty="0"/>
              <a:t> </a:t>
            </a:r>
            <a:r>
              <a:rPr lang="en-US" baseline="0" dirty="0" err="1"/>
              <a:t>resultados</a:t>
            </a:r>
            <a:r>
              <a:rPr lang="en-US" baseline="0" dirty="0"/>
              <a:t> </a:t>
            </a:r>
            <a:r>
              <a:rPr lang="en-US" baseline="0" dirty="0" err="1"/>
              <a:t>financeiros</a:t>
            </a:r>
            <a:r>
              <a:rPr lang="en-US" baseline="0" dirty="0"/>
              <a:t>. O </a:t>
            </a:r>
            <a:r>
              <a:rPr lang="en-US" baseline="0" dirty="0" err="1"/>
              <a:t>numero</a:t>
            </a:r>
            <a:r>
              <a:rPr lang="en-US" baseline="0" dirty="0"/>
              <a:t> da </a:t>
            </a:r>
            <a:r>
              <a:rPr lang="en-US" baseline="0" dirty="0" err="1"/>
              <a:t>pagina</a:t>
            </a:r>
            <a:r>
              <a:rPr lang="en-US" baseline="0" dirty="0"/>
              <a:t> </a:t>
            </a:r>
            <a:r>
              <a:rPr lang="en-US" baseline="0" dirty="0" err="1"/>
              <a:t>deve</a:t>
            </a:r>
            <a:r>
              <a:rPr lang="en-US" baseline="0" dirty="0"/>
              <a:t> </a:t>
            </a:r>
            <a:r>
              <a:rPr lang="en-US" baseline="0" dirty="0" err="1"/>
              <a:t>estar</a:t>
            </a:r>
            <a:r>
              <a:rPr lang="en-US" baseline="0" dirty="0"/>
              <a:t> </a:t>
            </a:r>
            <a:r>
              <a:rPr lang="en-US" baseline="0" dirty="0" err="1"/>
              <a:t>abaixo</a:t>
            </a:r>
            <a:r>
              <a:rPr lang="en-US" baseline="0" dirty="0"/>
              <a:t> </a:t>
            </a:r>
            <a:r>
              <a:rPr lang="en-US" baseline="0" dirty="0" err="1"/>
              <a:t>lado</a:t>
            </a:r>
            <a:r>
              <a:rPr lang="en-US" baseline="0" dirty="0"/>
              <a:t> </a:t>
            </a:r>
            <a:r>
              <a:rPr lang="en-US" baseline="0" dirty="0" err="1"/>
              <a:t>direiro</a:t>
            </a:r>
            <a:r>
              <a:rPr lang="en-US" baseline="0" dirty="0"/>
              <a:t>, </a:t>
            </a:r>
            <a:r>
              <a:rPr lang="en-US" baseline="0" dirty="0" err="1"/>
              <a:t>mudar</a:t>
            </a:r>
            <a:r>
              <a:rPr lang="en-US" baseline="0" dirty="0"/>
              <a:t>  o </a:t>
            </a:r>
            <a:r>
              <a:rPr lang="en-US" baseline="0" dirty="0" err="1"/>
              <a:t>espada</a:t>
            </a:r>
            <a:r>
              <a:rPr lang="en-US" baseline="0" dirty="0"/>
              <a:t> de </a:t>
            </a:r>
            <a:r>
              <a:rPr lang="en-US" baseline="0" dirty="0" err="1"/>
              <a:t>lugar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9960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Usar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grafico</a:t>
            </a:r>
            <a:r>
              <a:rPr lang="en-US" dirty="0"/>
              <a:t> o AZUL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cor</a:t>
            </a:r>
            <a:r>
              <a:rPr lang="en-US" dirty="0"/>
              <a:t> principal.</a:t>
            </a:r>
            <a:r>
              <a:rPr lang="en-US" baseline="0" dirty="0"/>
              <a:t>  (no </a:t>
            </a:r>
            <a:r>
              <a:rPr lang="en-US" baseline="0" dirty="0" err="1"/>
              <a:t>lugar</a:t>
            </a:r>
            <a:r>
              <a:rPr lang="en-US" baseline="0" dirty="0"/>
              <a:t> do </a:t>
            </a:r>
            <a:r>
              <a:rPr lang="en-US" baseline="0" dirty="0" err="1"/>
              <a:t>verde</a:t>
            </a:r>
            <a:r>
              <a:rPr lang="en-US" baseline="0" dirty="0"/>
              <a:t> </a:t>
            </a:r>
            <a:r>
              <a:rPr lang="en-US" baseline="0" dirty="0" err="1"/>
              <a:t>aqui</a:t>
            </a:r>
            <a:r>
              <a:rPr lang="en-US" baseline="0" dirty="0"/>
              <a:t>). </a:t>
            </a:r>
            <a:r>
              <a:rPr lang="en-US" baseline="0" dirty="0" err="1"/>
              <a:t>Tambem</a:t>
            </a:r>
            <a:r>
              <a:rPr lang="en-US" baseline="0" dirty="0"/>
              <a:t> </a:t>
            </a:r>
            <a:r>
              <a:rPr lang="en-US" baseline="0" dirty="0" err="1"/>
              <a:t>incluir</a:t>
            </a:r>
            <a:r>
              <a:rPr lang="en-US" baseline="0" dirty="0"/>
              <a:t> </a:t>
            </a:r>
            <a:r>
              <a:rPr lang="en-US" baseline="0" dirty="0" err="1"/>
              <a:t>uma</a:t>
            </a:r>
            <a:r>
              <a:rPr lang="en-US" baseline="0" dirty="0"/>
              <a:t> </a:t>
            </a:r>
            <a:r>
              <a:rPr lang="en-US" baseline="0" dirty="0" err="1"/>
              <a:t>variacao</a:t>
            </a:r>
            <a:r>
              <a:rPr lang="en-US" baseline="0" dirty="0"/>
              <a:t> de cores </a:t>
            </a:r>
            <a:r>
              <a:rPr lang="en-US" baseline="0" dirty="0" err="1"/>
              <a:t>mais</a:t>
            </a:r>
            <a:r>
              <a:rPr lang="en-US" baseline="0" dirty="0"/>
              <a:t> </a:t>
            </a:r>
            <a:r>
              <a:rPr lang="en-US" baseline="0" dirty="0" err="1"/>
              <a:t>coorporate</a:t>
            </a:r>
            <a:r>
              <a:rPr lang="en-US" baseline="0" dirty="0"/>
              <a:t>, </a:t>
            </a:r>
            <a:r>
              <a:rPr lang="en-US" baseline="0" dirty="0" err="1"/>
              <a:t>baseado</a:t>
            </a:r>
            <a:r>
              <a:rPr lang="en-US" baseline="0" dirty="0"/>
              <a:t> </a:t>
            </a:r>
            <a:r>
              <a:rPr lang="en-US" baseline="0" dirty="0" err="1"/>
              <a:t>em</a:t>
            </a:r>
            <a:r>
              <a:rPr lang="en-US" baseline="0" dirty="0"/>
              <a:t> </a:t>
            </a:r>
            <a:r>
              <a:rPr lang="en-US" baseline="0" dirty="0" err="1"/>
              <a:t>azuis</a:t>
            </a:r>
            <a:r>
              <a:rPr lang="en-US" baseline="0" dirty="0"/>
              <a:t>, </a:t>
            </a:r>
            <a:r>
              <a:rPr lang="en-US" baseline="0" dirty="0" err="1"/>
              <a:t>para</a:t>
            </a:r>
            <a:r>
              <a:rPr lang="en-US" baseline="0" dirty="0"/>
              <a:t> </a:t>
            </a:r>
            <a:r>
              <a:rPr lang="en-US" baseline="0" dirty="0" err="1"/>
              <a:t>os</a:t>
            </a:r>
            <a:r>
              <a:rPr lang="en-US" baseline="0" dirty="0"/>
              <a:t> </a:t>
            </a:r>
            <a:r>
              <a:rPr lang="en-US" baseline="0" dirty="0" err="1"/>
              <a:t>resultados</a:t>
            </a:r>
            <a:r>
              <a:rPr lang="en-US" baseline="0" dirty="0"/>
              <a:t> </a:t>
            </a:r>
            <a:r>
              <a:rPr lang="en-US" baseline="0" dirty="0" err="1"/>
              <a:t>financeiros</a:t>
            </a:r>
            <a:r>
              <a:rPr lang="en-US" baseline="0" dirty="0"/>
              <a:t>. O </a:t>
            </a:r>
            <a:r>
              <a:rPr lang="en-US" baseline="0" dirty="0" err="1"/>
              <a:t>numero</a:t>
            </a:r>
            <a:r>
              <a:rPr lang="en-US" baseline="0" dirty="0"/>
              <a:t> da </a:t>
            </a:r>
            <a:r>
              <a:rPr lang="en-US" baseline="0" dirty="0" err="1"/>
              <a:t>pagina</a:t>
            </a:r>
            <a:r>
              <a:rPr lang="en-US" baseline="0" dirty="0"/>
              <a:t> </a:t>
            </a:r>
            <a:r>
              <a:rPr lang="en-US" baseline="0" dirty="0" err="1"/>
              <a:t>deve</a:t>
            </a:r>
            <a:r>
              <a:rPr lang="en-US" baseline="0" dirty="0"/>
              <a:t> </a:t>
            </a:r>
            <a:r>
              <a:rPr lang="en-US" baseline="0" dirty="0" err="1"/>
              <a:t>estar</a:t>
            </a:r>
            <a:r>
              <a:rPr lang="en-US" baseline="0" dirty="0"/>
              <a:t> </a:t>
            </a:r>
            <a:r>
              <a:rPr lang="en-US" baseline="0" dirty="0" err="1"/>
              <a:t>abaixo</a:t>
            </a:r>
            <a:r>
              <a:rPr lang="en-US" baseline="0" dirty="0"/>
              <a:t> </a:t>
            </a:r>
            <a:r>
              <a:rPr lang="en-US" baseline="0" dirty="0" err="1"/>
              <a:t>lado</a:t>
            </a:r>
            <a:r>
              <a:rPr lang="en-US" baseline="0" dirty="0"/>
              <a:t> </a:t>
            </a:r>
            <a:r>
              <a:rPr lang="en-US" baseline="0" dirty="0" err="1"/>
              <a:t>direiro</a:t>
            </a:r>
            <a:r>
              <a:rPr lang="en-US" baseline="0" dirty="0"/>
              <a:t>, </a:t>
            </a:r>
            <a:r>
              <a:rPr lang="en-US" baseline="0" dirty="0" err="1"/>
              <a:t>mudar</a:t>
            </a:r>
            <a:r>
              <a:rPr lang="en-US" baseline="0" dirty="0"/>
              <a:t>  o </a:t>
            </a:r>
            <a:r>
              <a:rPr lang="en-US" baseline="0" dirty="0" err="1"/>
              <a:t>espada</a:t>
            </a:r>
            <a:r>
              <a:rPr lang="en-US" baseline="0" dirty="0"/>
              <a:t> de </a:t>
            </a:r>
            <a:r>
              <a:rPr lang="en-US" baseline="0" dirty="0" err="1"/>
              <a:t>lugar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9970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 Logo de </a:t>
            </a:r>
            <a:r>
              <a:rPr lang="en-US" dirty="0" err="1"/>
              <a:t>espadas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ter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espaço</a:t>
            </a:r>
            <a:r>
              <a:rPr lang="en-US" dirty="0"/>
              <a:t> das </a:t>
            </a:r>
            <a:r>
              <a:rPr lang="en-US" dirty="0" err="1"/>
              <a:t>pontas</a:t>
            </a:r>
            <a:r>
              <a:rPr lang="en-US" dirty="0"/>
              <a:t> </a:t>
            </a:r>
            <a:r>
              <a:rPr lang="en-US" dirty="0" err="1"/>
              <a:t>abaixo</a:t>
            </a:r>
            <a:r>
              <a:rPr lang="en-US" dirty="0"/>
              <a:t>. </a:t>
            </a:r>
            <a:r>
              <a:rPr lang="en-US" dirty="0" err="1"/>
              <a:t>Sugerir</a:t>
            </a:r>
            <a:r>
              <a:rPr lang="en-US" dirty="0"/>
              <a:t> outros 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imagens</a:t>
            </a:r>
            <a:r>
              <a:rPr lang="en-US" dirty="0"/>
              <a:t>/ </a:t>
            </a:r>
            <a:r>
              <a:rPr lang="en-US" dirty="0" err="1"/>
              <a:t>telefone</a:t>
            </a:r>
            <a:r>
              <a:rPr lang="en-US" dirty="0"/>
              <a:t>, </a:t>
            </a:r>
            <a:r>
              <a:rPr lang="en-US" dirty="0" err="1"/>
              <a:t>fones</a:t>
            </a:r>
            <a:r>
              <a:rPr lang="en-US" dirty="0"/>
              <a:t>.</a:t>
            </a:r>
            <a:endParaRPr lang="en-US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0578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sv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ver5 (Image placeholder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9B6A36B0-E1F4-4A6B-BC01-51C4585C10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B83CBA49-BBF9-4CF0-9E0B-FF67BA14966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3530" y="5646094"/>
            <a:ext cx="4103688" cy="863600"/>
          </a:xfrm>
        </p:spPr>
        <p:txBody>
          <a:bodyPr lIns="0" tIns="0" rIns="0" bIns="0" anchor="b">
            <a:normAutofit/>
          </a:bodyPr>
          <a:lstStyle>
            <a:lvl1pPr algn="l">
              <a:lnSpc>
                <a:spcPts val="2400"/>
              </a:lnSpc>
              <a:defRPr sz="2000">
                <a:solidFill>
                  <a:schemeClr val="accent3"/>
                </a:solidFill>
              </a:defRPr>
            </a:lvl1pPr>
            <a:lvl2pPr>
              <a:defRPr sz="24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Insurance Policies</a:t>
            </a:r>
            <a:endParaRPr lang="pt-PT" dirty="0"/>
          </a:p>
        </p:txBody>
      </p:sp>
      <p:pic>
        <p:nvPicPr>
          <p:cNvPr id="5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3548" y="404814"/>
            <a:ext cx="2251392" cy="502292"/>
          </a:xfrm>
          <a:prstGeom prst="rect">
            <a:avLst/>
          </a:prstGeom>
        </p:spPr>
      </p:pic>
      <p:sp>
        <p:nvSpPr>
          <p:cNvPr id="25" name="Text Placeholder 13">
            <a:extLst>
              <a:ext uri="{FF2B5EF4-FFF2-40B4-BE49-F238E27FC236}">
                <a16:creationId xmlns="" xmlns:a16="http://schemas.microsoft.com/office/drawing/2014/main" id="{32BE4199-D91A-495C-B5D9-D40EC004889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0325" y="6225540"/>
            <a:ext cx="4103688" cy="381000"/>
          </a:xfrm>
        </p:spPr>
        <p:txBody>
          <a:bodyPr lIns="0" tIns="0" rIns="0" bIns="0" anchor="t">
            <a:normAutofit/>
          </a:bodyPr>
          <a:lstStyle>
            <a:lvl1pPr algn="r">
              <a:lnSpc>
                <a:spcPts val="1800"/>
              </a:lnSpc>
              <a:defRPr sz="1400">
                <a:solidFill>
                  <a:schemeClr val="accent2"/>
                </a:solidFill>
              </a:defRPr>
            </a:lvl1pPr>
            <a:lvl2pPr>
              <a:defRPr sz="24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224801" y="2609930"/>
            <a:ext cx="3505200" cy="5074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691901" y="2692203"/>
            <a:ext cx="76200" cy="1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6448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634">
          <p15:clr>
            <a:srgbClr val="FBAE40"/>
          </p15:clr>
        </p15:guide>
        <p15:guide id="3" pos="7219">
          <p15:clr>
            <a:srgbClr val="FBAE40"/>
          </p15:clr>
        </p15:guide>
        <p15:guide id="4" orient="horz" pos="2614">
          <p15:clr>
            <a:srgbClr val="FBAE40"/>
          </p15:clr>
        </p15:guide>
        <p15:guide id="5" orient="horz" pos="3203">
          <p15:clr>
            <a:srgbClr val="FBAE40"/>
          </p15:clr>
        </p15:guide>
        <p15:guide id="6" orient="horz" pos="395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57"/>
          <p:cNvSpPr>
            <a:spLocks/>
          </p:cNvSpPr>
          <p:nvPr userDrawn="1"/>
        </p:nvSpPr>
        <p:spPr bwMode="auto">
          <a:xfrm rot="360323" flipH="1">
            <a:off x="-371590" y="-778275"/>
            <a:ext cx="10918306" cy="7860920"/>
          </a:xfrm>
          <a:custGeom>
            <a:avLst/>
            <a:gdLst>
              <a:gd name="T0" fmla="*/ 718 w 718"/>
              <a:gd name="T1" fmla="*/ 281 h 517"/>
              <a:gd name="T2" fmla="*/ 513 w 718"/>
              <a:gd name="T3" fmla="*/ 474 h 517"/>
              <a:gd name="T4" fmla="*/ 403 w 718"/>
              <a:gd name="T5" fmla="*/ 0 h 517"/>
              <a:gd name="T6" fmla="*/ 718 w 718"/>
              <a:gd name="T7" fmla="*/ 0 h 517"/>
              <a:gd name="T8" fmla="*/ 718 w 718"/>
              <a:gd name="T9" fmla="*/ 281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8" h="517">
                <a:moveTo>
                  <a:pt x="718" y="281"/>
                </a:moveTo>
                <a:cubicBezTo>
                  <a:pt x="718" y="281"/>
                  <a:pt x="654" y="517"/>
                  <a:pt x="513" y="474"/>
                </a:cubicBezTo>
                <a:cubicBezTo>
                  <a:pt x="555" y="320"/>
                  <a:pt x="0" y="325"/>
                  <a:pt x="403" y="0"/>
                </a:cubicBezTo>
                <a:cubicBezTo>
                  <a:pt x="718" y="0"/>
                  <a:pt x="718" y="0"/>
                  <a:pt x="718" y="0"/>
                </a:cubicBezTo>
                <a:lnTo>
                  <a:pt x="718" y="28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Text Placeholder 7">
            <a:extLst>
              <a:ext uri="{FF2B5EF4-FFF2-40B4-BE49-F238E27FC236}">
                <a16:creationId xmlns="" xmlns:a16="http://schemas.microsoft.com/office/drawing/2014/main" id="{F44B07A7-FBF2-491D-B0F6-7A5448F53F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7988" y="2439343"/>
            <a:ext cx="4940178" cy="100811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ts val="1800"/>
              </a:lnSpc>
              <a:spcAft>
                <a:spcPts val="600"/>
              </a:spcAft>
              <a:defRPr sz="16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="" xmlns:a16="http://schemas.microsoft.com/office/drawing/2014/main" id="{6956FD36-565A-4468-BCC4-CB778526695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896200" y="1404921"/>
            <a:ext cx="3887813" cy="5248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="" xmlns:a16="http://schemas.microsoft.com/office/drawing/2014/main" id="{16278310-82AA-4E47-A510-E54DC245FB2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96200" y="5918247"/>
            <a:ext cx="3887813" cy="5248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="" xmlns:a16="http://schemas.microsoft.com/office/drawing/2014/main" id="{ABF327CC-2917-45F5-82B2-75A9F742E63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896200" y="5015581"/>
            <a:ext cx="3887813" cy="5248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="" xmlns:a16="http://schemas.microsoft.com/office/drawing/2014/main" id="{169195DA-4761-45A5-B68F-E20845F04F0C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896200" y="4112916"/>
            <a:ext cx="3887813" cy="5248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="" xmlns:a16="http://schemas.microsoft.com/office/drawing/2014/main" id="{343313FC-7C2A-4C39-A322-E5328A14AED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896200" y="3210251"/>
            <a:ext cx="3887813" cy="5248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="" xmlns:a16="http://schemas.microsoft.com/office/drawing/2014/main" id="{C9E896F1-84B5-4E7A-BD88-FFAFED8559E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896200" y="2307586"/>
            <a:ext cx="3887813" cy="5248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1447298"/>
            <a:ext cx="5471988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8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3567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5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C50C01FB-E2BF-4470-A153-6F7BF3CCF3F9}"/>
              </a:ext>
            </a:extLst>
          </p:cNvPr>
          <p:cNvSpPr/>
          <p:nvPr userDrawn="1"/>
        </p:nvSpPr>
        <p:spPr>
          <a:xfrm>
            <a:off x="0" y="4437112"/>
            <a:ext cx="12192000" cy="24208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5" name="Freeform 73"/>
          <p:cNvSpPr>
            <a:spLocks/>
          </p:cNvSpPr>
          <p:nvPr userDrawn="1"/>
        </p:nvSpPr>
        <p:spPr bwMode="auto">
          <a:xfrm rot="13500000">
            <a:off x="10082250" y="-388249"/>
            <a:ext cx="5894924" cy="5805538"/>
          </a:xfrm>
          <a:custGeom>
            <a:avLst/>
            <a:gdLst>
              <a:gd name="T0" fmla="*/ 527 w 527"/>
              <a:gd name="T1" fmla="*/ 232 h 519"/>
              <a:gd name="T2" fmla="*/ 132 w 527"/>
              <a:gd name="T3" fmla="*/ 53 h 519"/>
              <a:gd name="T4" fmla="*/ 29 w 527"/>
              <a:gd name="T5" fmla="*/ 254 h 519"/>
              <a:gd name="T6" fmla="*/ 375 w 527"/>
              <a:gd name="T7" fmla="*/ 456 h 519"/>
              <a:gd name="T8" fmla="*/ 377 w 527"/>
              <a:gd name="T9" fmla="*/ 519 h 519"/>
              <a:gd name="T10" fmla="*/ 411 w 527"/>
              <a:gd name="T11" fmla="*/ 519 h 519"/>
              <a:gd name="T12" fmla="*/ 527 w 527"/>
              <a:gd name="T13" fmla="*/ 232 h 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7" h="519">
                <a:moveTo>
                  <a:pt x="527" y="232"/>
                </a:moveTo>
                <a:cubicBezTo>
                  <a:pt x="428" y="195"/>
                  <a:pt x="294" y="0"/>
                  <a:pt x="132" y="53"/>
                </a:cubicBezTo>
                <a:cubicBezTo>
                  <a:pt x="40" y="84"/>
                  <a:pt x="0" y="183"/>
                  <a:pt x="29" y="254"/>
                </a:cubicBezTo>
                <a:cubicBezTo>
                  <a:pt x="96" y="420"/>
                  <a:pt x="335" y="344"/>
                  <a:pt x="375" y="456"/>
                </a:cubicBezTo>
                <a:cubicBezTo>
                  <a:pt x="384" y="483"/>
                  <a:pt x="383" y="503"/>
                  <a:pt x="377" y="519"/>
                </a:cubicBezTo>
                <a:cubicBezTo>
                  <a:pt x="411" y="519"/>
                  <a:pt x="411" y="519"/>
                  <a:pt x="411" y="519"/>
                </a:cubicBezTo>
                <a:cubicBezTo>
                  <a:pt x="487" y="453"/>
                  <a:pt x="522" y="345"/>
                  <a:pt x="527" y="232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Text Placeholder 7">
            <a:extLst>
              <a:ext uri="{FF2B5EF4-FFF2-40B4-BE49-F238E27FC236}">
                <a16:creationId xmlns="" xmlns:a16="http://schemas.microsoft.com/office/drawing/2014/main" id="{A4F8F9B7-22AF-440B-AF0A-78B650932C2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7988" y="1700808"/>
            <a:ext cx="5832475" cy="4320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2200"/>
              </a:lnSpc>
              <a:spcAft>
                <a:spcPts val="0"/>
              </a:spcAft>
              <a:defRPr sz="180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="" xmlns:a16="http://schemas.microsoft.com/office/drawing/2014/main" id="{6343BDF6-D0DB-4726-8EA9-DA3DE0DFDE1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18009" y="5585038"/>
            <a:ext cx="1692449" cy="43204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ts val="1400"/>
              </a:lnSpc>
              <a:spcAft>
                <a:spcPts val="0"/>
              </a:spcAft>
              <a:defRPr sz="13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="" xmlns:a16="http://schemas.microsoft.com/office/drawing/2014/main" id="{3B423489-C448-4223-A3F1-FAB0DF95C7E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511156" y="5585038"/>
            <a:ext cx="1692449" cy="43204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ts val="1400"/>
              </a:lnSpc>
              <a:spcAft>
                <a:spcPts val="0"/>
              </a:spcAft>
              <a:defRPr sz="13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="" xmlns:a16="http://schemas.microsoft.com/office/drawing/2014/main" id="{415D3B99-29BD-4D4A-BD25-28628B5AD29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404303" y="5585038"/>
            <a:ext cx="1692449" cy="43204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ts val="1400"/>
              </a:lnSpc>
              <a:spcAft>
                <a:spcPts val="0"/>
              </a:spcAft>
              <a:defRPr sz="13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="" xmlns:a16="http://schemas.microsoft.com/office/drawing/2014/main" id="{FB92CCBF-AD9B-4B1F-81E0-1F58CD47699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97450" y="5585038"/>
            <a:ext cx="1692449" cy="43204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ts val="1400"/>
              </a:lnSpc>
              <a:spcAft>
                <a:spcPts val="0"/>
              </a:spcAft>
              <a:defRPr sz="13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="" xmlns:a16="http://schemas.microsoft.com/office/drawing/2014/main" id="{429263E9-C628-4DAE-AAF4-D4C456E5A7F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190597" y="5585038"/>
            <a:ext cx="1692449" cy="43204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ts val="1400"/>
              </a:lnSpc>
              <a:spcAft>
                <a:spcPts val="0"/>
              </a:spcAft>
              <a:defRPr sz="13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="" xmlns:a16="http://schemas.microsoft.com/office/drawing/2014/main" id="{266B7D82-19EF-4C8A-8D75-AEA2758E426F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0083744" y="5585038"/>
            <a:ext cx="1692449" cy="432048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lnSpc>
                <a:spcPts val="1600"/>
              </a:lnSpc>
              <a:defRPr sz="1400" b="1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0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26488" y="2326856"/>
            <a:ext cx="3149232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860688" y="2326856"/>
            <a:ext cx="3149232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294887" y="2326856"/>
            <a:ext cx="3149232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0FF5023A-0693-40EF-A144-6A5D8AD8789F}"/>
              </a:ext>
            </a:extLst>
          </p:cNvPr>
          <p:cNvCxnSpPr>
            <a:cxnSpLocks/>
          </p:cNvCxnSpPr>
          <p:nvPr userDrawn="1"/>
        </p:nvCxnSpPr>
        <p:spPr>
          <a:xfrm>
            <a:off x="407988" y="2235647"/>
            <a:ext cx="10036131" cy="0"/>
          </a:xfrm>
          <a:prstGeom prst="line">
            <a:avLst/>
          </a:prstGeom>
          <a:solidFill>
            <a:schemeClr val="tx1"/>
          </a:solidFill>
          <a:ln w="47625" cap="flat">
            <a:solidFill>
              <a:schemeClr val="bg1">
                <a:lumMod val="8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2286000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48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49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2413705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="" xmlns:a16="http://schemas.microsoft.com/office/drawing/2014/main" id="{1FFC043B-FCF3-4278-BA70-132D546E18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4509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zation Ch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7">
            <a:extLst>
              <a:ext uri="{FF2B5EF4-FFF2-40B4-BE49-F238E27FC236}">
                <a16:creationId xmlns="" xmlns:a16="http://schemas.microsoft.com/office/drawing/2014/main" id="{5889F4BD-9B8F-420C-96FD-C732EE0EE6B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66750" y="5733255"/>
            <a:ext cx="1939924" cy="504056"/>
          </a:xfrm>
          <a:prstGeom prst="rect">
            <a:avLst/>
          </a:prstGeom>
          <a:solidFill>
            <a:srgbClr val="E6E7E7"/>
          </a:solidFill>
        </p:spPr>
        <p:txBody>
          <a:bodyPr anchor="ctr">
            <a:noAutofit/>
          </a:bodyPr>
          <a:lstStyle>
            <a:lvl1pPr algn="ctr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 sz="1200" b="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="" xmlns:a16="http://schemas.microsoft.com/office/drawing/2014/main" id="{E26F6CC5-0FBD-4B39-8067-DA4CA3D08DF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794164" y="5737641"/>
            <a:ext cx="1939924" cy="504056"/>
          </a:xfrm>
          <a:prstGeom prst="rect">
            <a:avLst/>
          </a:prstGeom>
          <a:solidFill>
            <a:srgbClr val="E6E7E7"/>
          </a:solidFill>
        </p:spPr>
        <p:txBody>
          <a:bodyPr anchor="ctr">
            <a:noAutofit/>
          </a:bodyPr>
          <a:lstStyle>
            <a:lvl1pPr algn="ctr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 sz="1200" b="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="" xmlns:a16="http://schemas.microsoft.com/office/drawing/2014/main" id="{6D83DCD9-FC24-4ACE-8B52-269E78EA515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927473" y="5737641"/>
            <a:ext cx="1939924" cy="504056"/>
          </a:xfrm>
          <a:prstGeom prst="rect">
            <a:avLst/>
          </a:prstGeom>
          <a:solidFill>
            <a:srgbClr val="E6E7E7"/>
          </a:solidFill>
        </p:spPr>
        <p:txBody>
          <a:bodyPr anchor="ctr">
            <a:noAutofit/>
          </a:bodyPr>
          <a:lstStyle>
            <a:lvl1pPr algn="ctr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 sz="1200" b="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="" xmlns:a16="http://schemas.microsoft.com/office/drawing/2014/main" id="{75441542-8C67-4120-B77E-FF0148E22F4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060200" y="5733156"/>
            <a:ext cx="1939924" cy="504056"/>
          </a:xfrm>
          <a:prstGeom prst="rect">
            <a:avLst/>
          </a:prstGeom>
          <a:solidFill>
            <a:srgbClr val="E6E7E7"/>
          </a:solidFill>
        </p:spPr>
        <p:txBody>
          <a:bodyPr anchor="ctr">
            <a:noAutofit/>
          </a:bodyPr>
          <a:lstStyle>
            <a:lvl1pPr algn="ctr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 sz="1200" b="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="" xmlns:a16="http://schemas.microsoft.com/office/drawing/2014/main" id="{B4323275-6F19-499D-9A1B-2C56B8029E9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192926" y="5733156"/>
            <a:ext cx="1939924" cy="504056"/>
          </a:xfrm>
          <a:prstGeom prst="rect">
            <a:avLst/>
          </a:prstGeom>
          <a:solidFill>
            <a:srgbClr val="E6E7E7"/>
          </a:solidFill>
        </p:spPr>
        <p:txBody>
          <a:bodyPr anchor="ctr">
            <a:noAutofit/>
          </a:bodyPr>
          <a:lstStyle>
            <a:lvl1pPr algn="ctr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 sz="1200" b="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="" xmlns:a16="http://schemas.microsoft.com/office/drawing/2014/main" id="{5AAEF36F-2753-4DC6-898C-49B56113E4F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647728" y="1958081"/>
            <a:ext cx="1440160" cy="1152128"/>
          </a:xfrm>
          <a:prstGeom prst="rect">
            <a:avLst/>
          </a:prstGeom>
          <a:solidFill>
            <a:schemeClr val="accent3"/>
          </a:solidFill>
        </p:spPr>
        <p:txBody>
          <a:bodyPr rIns="0" anchor="ctr">
            <a:noAutofit/>
          </a:bodyPr>
          <a:lstStyle>
            <a:lvl1pPr algn="ctr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 sz="1600" b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Insert Group Name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="" xmlns:a16="http://schemas.microsoft.com/office/drawing/2014/main" id="{AD94FF36-F4B8-4ED6-BB44-FDBFDBFA2A1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84032" y="3428999"/>
            <a:ext cx="1440160" cy="1152128"/>
          </a:xfrm>
          <a:prstGeom prst="rect">
            <a:avLst/>
          </a:prstGeom>
          <a:solidFill>
            <a:schemeClr val="accent5"/>
          </a:solidFill>
        </p:spPr>
        <p:txBody>
          <a:bodyPr rIns="0" anchor="ctr">
            <a:noAutofit/>
          </a:bodyPr>
          <a:lstStyle>
            <a:lvl1pPr algn="ctr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 sz="1600" b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Insert Group Name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404E50B0-1D58-4F15-A351-E3515806816D}"/>
              </a:ext>
            </a:extLst>
          </p:cNvPr>
          <p:cNvSpPr/>
          <p:nvPr/>
        </p:nvSpPr>
        <p:spPr>
          <a:xfrm>
            <a:off x="3589947" y="1916832"/>
            <a:ext cx="5012107" cy="123010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AE59D603-4EF9-47FC-B148-3573A831D791}"/>
              </a:ext>
            </a:extLst>
          </p:cNvPr>
          <p:cNvSpPr/>
          <p:nvPr/>
        </p:nvSpPr>
        <p:spPr>
          <a:xfrm>
            <a:off x="6337816" y="3389316"/>
            <a:ext cx="5012107" cy="123010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58AC5158-E8A1-44A7-8617-AC56F0DD1719}"/>
              </a:ext>
            </a:extLst>
          </p:cNvPr>
          <p:cNvSpPr/>
          <p:nvPr/>
        </p:nvSpPr>
        <p:spPr>
          <a:xfrm>
            <a:off x="839788" y="3389316"/>
            <a:ext cx="5012107" cy="123010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761E736-25EA-4914-A717-28A039625E8C}"/>
              </a:ext>
            </a:extLst>
          </p:cNvPr>
          <p:cNvSpPr txBox="1"/>
          <p:nvPr/>
        </p:nvSpPr>
        <p:spPr>
          <a:xfrm>
            <a:off x="883343" y="3711981"/>
            <a:ext cx="1239750" cy="510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5000"/>
              </a:lnSpc>
            </a:pPr>
            <a:r>
              <a:rPr lang="en-US" sz="1600" b="1" kern="0" dirty="0">
                <a:solidFill>
                  <a:schemeClr val="bg1"/>
                </a:solidFill>
                <a:latin typeface="+mj-lt"/>
                <a:ea typeface="Georgia" charset="0"/>
                <a:cs typeface="Georgia" charset="0"/>
                <a:sym typeface="Arial"/>
              </a:rPr>
              <a:t>Group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A898D83E-9F4A-4269-9BEB-326164B60B7C}"/>
              </a:ext>
            </a:extLst>
          </p:cNvPr>
          <p:cNvCxnSpPr>
            <a:cxnSpLocks/>
          </p:cNvCxnSpPr>
          <p:nvPr userDrawn="1"/>
        </p:nvCxnSpPr>
        <p:spPr>
          <a:xfrm>
            <a:off x="4367808" y="3160017"/>
            <a:ext cx="0" cy="2160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787D369E-74E6-4DE1-ADB0-EB6EF05664B8}"/>
              </a:ext>
            </a:extLst>
          </p:cNvPr>
          <p:cNvCxnSpPr>
            <a:cxnSpLocks/>
          </p:cNvCxnSpPr>
          <p:nvPr userDrawn="1"/>
        </p:nvCxnSpPr>
        <p:spPr>
          <a:xfrm>
            <a:off x="7104112" y="3160017"/>
            <a:ext cx="0" cy="2160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37AB8857-3B0E-4067-BC64-A4C0AE330199}"/>
              </a:ext>
            </a:extLst>
          </p:cNvPr>
          <p:cNvCxnSpPr>
            <a:cxnSpLocks/>
          </p:cNvCxnSpPr>
          <p:nvPr userDrawn="1"/>
        </p:nvCxnSpPr>
        <p:spPr>
          <a:xfrm>
            <a:off x="5879976" y="4004369"/>
            <a:ext cx="43204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038843B7-B08D-445C-8E69-55E9ADD60136}"/>
              </a:ext>
            </a:extLst>
          </p:cNvPr>
          <p:cNvCxnSpPr>
            <a:cxnSpLocks/>
          </p:cNvCxnSpPr>
          <p:nvPr userDrawn="1"/>
        </p:nvCxnSpPr>
        <p:spPr>
          <a:xfrm>
            <a:off x="2711624" y="4653135"/>
            <a:ext cx="0" cy="504056"/>
          </a:xfrm>
          <a:prstGeom prst="line">
            <a:avLst/>
          </a:prstGeom>
          <a:ln w="38100">
            <a:solidFill>
              <a:srgbClr val="12A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65716183-FC6B-4383-8EF6-37E5349AAF9A}"/>
              </a:ext>
            </a:extLst>
          </p:cNvPr>
          <p:cNvCxnSpPr>
            <a:cxnSpLocks/>
          </p:cNvCxnSpPr>
          <p:nvPr userDrawn="1"/>
        </p:nvCxnSpPr>
        <p:spPr>
          <a:xfrm>
            <a:off x="1612454" y="5226817"/>
            <a:ext cx="8588002" cy="0"/>
          </a:xfrm>
          <a:prstGeom prst="line">
            <a:avLst/>
          </a:prstGeom>
          <a:ln w="38100">
            <a:solidFill>
              <a:srgbClr val="12A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C480400D-CA47-444B-970B-5A484E54E6A1}"/>
              </a:ext>
            </a:extLst>
          </p:cNvPr>
          <p:cNvCxnSpPr>
            <a:cxnSpLocks/>
          </p:cNvCxnSpPr>
          <p:nvPr userDrawn="1"/>
        </p:nvCxnSpPr>
        <p:spPr>
          <a:xfrm>
            <a:off x="1631690" y="5229100"/>
            <a:ext cx="0" cy="432147"/>
          </a:xfrm>
          <a:prstGeom prst="line">
            <a:avLst/>
          </a:prstGeom>
          <a:ln w="38100">
            <a:solidFill>
              <a:srgbClr val="12A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813536BE-88C6-4525-9D18-D74E0DCB4682}"/>
              </a:ext>
            </a:extLst>
          </p:cNvPr>
          <p:cNvCxnSpPr>
            <a:cxnSpLocks/>
          </p:cNvCxnSpPr>
          <p:nvPr userDrawn="1"/>
        </p:nvCxnSpPr>
        <p:spPr>
          <a:xfrm>
            <a:off x="3764417" y="5229199"/>
            <a:ext cx="0" cy="432147"/>
          </a:xfrm>
          <a:prstGeom prst="line">
            <a:avLst/>
          </a:prstGeom>
          <a:ln w="38100">
            <a:solidFill>
              <a:srgbClr val="12A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01B274A1-2898-403F-9A81-C1625F15BF58}"/>
              </a:ext>
            </a:extLst>
          </p:cNvPr>
          <p:cNvCxnSpPr>
            <a:cxnSpLocks/>
          </p:cNvCxnSpPr>
          <p:nvPr userDrawn="1"/>
        </p:nvCxnSpPr>
        <p:spPr>
          <a:xfrm>
            <a:off x="5897144" y="5229199"/>
            <a:ext cx="0" cy="432147"/>
          </a:xfrm>
          <a:prstGeom prst="line">
            <a:avLst/>
          </a:prstGeom>
          <a:ln w="38100">
            <a:solidFill>
              <a:srgbClr val="12A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CC25A9B7-5673-4E49-ABD6-8D0E06EDD927}"/>
              </a:ext>
            </a:extLst>
          </p:cNvPr>
          <p:cNvCxnSpPr>
            <a:cxnSpLocks/>
          </p:cNvCxnSpPr>
          <p:nvPr userDrawn="1"/>
        </p:nvCxnSpPr>
        <p:spPr>
          <a:xfrm>
            <a:off x="8029871" y="5229199"/>
            <a:ext cx="0" cy="432147"/>
          </a:xfrm>
          <a:prstGeom prst="line">
            <a:avLst/>
          </a:prstGeom>
          <a:ln w="38100">
            <a:solidFill>
              <a:srgbClr val="12A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D026C540-9EA3-4699-A6BC-DF9BDF921E83}"/>
              </a:ext>
            </a:extLst>
          </p:cNvPr>
          <p:cNvCxnSpPr>
            <a:cxnSpLocks/>
          </p:cNvCxnSpPr>
          <p:nvPr userDrawn="1"/>
        </p:nvCxnSpPr>
        <p:spPr>
          <a:xfrm>
            <a:off x="10179266" y="5219674"/>
            <a:ext cx="0" cy="432147"/>
          </a:xfrm>
          <a:prstGeom prst="line">
            <a:avLst/>
          </a:prstGeom>
          <a:ln w="38100">
            <a:solidFill>
              <a:srgbClr val="12A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Placeholder 7">
            <a:extLst>
              <a:ext uri="{FF2B5EF4-FFF2-40B4-BE49-F238E27FC236}">
                <a16:creationId xmlns="" xmlns:a16="http://schemas.microsoft.com/office/drawing/2014/main" id="{0853CDE9-3036-46C6-AB9B-6C5E6B531E6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57506" y="2091773"/>
            <a:ext cx="3314758" cy="88022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 sz="12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="" xmlns:a16="http://schemas.microsoft.com/office/drawing/2014/main" id="{41BEF085-D952-4028-B6B4-18F2CB2BE51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391842" y="3564257"/>
            <a:ext cx="3314758" cy="88022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 sz="12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="" xmlns:a16="http://schemas.microsoft.com/office/drawing/2014/main" id="{25AB3DC5-A8F4-44C0-B0E0-2B42559A08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896622" y="3564257"/>
            <a:ext cx="3314758" cy="88022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 sz="12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="" xmlns:a16="http://schemas.microsoft.com/office/drawing/2014/main" id="{C9C72BE0-AF43-4AA8-8142-178566D9F14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81063" y="3428106"/>
            <a:ext cx="1440160" cy="1152128"/>
          </a:xfrm>
          <a:prstGeom prst="rect">
            <a:avLst/>
          </a:prstGeom>
          <a:solidFill>
            <a:schemeClr val="accent5"/>
          </a:solidFill>
        </p:spPr>
        <p:txBody>
          <a:bodyPr rIns="0" anchor="ctr">
            <a:noAutofit/>
          </a:bodyPr>
          <a:lstStyle>
            <a:lvl1pPr algn="ctr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 sz="1600" b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Insert Group Name</a:t>
            </a:r>
          </a:p>
        </p:txBody>
      </p:sp>
      <p:sp>
        <p:nvSpPr>
          <p:cNvPr id="41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52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724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able Placeholder 24">
            <a:extLst>
              <a:ext uri="{FF2B5EF4-FFF2-40B4-BE49-F238E27FC236}">
                <a16:creationId xmlns="" xmlns:a16="http://schemas.microsoft.com/office/drawing/2014/main" id="{4CF70ABC-C3CC-4467-BF60-A472180D4920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07988" y="2073275"/>
            <a:ext cx="11376025" cy="41783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pt-PT"/>
          </a:p>
        </p:txBody>
      </p:sp>
      <p:sp>
        <p:nvSpPr>
          <p:cNvPr id="23" name="Text Placeholder 29">
            <a:extLst>
              <a:ext uri="{FF2B5EF4-FFF2-40B4-BE49-F238E27FC236}">
                <a16:creationId xmlns="" xmlns:a16="http://schemas.microsoft.com/office/drawing/2014/main" id="{678A8DFD-FC6D-4FCC-9590-B07A391242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7988" y="1268413"/>
            <a:ext cx="10944596" cy="5044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094459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2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9475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61"/>
          <p:cNvSpPr>
            <a:spLocks/>
          </p:cNvSpPr>
          <p:nvPr userDrawn="1"/>
        </p:nvSpPr>
        <p:spPr bwMode="auto">
          <a:xfrm flipH="1">
            <a:off x="5589877" y="300730"/>
            <a:ext cx="6597928" cy="6557270"/>
          </a:xfrm>
          <a:custGeom>
            <a:avLst/>
            <a:gdLst>
              <a:gd name="T0" fmla="*/ 302 w 477"/>
              <a:gd name="T1" fmla="*/ 475 h 475"/>
              <a:gd name="T2" fmla="*/ 311 w 477"/>
              <a:gd name="T3" fmla="*/ 0 h 475"/>
              <a:gd name="T4" fmla="*/ 0 w 477"/>
              <a:gd name="T5" fmla="*/ 77 h 475"/>
              <a:gd name="T6" fmla="*/ 0 w 477"/>
              <a:gd name="T7" fmla="*/ 475 h 475"/>
              <a:gd name="T8" fmla="*/ 302 w 477"/>
              <a:gd name="T9" fmla="*/ 475 h 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7" h="475">
                <a:moveTo>
                  <a:pt x="302" y="475"/>
                </a:moveTo>
                <a:cubicBezTo>
                  <a:pt x="452" y="240"/>
                  <a:pt x="477" y="100"/>
                  <a:pt x="311" y="0"/>
                </a:cubicBezTo>
                <a:cubicBezTo>
                  <a:pt x="130" y="98"/>
                  <a:pt x="42" y="99"/>
                  <a:pt x="0" y="77"/>
                </a:cubicBezTo>
                <a:cubicBezTo>
                  <a:pt x="0" y="475"/>
                  <a:pt x="0" y="475"/>
                  <a:pt x="0" y="475"/>
                </a:cubicBezTo>
                <a:lnTo>
                  <a:pt x="302" y="47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Text Placeholder 7">
            <a:extLst>
              <a:ext uri="{FF2B5EF4-FFF2-40B4-BE49-F238E27FC236}">
                <a16:creationId xmlns="" xmlns:a16="http://schemas.microsoft.com/office/drawing/2014/main" id="{0953EECA-9A2F-483A-AF62-834FA9F888F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752183" y="4437112"/>
            <a:ext cx="4031829" cy="1224136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lnSpc>
                <a:spcPts val="1800"/>
              </a:lnSpc>
              <a:defRPr sz="1600" b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 </a:t>
            </a:r>
          </a:p>
        </p:txBody>
      </p:sp>
      <p:sp>
        <p:nvSpPr>
          <p:cNvPr id="16" name="Table Placeholder 15">
            <a:extLst>
              <a:ext uri="{FF2B5EF4-FFF2-40B4-BE49-F238E27FC236}">
                <a16:creationId xmlns="" xmlns:a16="http://schemas.microsoft.com/office/drawing/2014/main" id="{F5F8DF03-3900-491E-B8AF-F0C6BE50D853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407989" y="1989287"/>
            <a:ext cx="5543550" cy="44639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pt-PT" dirty="0"/>
          </a:p>
        </p:txBody>
      </p:sp>
      <p:sp>
        <p:nvSpPr>
          <p:cNvPr id="14" name="Text Placeholder 7">
            <a:extLst>
              <a:ext uri="{FF2B5EF4-FFF2-40B4-BE49-F238E27FC236}">
                <a16:creationId xmlns="" xmlns:a16="http://schemas.microsoft.com/office/drawing/2014/main" id="{0339BEFE-9642-4BFF-AA21-D95E4DB031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8" y="1412876"/>
            <a:ext cx="5543549" cy="43194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subtitle</a:t>
            </a:r>
          </a:p>
        </p:txBody>
      </p:sp>
      <p:sp>
        <p:nvSpPr>
          <p:cNvPr id="15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094459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9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9720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Open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3">
            <a:extLst>
              <a:ext uri="{FF2B5EF4-FFF2-40B4-BE49-F238E27FC236}">
                <a16:creationId xmlns=""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77946" y="2804160"/>
            <a:ext cx="5261187" cy="11822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lnSpc>
                <a:spcPts val="3000"/>
              </a:lnSpc>
              <a:buNone/>
              <a:defRPr sz="2600">
                <a:solidFill>
                  <a:schemeClr val="tx2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2819400" y="-3819965"/>
            <a:ext cx="9616440" cy="11306674"/>
            <a:chOff x="3788569" y="620688"/>
            <a:chExt cx="2384425" cy="2803525"/>
          </a:xfrm>
        </p:grpSpPr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3791744" y="620688"/>
              <a:ext cx="2381250" cy="2803525"/>
            </a:xfrm>
            <a:custGeom>
              <a:avLst/>
              <a:gdLst>
                <a:gd name="T0" fmla="*/ 542 w 632"/>
                <a:gd name="T1" fmla="*/ 491 h 745"/>
                <a:gd name="T2" fmla="*/ 406 w 632"/>
                <a:gd name="T3" fmla="*/ 13 h 745"/>
                <a:gd name="T4" fmla="*/ 227 w 632"/>
                <a:gd name="T5" fmla="*/ 248 h 745"/>
                <a:gd name="T6" fmla="*/ 0 w 632"/>
                <a:gd name="T7" fmla="*/ 337 h 745"/>
                <a:gd name="T8" fmla="*/ 542 w 632"/>
                <a:gd name="T9" fmla="*/ 491 h 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2" h="745">
                  <a:moveTo>
                    <a:pt x="542" y="491"/>
                  </a:moveTo>
                  <a:cubicBezTo>
                    <a:pt x="395" y="410"/>
                    <a:pt x="632" y="333"/>
                    <a:pt x="406" y="13"/>
                  </a:cubicBezTo>
                  <a:cubicBezTo>
                    <a:pt x="82" y="0"/>
                    <a:pt x="369" y="108"/>
                    <a:pt x="227" y="248"/>
                  </a:cubicBezTo>
                  <a:cubicBezTo>
                    <a:pt x="112" y="292"/>
                    <a:pt x="155" y="276"/>
                    <a:pt x="0" y="337"/>
                  </a:cubicBezTo>
                  <a:cubicBezTo>
                    <a:pt x="71" y="745"/>
                    <a:pt x="507" y="743"/>
                    <a:pt x="542" y="49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3788569" y="1343001"/>
              <a:ext cx="1374775" cy="1822450"/>
            </a:xfrm>
            <a:custGeom>
              <a:avLst/>
              <a:gdLst>
                <a:gd name="T0" fmla="*/ 337 w 365"/>
                <a:gd name="T1" fmla="*/ 473 h 484"/>
                <a:gd name="T2" fmla="*/ 338 w 365"/>
                <a:gd name="T3" fmla="*/ 75 h 484"/>
                <a:gd name="T4" fmla="*/ 163 w 365"/>
                <a:gd name="T5" fmla="*/ 18 h 484"/>
                <a:gd name="T6" fmla="*/ 88 w 365"/>
                <a:gd name="T7" fmla="*/ 113 h 484"/>
                <a:gd name="T8" fmla="*/ 0 w 365"/>
                <a:gd name="T9" fmla="*/ 148 h 484"/>
                <a:gd name="T10" fmla="*/ 337 w 365"/>
                <a:gd name="T11" fmla="*/ 473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5" h="484">
                  <a:moveTo>
                    <a:pt x="337" y="473"/>
                  </a:moveTo>
                  <a:cubicBezTo>
                    <a:pt x="116" y="457"/>
                    <a:pt x="365" y="208"/>
                    <a:pt x="338" y="75"/>
                  </a:cubicBezTo>
                  <a:cubicBezTo>
                    <a:pt x="322" y="0"/>
                    <a:pt x="225" y="3"/>
                    <a:pt x="163" y="18"/>
                  </a:cubicBezTo>
                  <a:cubicBezTo>
                    <a:pt x="57" y="59"/>
                    <a:pt x="180" y="77"/>
                    <a:pt x="88" y="113"/>
                  </a:cubicBezTo>
                  <a:cubicBezTo>
                    <a:pt x="33" y="135"/>
                    <a:pt x="20" y="140"/>
                    <a:pt x="0" y="148"/>
                  </a:cubicBezTo>
                  <a:cubicBezTo>
                    <a:pt x="15" y="341"/>
                    <a:pt x="166" y="484"/>
                    <a:pt x="337" y="47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Retângulo 43">
            <a:extLst>
              <a:ext uri="{FF2B5EF4-FFF2-40B4-BE49-F238E27FC236}">
                <a16:creationId xmlns="" xmlns:a16="http://schemas.microsoft.com/office/drawing/2014/main" id="{039BAB23-2059-43E5-97FF-24B4108DF1D1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="" xmlns:a16="http://schemas.microsoft.com/office/drawing/2014/main" id="{18AE6D17-9EB4-4CEB-975D-66EC8A8397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cxnSp>
        <p:nvCxnSpPr>
          <p:cNvPr id="16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1371600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27">
            <a:hlinkClick r:id="rId4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3783012" cy="18751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Insurance Policies</a:t>
            </a:r>
          </a:p>
        </p:txBody>
      </p:sp>
      <p:sp>
        <p:nvSpPr>
          <p:cNvPr id="18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1447800" y="6540001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03214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pener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AE722CB1-D8AB-4CAE-B1E6-34FB10BAAE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Text Placeholder 13">
            <a:extLst>
              <a:ext uri="{FF2B5EF4-FFF2-40B4-BE49-F238E27FC236}">
                <a16:creationId xmlns="" xmlns:a16="http://schemas.microsoft.com/office/drawing/2014/main" id="{1C33AA26-85B5-469D-9F0A-49C4D0A541A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420053"/>
            <a:ext cx="4103688" cy="863600"/>
          </a:xfrm>
        </p:spPr>
        <p:txBody>
          <a:bodyPr lIns="0" tIns="0" rIns="0" bIns="0" anchor="b">
            <a:normAutofit/>
          </a:bodyPr>
          <a:lstStyle>
            <a:lvl1pPr algn="l">
              <a:lnSpc>
                <a:spcPts val="3000"/>
              </a:lnSpc>
              <a:defRPr sz="2600">
                <a:solidFill>
                  <a:schemeClr val="accent3"/>
                </a:solidFill>
              </a:defRPr>
            </a:lvl1pPr>
            <a:lvl2pPr>
              <a:defRPr sz="24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8" name="Text Placeholder 13">
            <a:extLst>
              <a:ext uri="{FF2B5EF4-FFF2-40B4-BE49-F238E27FC236}">
                <a16:creationId xmlns="" xmlns:a16="http://schemas.microsoft.com/office/drawing/2014/main" id="{27A7BBAF-87A7-4E9C-A689-44A36BBA71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7988" y="1412875"/>
            <a:ext cx="4103688" cy="863600"/>
          </a:xfrm>
        </p:spPr>
        <p:txBody>
          <a:bodyPr lIns="0" tIns="0" rIns="0" bIns="0" anchor="t">
            <a:normAutofit/>
          </a:bodyPr>
          <a:lstStyle>
            <a:lvl1pPr algn="l">
              <a:lnSpc>
                <a:spcPts val="2200"/>
              </a:lnSpc>
              <a:defRPr sz="1600">
                <a:solidFill>
                  <a:schemeClr val="accent2"/>
                </a:solidFill>
              </a:defRPr>
            </a:lvl1pPr>
            <a:lvl2pPr>
              <a:defRPr sz="24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A5CBAC88-5F80-4401-9EAB-F7DC6FB018B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276600" y="2602396"/>
            <a:ext cx="3505200" cy="52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824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4">
            <a:extLst>
              <a:ext uri="{FF2B5EF4-FFF2-40B4-BE49-F238E27FC236}">
                <a16:creationId xmlns="" xmlns:a16="http://schemas.microsoft.com/office/drawing/2014/main" id="{7B710EB7-4E56-449A-B5D4-12A5A50A258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7988" y="1428075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17" name="Chart Placeholder 16">
            <a:extLst>
              <a:ext uri="{FF2B5EF4-FFF2-40B4-BE49-F238E27FC236}">
                <a16:creationId xmlns="" xmlns:a16="http://schemas.microsoft.com/office/drawing/2014/main" id="{6093AB2F-A9E2-4259-8D2A-0E33C88FF1BC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407988" y="1824707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8" name="Chart Placeholder 16">
            <a:extLst>
              <a:ext uri="{FF2B5EF4-FFF2-40B4-BE49-F238E27FC236}">
                <a16:creationId xmlns="" xmlns:a16="http://schemas.microsoft.com/office/drawing/2014/main" id="{FFC514B9-95FB-485B-B1AD-4193B2310907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240463" y="1824707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2" name="Text Placeholder 4">
            <a:extLst>
              <a:ext uri="{FF2B5EF4-FFF2-40B4-BE49-F238E27FC236}">
                <a16:creationId xmlns="" xmlns:a16="http://schemas.microsoft.com/office/drawing/2014/main" id="{212267A8-F086-40EB-BC5F-D9FE8172505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40463" y="1412875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16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5" name="Text Placeholder 4">
            <a:extLst>
              <a:ext uri="{FF2B5EF4-FFF2-40B4-BE49-F238E27FC236}">
                <a16:creationId xmlns="" xmlns:a16="http://schemas.microsoft.com/office/drawing/2014/main" id="{7B710EB7-4E56-449A-B5D4-12A5A50A25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7988" y="4081447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26" name="Chart Placeholder 16">
            <a:extLst>
              <a:ext uri="{FF2B5EF4-FFF2-40B4-BE49-F238E27FC236}">
                <a16:creationId xmlns="" xmlns:a16="http://schemas.microsoft.com/office/drawing/2014/main" id="{6093AB2F-A9E2-4259-8D2A-0E33C88FF1BC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407988" y="4478079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7" name="Chart Placeholder 16">
            <a:extLst>
              <a:ext uri="{FF2B5EF4-FFF2-40B4-BE49-F238E27FC236}">
                <a16:creationId xmlns="" xmlns:a16="http://schemas.microsoft.com/office/drawing/2014/main" id="{FFC514B9-95FB-485B-B1AD-4193B2310907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6240463" y="4478079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8" name="Text Placeholder 4">
            <a:extLst>
              <a:ext uri="{FF2B5EF4-FFF2-40B4-BE49-F238E27FC236}">
                <a16:creationId xmlns="" xmlns:a16="http://schemas.microsoft.com/office/drawing/2014/main" id="{212267A8-F086-40EB-BC5F-D9FE817250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40463" y="4066247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20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7539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65"/>
          <p:cNvSpPr>
            <a:spLocks/>
          </p:cNvSpPr>
          <p:nvPr userDrawn="1"/>
        </p:nvSpPr>
        <p:spPr bwMode="auto">
          <a:xfrm>
            <a:off x="3761714" y="800764"/>
            <a:ext cx="9111784" cy="10909156"/>
          </a:xfrm>
          <a:custGeom>
            <a:avLst/>
            <a:gdLst>
              <a:gd name="T0" fmla="*/ 226 w 398"/>
              <a:gd name="T1" fmla="*/ 3 h 477"/>
              <a:gd name="T2" fmla="*/ 398 w 398"/>
              <a:gd name="T3" fmla="*/ 17 h 477"/>
              <a:gd name="T4" fmla="*/ 398 w 398"/>
              <a:gd name="T5" fmla="*/ 477 h 477"/>
              <a:gd name="T6" fmla="*/ 105 w 398"/>
              <a:gd name="T7" fmla="*/ 477 h 477"/>
              <a:gd name="T8" fmla="*/ 74 w 398"/>
              <a:gd name="T9" fmla="*/ 431 h 477"/>
              <a:gd name="T10" fmla="*/ 226 w 398"/>
              <a:gd name="T11" fmla="*/ 3 h 4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8" h="477">
                <a:moveTo>
                  <a:pt x="226" y="3"/>
                </a:moveTo>
                <a:cubicBezTo>
                  <a:pt x="285" y="0"/>
                  <a:pt x="344" y="4"/>
                  <a:pt x="398" y="17"/>
                </a:cubicBezTo>
                <a:cubicBezTo>
                  <a:pt x="398" y="477"/>
                  <a:pt x="398" y="477"/>
                  <a:pt x="398" y="477"/>
                </a:cubicBezTo>
                <a:cubicBezTo>
                  <a:pt x="105" y="477"/>
                  <a:pt x="105" y="477"/>
                  <a:pt x="105" y="477"/>
                </a:cubicBezTo>
                <a:cubicBezTo>
                  <a:pt x="93" y="464"/>
                  <a:pt x="82" y="448"/>
                  <a:pt x="74" y="431"/>
                </a:cubicBezTo>
                <a:cubicBezTo>
                  <a:pt x="0" y="269"/>
                  <a:pt x="197" y="109"/>
                  <a:pt x="226" y="3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Text Placeholder 7">
            <a:extLst>
              <a:ext uri="{FF2B5EF4-FFF2-40B4-BE49-F238E27FC236}">
                <a16:creationId xmlns="" xmlns:a16="http://schemas.microsoft.com/office/drawing/2014/main" id="{B223EFB8-88D3-4227-B238-464A474B852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44699" y="3913792"/>
            <a:ext cx="2994439" cy="89484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="" xmlns:a16="http://schemas.microsoft.com/office/drawing/2014/main" id="{274C953F-F6D9-4EEF-A914-7C47201B55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4699" y="5111406"/>
            <a:ext cx="2994439" cy="89484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="" xmlns:a16="http://schemas.microsoft.com/office/drawing/2014/main" id="{053B0AF9-F410-4C47-9D9C-CAC9890E42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8" y="1413990"/>
            <a:ext cx="6297894" cy="89484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="" xmlns:a16="http://schemas.microsoft.com/office/drawing/2014/main" id="{4C26CB88-1502-4963-9C3F-B1DA179217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44699" y="2611604"/>
            <a:ext cx="2994439" cy="89484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="" xmlns:a16="http://schemas.microsoft.com/office/drawing/2014/main" id="{14E8646B-8451-4052-9B50-DB60E346C8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92144" y="5276721"/>
            <a:ext cx="4391869" cy="729525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lnSpc>
                <a:spcPts val="18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="" xmlns:a16="http://schemas.microsoft.com/office/drawing/2014/main" id="{A06380E9-5885-470D-9428-A5F69B32620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92144" y="4140764"/>
            <a:ext cx="4391869" cy="974725"/>
          </a:xfrm>
          <a:prstGeom prst="rect">
            <a:avLst/>
          </a:prstGeom>
        </p:spPr>
        <p:txBody>
          <a:bodyPr anchor="b">
            <a:noAutofit/>
          </a:bodyPr>
          <a:lstStyle>
            <a:lvl1pPr algn="r">
              <a:lnSpc>
                <a:spcPts val="3000"/>
              </a:lnSpc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tx2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47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467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7" y="2010606"/>
            <a:ext cx="5543551" cy="444258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="" xmlns:a16="http://schemas.microsoft.com/office/drawing/2014/main" id="{4F279807-494A-45DD-A5C6-24F625316B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40465" y="2010606"/>
            <a:ext cx="5516444" cy="444137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=""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420990"/>
            <a:ext cx="5543551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=""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465" y="1420990"/>
            <a:ext cx="5516444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="" xmlns:a16="http://schemas.microsoft.com/office/drawing/2014/main" id="{6733E381-C11A-4F10-88ED-DDEA4B9167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0944596" cy="86505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tx2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7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279F1DAD-5BB1-4142-B838-01DB99370135}"/>
              </a:ext>
            </a:extLst>
          </p:cNvPr>
          <p:cNvSpPr/>
          <p:nvPr userDrawn="1"/>
        </p:nvSpPr>
        <p:spPr>
          <a:xfrm>
            <a:off x="0" y="4077072"/>
            <a:ext cx="12192000" cy="27809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Text Placeholder 4">
            <a:extLst>
              <a:ext uri="{FF2B5EF4-FFF2-40B4-BE49-F238E27FC236}">
                <a16:creationId xmlns="" xmlns:a16="http://schemas.microsoft.com/office/drawing/2014/main" id="{04C1CAD0-39C3-4CE2-A9E9-8CA99EFF53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6488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="" xmlns:a16="http://schemas.microsoft.com/office/drawing/2014/main" id="{8D6FD04F-776D-4BC2-9828-DC149A95B77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853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="" xmlns:a16="http://schemas.microsoft.com/office/drawing/2014/main" id="{5A2CDF95-9D29-4775-8BEF-90BC5372B78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322171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="" xmlns:a16="http://schemas.microsoft.com/office/drawing/2014/main" id="{6012FFDA-311F-429E-998E-F6E6B0A7186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07987" y="4231996"/>
            <a:ext cx="11376025" cy="412363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>
              <a:defRPr lang="en-US" b="0" dirty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insert section title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26488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3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4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22171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217853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26487" y="4674187"/>
            <a:ext cx="11357525" cy="179921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2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3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65"/>
          <p:cNvSpPr>
            <a:spLocks/>
          </p:cNvSpPr>
          <p:nvPr userDrawn="1"/>
        </p:nvSpPr>
        <p:spPr bwMode="auto">
          <a:xfrm rot="15126643">
            <a:off x="7541356" y="-2911523"/>
            <a:ext cx="5112799" cy="6121339"/>
          </a:xfrm>
          <a:custGeom>
            <a:avLst/>
            <a:gdLst>
              <a:gd name="T0" fmla="*/ 226 w 398"/>
              <a:gd name="T1" fmla="*/ 3 h 477"/>
              <a:gd name="T2" fmla="*/ 398 w 398"/>
              <a:gd name="T3" fmla="*/ 17 h 477"/>
              <a:gd name="T4" fmla="*/ 398 w 398"/>
              <a:gd name="T5" fmla="*/ 477 h 477"/>
              <a:gd name="T6" fmla="*/ 105 w 398"/>
              <a:gd name="T7" fmla="*/ 477 h 477"/>
              <a:gd name="T8" fmla="*/ 74 w 398"/>
              <a:gd name="T9" fmla="*/ 431 h 477"/>
              <a:gd name="T10" fmla="*/ 226 w 398"/>
              <a:gd name="T11" fmla="*/ 3 h 4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8" h="477">
                <a:moveTo>
                  <a:pt x="226" y="3"/>
                </a:moveTo>
                <a:cubicBezTo>
                  <a:pt x="285" y="0"/>
                  <a:pt x="344" y="4"/>
                  <a:pt x="398" y="17"/>
                </a:cubicBezTo>
                <a:cubicBezTo>
                  <a:pt x="398" y="477"/>
                  <a:pt x="398" y="477"/>
                  <a:pt x="398" y="477"/>
                </a:cubicBezTo>
                <a:cubicBezTo>
                  <a:pt x="105" y="477"/>
                  <a:pt x="105" y="477"/>
                  <a:pt x="105" y="477"/>
                </a:cubicBezTo>
                <a:cubicBezTo>
                  <a:pt x="93" y="464"/>
                  <a:pt x="82" y="448"/>
                  <a:pt x="74" y="431"/>
                </a:cubicBezTo>
                <a:cubicBezTo>
                  <a:pt x="0" y="269"/>
                  <a:pt x="197" y="109"/>
                  <a:pt x="226" y="3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653C8D1-E525-4A1D-BA42-B310FCE0AA96}"/>
              </a:ext>
            </a:extLst>
          </p:cNvPr>
          <p:cNvSpPr/>
          <p:nvPr userDrawn="1"/>
        </p:nvSpPr>
        <p:spPr>
          <a:xfrm>
            <a:off x="407988" y="2423886"/>
            <a:ext cx="3524250" cy="40468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5D624820-6891-4116-9EE3-E6D3B41D5557}"/>
              </a:ext>
            </a:extLst>
          </p:cNvPr>
          <p:cNvSpPr/>
          <p:nvPr userDrawn="1"/>
        </p:nvSpPr>
        <p:spPr>
          <a:xfrm>
            <a:off x="4333875" y="2423886"/>
            <a:ext cx="3524250" cy="40468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4ED1E18D-CB5A-40D2-9E0C-21B1DC24C582}"/>
              </a:ext>
            </a:extLst>
          </p:cNvPr>
          <p:cNvSpPr/>
          <p:nvPr userDrawn="1"/>
        </p:nvSpPr>
        <p:spPr>
          <a:xfrm>
            <a:off x="8259763" y="2406300"/>
            <a:ext cx="3524250" cy="40468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" name="Text Placeholder 4">
            <a:extLst>
              <a:ext uri="{FF2B5EF4-FFF2-40B4-BE49-F238E27FC236}">
                <a16:creationId xmlns="" xmlns:a16="http://schemas.microsoft.com/office/drawing/2014/main" id="{5714BE43-18D4-460E-A270-8F2FA1EB1FE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5016" y="3332368"/>
            <a:ext cx="2890194" cy="645047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lnSpc>
                <a:spcPts val="1800"/>
              </a:lnSpc>
              <a:defRPr sz="1600" b="1">
                <a:solidFill>
                  <a:schemeClr val="accent3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="" xmlns:a16="http://schemas.microsoft.com/office/drawing/2014/main" id="{DF3E2A1A-B668-4C6F-87C6-8F37A241C2C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25016" y="4079992"/>
            <a:ext cx="2874219" cy="171120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/>
            </a:lvl1pPr>
            <a:lvl2pPr>
              <a:lnSpc>
                <a:spcPts val="1400"/>
              </a:lnSpc>
              <a:defRPr sz="1200"/>
            </a:lvl2pPr>
            <a:lvl3pPr>
              <a:lnSpc>
                <a:spcPts val="1300"/>
              </a:lnSpc>
              <a:defRPr sz="1100"/>
            </a:lvl3pPr>
            <a:lvl4pPr>
              <a:lnSpc>
                <a:spcPts val="1200"/>
              </a:lnSpc>
              <a:defRPr sz="10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="" xmlns:a16="http://schemas.microsoft.com/office/drawing/2014/main" id="{A44485C3-4220-46B7-B1FC-AB2889C2B91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650903" y="3332368"/>
            <a:ext cx="2890194" cy="645047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lnSpc>
                <a:spcPts val="1800"/>
              </a:lnSpc>
              <a:defRPr sz="1600" b="1">
                <a:solidFill>
                  <a:schemeClr val="accent3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="" xmlns:a16="http://schemas.microsoft.com/office/drawing/2014/main" id="{310CE3C3-B1E7-4F6F-B7BE-DF93DF2ACD7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576791" y="3332368"/>
            <a:ext cx="2890194" cy="645047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lnSpc>
                <a:spcPts val="1800"/>
              </a:lnSpc>
              <a:defRPr sz="1600" b="1">
                <a:solidFill>
                  <a:schemeClr val="accent3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="" xmlns:a16="http://schemas.microsoft.com/office/drawing/2014/main" id="{32047331-01BE-47AE-BC0C-B787B1E9553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498131" y="295729"/>
            <a:ext cx="2927906" cy="87630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1600" b="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6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6477232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39" name="Text Placeholder 7">
            <a:extLst>
              <a:ext uri="{FF2B5EF4-FFF2-40B4-BE49-F238E27FC236}">
                <a16:creationId xmlns="" xmlns:a16="http://schemas.microsoft.com/office/drawing/2014/main" id="{DF3E2A1A-B668-4C6F-87C6-8F37A241C2C0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666878" y="4079992"/>
            <a:ext cx="2874219" cy="171120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/>
            </a:lvl1pPr>
            <a:lvl2pPr>
              <a:lnSpc>
                <a:spcPts val="1400"/>
              </a:lnSpc>
              <a:buClr>
                <a:schemeClr val="accent4"/>
              </a:buClr>
              <a:defRPr sz="1200"/>
            </a:lvl2pPr>
            <a:lvl3pPr>
              <a:lnSpc>
                <a:spcPts val="1300"/>
              </a:lnSpc>
              <a:buClr>
                <a:schemeClr val="accent4"/>
              </a:buClr>
              <a:defRPr sz="1100"/>
            </a:lvl3pPr>
            <a:lvl4pPr>
              <a:lnSpc>
                <a:spcPts val="1200"/>
              </a:lnSpc>
              <a:buClr>
                <a:schemeClr val="accent4"/>
              </a:buClr>
              <a:defRPr sz="10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="" xmlns:a16="http://schemas.microsoft.com/office/drawing/2014/main" id="{DF3E2A1A-B668-4C6F-87C6-8F37A241C2C0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592766" y="4079992"/>
            <a:ext cx="2874219" cy="171120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/>
            </a:lvl1pPr>
            <a:lvl2pPr>
              <a:lnSpc>
                <a:spcPts val="1400"/>
              </a:lnSpc>
              <a:buClr>
                <a:schemeClr val="accent3"/>
              </a:buClr>
              <a:defRPr sz="1200"/>
            </a:lvl2pPr>
            <a:lvl3pPr>
              <a:lnSpc>
                <a:spcPts val="1300"/>
              </a:lnSpc>
              <a:buClr>
                <a:schemeClr val="accent3"/>
              </a:buClr>
              <a:defRPr sz="1100"/>
            </a:lvl3pPr>
            <a:lvl4pPr>
              <a:lnSpc>
                <a:spcPts val="1200"/>
              </a:lnSpc>
              <a:buClr>
                <a:schemeClr val="accent3"/>
              </a:buClr>
              <a:defRPr sz="10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2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="" xmlns:a16="http://schemas.microsoft.com/office/drawing/2014/main" id="{27BDB0CA-E802-4EE5-AF8E-45AFDD8E35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86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ullets with highligh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9455EBB8-DB3C-45D2-B02F-0B36A58E555B}"/>
              </a:ext>
            </a:extLst>
          </p:cNvPr>
          <p:cNvSpPr/>
          <p:nvPr userDrawn="1"/>
        </p:nvSpPr>
        <p:spPr>
          <a:xfrm>
            <a:off x="-1" y="0"/>
            <a:ext cx="4749299" cy="6858000"/>
          </a:xfrm>
          <a:prstGeom prst="rect">
            <a:avLst/>
          </a:prstGeom>
          <a:solidFill>
            <a:srgbClr val="E6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7" name="Freeform 57"/>
          <p:cNvSpPr>
            <a:spLocks/>
          </p:cNvSpPr>
          <p:nvPr userDrawn="1"/>
        </p:nvSpPr>
        <p:spPr bwMode="auto">
          <a:xfrm rot="17855275">
            <a:off x="-2851073" y="-471040"/>
            <a:ext cx="8104819" cy="5835277"/>
          </a:xfrm>
          <a:custGeom>
            <a:avLst/>
            <a:gdLst>
              <a:gd name="T0" fmla="*/ 718 w 718"/>
              <a:gd name="T1" fmla="*/ 281 h 517"/>
              <a:gd name="T2" fmla="*/ 513 w 718"/>
              <a:gd name="T3" fmla="*/ 474 h 517"/>
              <a:gd name="T4" fmla="*/ 403 w 718"/>
              <a:gd name="T5" fmla="*/ 0 h 517"/>
              <a:gd name="T6" fmla="*/ 718 w 718"/>
              <a:gd name="T7" fmla="*/ 0 h 517"/>
              <a:gd name="T8" fmla="*/ 718 w 718"/>
              <a:gd name="T9" fmla="*/ 281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8" h="517">
                <a:moveTo>
                  <a:pt x="718" y="281"/>
                </a:moveTo>
                <a:cubicBezTo>
                  <a:pt x="718" y="281"/>
                  <a:pt x="654" y="517"/>
                  <a:pt x="513" y="474"/>
                </a:cubicBezTo>
                <a:cubicBezTo>
                  <a:pt x="555" y="320"/>
                  <a:pt x="0" y="325"/>
                  <a:pt x="403" y="0"/>
                </a:cubicBezTo>
                <a:cubicBezTo>
                  <a:pt x="718" y="0"/>
                  <a:pt x="718" y="0"/>
                  <a:pt x="718" y="0"/>
                </a:cubicBezTo>
                <a:lnTo>
                  <a:pt x="718" y="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Oval 20">
            <a:extLst>
              <a:ext uri="{FF2B5EF4-FFF2-40B4-BE49-F238E27FC236}">
                <a16:creationId xmlns="" xmlns:a16="http://schemas.microsoft.com/office/drawing/2014/main" id="{ADB39E78-E9B7-40CD-9999-E8302C610DC2}"/>
              </a:ext>
            </a:extLst>
          </p:cNvPr>
          <p:cNvSpPr/>
          <p:nvPr userDrawn="1"/>
        </p:nvSpPr>
        <p:spPr>
          <a:xfrm>
            <a:off x="5563594" y="4734095"/>
            <a:ext cx="1204015" cy="1137595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2" name="Oval 20">
            <a:extLst>
              <a:ext uri="{FF2B5EF4-FFF2-40B4-BE49-F238E27FC236}">
                <a16:creationId xmlns="" xmlns:a16="http://schemas.microsoft.com/office/drawing/2014/main" id="{80DEC651-0810-4FD4-A2CA-C54974433D45}"/>
              </a:ext>
            </a:extLst>
          </p:cNvPr>
          <p:cNvSpPr/>
          <p:nvPr userDrawn="1"/>
        </p:nvSpPr>
        <p:spPr>
          <a:xfrm>
            <a:off x="5563595" y="2944149"/>
            <a:ext cx="1204015" cy="1137595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3" name="Oval 20">
            <a:extLst>
              <a:ext uri="{FF2B5EF4-FFF2-40B4-BE49-F238E27FC236}">
                <a16:creationId xmlns="" xmlns:a16="http://schemas.microsoft.com/office/drawing/2014/main" id="{4F0142AD-298C-4A60-9F24-035D4F3F07D0}"/>
              </a:ext>
            </a:extLst>
          </p:cNvPr>
          <p:cNvSpPr/>
          <p:nvPr userDrawn="1"/>
        </p:nvSpPr>
        <p:spPr>
          <a:xfrm>
            <a:off x="5516146" y="1186056"/>
            <a:ext cx="1204015" cy="1137595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Text Placeholder 4">
            <a:extLst>
              <a:ext uri="{FF2B5EF4-FFF2-40B4-BE49-F238E27FC236}">
                <a16:creationId xmlns="" xmlns:a16="http://schemas.microsoft.com/office/drawing/2014/main" id="{B7C16A20-D927-494E-94A9-49AF2E1FA01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713875" y="1525457"/>
            <a:ext cx="863263" cy="482705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>
              <a:lnSpc>
                <a:spcPts val="3000"/>
              </a:lnSpc>
              <a:defRPr sz="2600" b="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Nº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="" xmlns:a16="http://schemas.microsoft.com/office/drawing/2014/main" id="{936BACCD-6FBF-486E-81CB-3462560DA2C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713875" y="3284120"/>
            <a:ext cx="863263" cy="482705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>
              <a:lnSpc>
                <a:spcPts val="3000"/>
              </a:lnSpc>
              <a:defRPr sz="2600" b="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Nº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="" xmlns:a16="http://schemas.microsoft.com/office/drawing/2014/main" id="{48E9C506-31EA-4D04-B660-3B4DB070411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713875" y="5061942"/>
            <a:ext cx="863263" cy="482705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>
              <a:lnSpc>
                <a:spcPts val="3000"/>
              </a:lnSpc>
              <a:defRPr sz="2600" b="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Nº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="" xmlns:a16="http://schemas.microsoft.com/office/drawing/2014/main" id="{9949BCD6-E419-4ED2-9061-402DD5FF240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26716" y="3367132"/>
            <a:ext cx="3670826" cy="299321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/>
            </a:lvl1pPr>
            <a:lvl2pPr>
              <a:lnSpc>
                <a:spcPts val="1800"/>
              </a:lnSpc>
              <a:buClr>
                <a:schemeClr val="accent3"/>
              </a:buClr>
              <a:defRPr sz="1600"/>
            </a:lvl2pPr>
            <a:lvl3pPr>
              <a:lnSpc>
                <a:spcPts val="1600"/>
              </a:lnSpc>
              <a:buClr>
                <a:schemeClr val="accent3"/>
              </a:buClr>
              <a:defRPr sz="1400"/>
            </a:lvl3pPr>
            <a:lvl4pPr>
              <a:lnSpc>
                <a:spcPts val="1400"/>
              </a:lnSpc>
              <a:buClr>
                <a:schemeClr val="accent3"/>
              </a:buClr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2"/>
            <a:ext cx="2663676" cy="158402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6" name="Text Placeholder 4">
            <a:extLst>
              <a:ext uri="{FF2B5EF4-FFF2-40B4-BE49-F238E27FC236}">
                <a16:creationId xmlns="" xmlns:a16="http://schemas.microsoft.com/office/drawing/2014/main" id="{04C1CAD0-39C3-4CE2-A9E9-8CA99EFF53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17889" y="825195"/>
            <a:ext cx="4866123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chemeClr val="tx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917889" y="1268413"/>
            <a:ext cx="4866123" cy="9967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buClr>
                <a:schemeClr val="accent3"/>
              </a:buClr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buClr>
                <a:schemeClr val="accent3"/>
              </a:buClr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buClr>
                <a:schemeClr val="accent3"/>
              </a:buClr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="" xmlns:a16="http://schemas.microsoft.com/office/drawing/2014/main" id="{04C1CAD0-39C3-4CE2-A9E9-8CA99EFF535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917889" y="2583858"/>
            <a:ext cx="4866123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chemeClr val="tx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917889" y="3027076"/>
            <a:ext cx="4866123" cy="9967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buClr>
                <a:schemeClr val="accent3"/>
              </a:buClr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buClr>
                <a:schemeClr val="accent3"/>
              </a:buClr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buClr>
                <a:schemeClr val="accent3"/>
              </a:buClr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="" xmlns:a16="http://schemas.microsoft.com/office/drawing/2014/main" id="{04C1CAD0-39C3-4CE2-A9E9-8CA99EFF535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917889" y="4361680"/>
            <a:ext cx="4866123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chemeClr val="tx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917889" y="4804898"/>
            <a:ext cx="4866123" cy="9967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buClr>
                <a:schemeClr val="accent3"/>
              </a:buClr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buClr>
                <a:schemeClr val="accent3"/>
              </a:buClr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buClr>
                <a:schemeClr val="accent3"/>
              </a:buClr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3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7294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="" xmlns:a16="http://schemas.microsoft.com/office/drawing/2014/main" id="{EC1A94F9-DC7A-4538-8277-70A44CA1010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4115" y="1903413"/>
            <a:ext cx="1452563" cy="1671637"/>
          </a:xfrm>
          <a:prstGeom prst="rect">
            <a:avLst/>
          </a:prstGeom>
          <a:solidFill>
            <a:srgbClr val="D9D9D9"/>
          </a:solidFill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9" name="Picture Placeholder 17">
            <a:extLst>
              <a:ext uri="{FF2B5EF4-FFF2-40B4-BE49-F238E27FC236}">
                <a16:creationId xmlns="" xmlns:a16="http://schemas.microsoft.com/office/drawing/2014/main" id="{74E803A8-AB56-45EC-B2C1-515FBB73BB3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55195" y="1903413"/>
            <a:ext cx="1452563" cy="1671637"/>
          </a:xfrm>
          <a:prstGeom prst="rect">
            <a:avLst/>
          </a:prstGeom>
          <a:solidFill>
            <a:srgbClr val="D9D9D9"/>
          </a:solidFill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0" name="Picture Placeholder 17">
            <a:extLst>
              <a:ext uri="{FF2B5EF4-FFF2-40B4-BE49-F238E27FC236}">
                <a16:creationId xmlns="" xmlns:a16="http://schemas.microsoft.com/office/drawing/2014/main" id="{9D1BE315-6BE9-4C05-9EDD-2BF1E943154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4115" y="4379453"/>
            <a:ext cx="1452563" cy="1671637"/>
          </a:xfrm>
          <a:prstGeom prst="rect">
            <a:avLst/>
          </a:prstGeom>
          <a:solidFill>
            <a:srgbClr val="D9D9D9"/>
          </a:solidFill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1" name="Picture Placeholder 17">
            <a:extLst>
              <a:ext uri="{FF2B5EF4-FFF2-40B4-BE49-F238E27FC236}">
                <a16:creationId xmlns="" xmlns:a16="http://schemas.microsoft.com/office/drawing/2014/main" id="{1281E9B6-7C84-4FF5-B198-C8FC0C8924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55195" y="4379453"/>
            <a:ext cx="1452563" cy="1671637"/>
          </a:xfrm>
          <a:prstGeom prst="rect">
            <a:avLst/>
          </a:prstGeom>
          <a:solidFill>
            <a:srgbClr val="D9D9D9"/>
          </a:solidFill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1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7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207568" y="1903413"/>
            <a:ext cx="3743970" cy="167163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buClr>
                <a:schemeClr val="accent1"/>
              </a:buClr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040043" y="1903413"/>
            <a:ext cx="3743970" cy="167163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buClr>
                <a:schemeClr val="accent1"/>
              </a:buClr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207568" y="4379453"/>
            <a:ext cx="3743970" cy="167163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buClr>
                <a:schemeClr val="accent1"/>
              </a:buClr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040043" y="4379453"/>
            <a:ext cx="3743970" cy="167163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buClr>
                <a:schemeClr val="accent1"/>
              </a:buClr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5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397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pgemini.com/optimize-your-business-and-it-operations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apgemini.com/optimize-your-business-and-it-operations" TargetMode="External"/><Relationship Id="rId4" Type="http://schemas.openxmlformats.org/officeDocument/2006/relationships/image" Target="../media/image3.sv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hyperlink" Target="https://www.capgemini.com/optimize-your-business-and-it-operations" TargetMode="External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3.svg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theme" Target="../theme/theme4.xml"/><Relationship Id="rId4" Type="http://schemas.openxmlformats.org/officeDocument/2006/relationships/image" Target="../media/image3.sv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theme" Target="../theme/theme5.xml"/><Relationship Id="rId4" Type="http://schemas.openxmlformats.org/officeDocument/2006/relationships/image" Target="../media/image3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>
            <a:extLst>
              <a:ext uri="{FF2B5EF4-FFF2-40B4-BE49-F238E27FC236}">
                <a16:creationId xmlns="" xmlns:a16="http://schemas.microsoft.com/office/drawing/2014/main" id="{509B218C-0963-489A-AA77-3748FFA42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13387"/>
            <a:ext cx="11376025" cy="85502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4D17236-A440-4453-A69C-BE3728C11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8" y="1412875"/>
            <a:ext cx="11376024" cy="47640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  <p:cxnSp>
        <p:nvCxnSpPr>
          <p:cNvPr id="6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1371600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7">
            <a:hlinkClick r:id="rId3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3783012" cy="18751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Insurance Policies</a:t>
            </a:r>
          </a:p>
        </p:txBody>
      </p:sp>
      <p:sp>
        <p:nvSpPr>
          <p:cNvPr id="8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1447800" y="6540001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7862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</p:sldLayoutIdLst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65" userDrawn="1">
          <p15:clr>
            <a:srgbClr val="F26B43"/>
          </p15:clr>
        </p15:guide>
        <p15:guide id="2" pos="257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orient="horz" pos="25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366C6B93-5A4F-43B7-84C4-C42EC870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068" y="418452"/>
            <a:ext cx="11083532" cy="8595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4351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229CA53F-8C9B-428D-989E-6A4F295EDC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cxnSp>
        <p:nvCxnSpPr>
          <p:cNvPr id="10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1371600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27">
            <a:hlinkClick r:id="rId5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3783012" cy="18751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Insurance Policies</a:t>
            </a:r>
          </a:p>
        </p:txBody>
      </p:sp>
      <p:sp>
        <p:nvSpPr>
          <p:cNvPr id="15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1447800" y="6540001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168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pos="257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  <p15:guide id="6" orient="horz" pos="799" userDrawn="1">
          <p15:clr>
            <a:srgbClr val="F26B43"/>
          </p15:clr>
        </p15:guide>
        <p15:guide id="7" orient="horz" pos="89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13" name="Text Placeholder 2">
            <a:extLst>
              <a:ext uri="{FF2B5EF4-FFF2-40B4-BE49-F238E27FC236}">
                <a16:creationId xmlns=""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="" xmlns:a16="http://schemas.microsoft.com/office/drawing/2014/main" id="{8909AC8C-6C4B-43A0-8FEE-FC9DE49A9E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>
            <a:extLst>
              <a:ext uri="{96DAC541-7B7A-43D3-8B79-37D633B846F1}">
                <asvg:svgBlip xmlns="" xmlns:asvg="http://schemas.microsoft.com/office/drawing/2016/SVG/main" r:embed="rId16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cxnSp>
        <p:nvCxnSpPr>
          <p:cNvPr id="8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1371600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27">
            <a:hlinkClick r:id="rId17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3783012" cy="18751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Insurance Policies</a:t>
            </a:r>
          </a:p>
        </p:txBody>
      </p:sp>
      <p:sp>
        <p:nvSpPr>
          <p:cNvPr id="10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1447800" y="6540001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79" r:id="rId2"/>
    <p:sldLayoutId id="2147483734" r:id="rId3"/>
    <p:sldLayoutId id="2147483735" r:id="rId4"/>
    <p:sldLayoutId id="2147483737" r:id="rId5"/>
    <p:sldLayoutId id="2147483738" r:id="rId6"/>
    <p:sldLayoutId id="2147483739" r:id="rId7"/>
    <p:sldLayoutId id="2147483794" r:id="rId8"/>
    <p:sldLayoutId id="2147483792" r:id="rId9"/>
    <p:sldLayoutId id="2147483787" r:id="rId10"/>
    <p:sldLayoutId id="2147483836" r:id="rId11"/>
    <p:sldLayoutId id="2147483841" r:id="rId12"/>
    <p:sldLayoutId id="214748384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2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pos="257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Placeholder 1">
            <a:extLst>
              <a:ext uri="{FF2B5EF4-FFF2-40B4-BE49-F238E27FC236}">
                <a16:creationId xmlns="" xmlns:a16="http://schemas.microsoft.com/office/drawing/2014/main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15" name="Text Placeholder 2">
            <a:extLst>
              <a:ext uri="{FF2B5EF4-FFF2-40B4-BE49-F238E27FC236}">
                <a16:creationId xmlns=""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5" name="Conector reto 49">
            <a:extLst>
              <a:ext uri="{FF2B5EF4-FFF2-40B4-BE49-F238E27FC236}">
                <a16:creationId xmlns="" xmlns:a16="http://schemas.microsoft.com/office/drawing/2014/main" id="{3E818917-538C-4A33-932D-D9A08033D4DC}"/>
              </a:ext>
            </a:extLst>
          </p:cNvPr>
          <p:cNvCxnSpPr>
            <a:cxnSpLocks/>
          </p:cNvCxnSpPr>
          <p:nvPr userDrawn="1"/>
        </p:nvCxnSpPr>
        <p:spPr>
          <a:xfrm flipV="1">
            <a:off x="2286000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27">
            <a:hlinkClick r:id="rId2"/>
            <a:extLst>
              <a:ext uri="{FF2B5EF4-FFF2-40B4-BE49-F238E27FC236}">
                <a16:creationId xmlns="" xmlns:a16="http://schemas.microsoft.com/office/drawing/2014/main" id="{1ACD14BB-3A80-4D71-955C-EA56362EFDAE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7" name="Retângulo 43">
            <a:extLst>
              <a:ext uri="{FF2B5EF4-FFF2-40B4-BE49-F238E27FC236}">
                <a16:creationId xmlns="" xmlns:a16="http://schemas.microsoft.com/office/drawing/2014/main" id="{21209CB4-881A-45A1-A149-8DC3FC1B489C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8" name="Retângulo 43">
            <a:extLst>
              <a:ext uri="{FF2B5EF4-FFF2-40B4-BE49-F238E27FC236}">
                <a16:creationId xmlns="" xmlns:a16="http://schemas.microsoft.com/office/drawing/2014/main" id="{DA13A745-E3D4-4694-8E12-1115606A5FE6}"/>
              </a:ext>
            </a:extLst>
          </p:cNvPr>
          <p:cNvSpPr/>
          <p:nvPr userDrawn="1"/>
        </p:nvSpPr>
        <p:spPr>
          <a:xfrm>
            <a:off x="2413705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="" xmlns:a16="http://schemas.microsoft.com/office/drawing/2014/main" id="{8E08314B-7B3A-4958-AA0A-43518BA6E4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07809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1775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63550" indent="-231775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82625" indent="-219075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257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13" name="Text Placeholder 2">
            <a:extLst>
              <a:ext uri="{FF2B5EF4-FFF2-40B4-BE49-F238E27FC236}">
                <a16:creationId xmlns=""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4" name="Conector reto 49">
            <a:extLst>
              <a:ext uri="{FF2B5EF4-FFF2-40B4-BE49-F238E27FC236}">
                <a16:creationId xmlns="" xmlns:a16="http://schemas.microsoft.com/office/drawing/2014/main" id="{586BC39D-0294-46DE-AFEC-F1D4B55378C6}"/>
              </a:ext>
            </a:extLst>
          </p:cNvPr>
          <p:cNvCxnSpPr>
            <a:cxnSpLocks/>
          </p:cNvCxnSpPr>
          <p:nvPr userDrawn="1"/>
        </p:nvCxnSpPr>
        <p:spPr>
          <a:xfrm flipV="1">
            <a:off x="2286000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7">
            <a:hlinkClick r:id="rId2"/>
            <a:extLst>
              <a:ext uri="{FF2B5EF4-FFF2-40B4-BE49-F238E27FC236}">
                <a16:creationId xmlns="" xmlns:a16="http://schemas.microsoft.com/office/drawing/2014/main" id="{770B03E5-1104-4C77-B33F-D98FEBEB10C0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6" name="Retângulo 43">
            <a:extLst>
              <a:ext uri="{FF2B5EF4-FFF2-40B4-BE49-F238E27FC236}">
                <a16:creationId xmlns="" xmlns:a16="http://schemas.microsoft.com/office/drawing/2014/main" id="{522C5E93-A7EB-4BA1-9BE0-F920B4BD32FC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" name="Retângulo 43">
            <a:extLst>
              <a:ext uri="{FF2B5EF4-FFF2-40B4-BE49-F238E27FC236}">
                <a16:creationId xmlns="" xmlns:a16="http://schemas.microsoft.com/office/drawing/2014/main" id="{30794E10-9690-42C4-AABC-7A8CD6247CF1}"/>
              </a:ext>
            </a:extLst>
          </p:cNvPr>
          <p:cNvSpPr/>
          <p:nvPr userDrawn="1"/>
        </p:nvSpPr>
        <p:spPr>
          <a:xfrm>
            <a:off x="2413705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="" xmlns:a16="http://schemas.microsoft.com/office/drawing/2014/main" id="{64E3C7C3-8522-4D30-BEF1-B9A6353380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949726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2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>
          <p15:clr>
            <a:srgbClr val="F26B43"/>
          </p15:clr>
        </p15:guide>
        <p15:guide id="2" pos="7423">
          <p15:clr>
            <a:srgbClr val="F26B43"/>
          </p15:clr>
        </p15:guide>
        <p15:guide id="3" pos="257">
          <p15:clr>
            <a:srgbClr val="F26B43"/>
          </p15:clr>
        </p15:guide>
        <p15:guide id="4" orient="horz" pos="406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  <p15:guide id="7" pos="3840">
          <p15:clr>
            <a:srgbClr val="F26B43"/>
          </p15:clr>
        </p15:guide>
        <p15:guide id="8" pos="3749">
          <p15:clr>
            <a:srgbClr val="F26B43"/>
          </p15:clr>
        </p15:guide>
        <p15:guide id="9" pos="393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="" xmlns:a16="http://schemas.microsoft.com/office/drawing/2014/main" id="{AFA79673-AD73-4CE5-AC49-8BB07DDE07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3530" y="5646094"/>
            <a:ext cx="7816070" cy="863600"/>
          </a:xfrm>
        </p:spPr>
        <p:txBody>
          <a:bodyPr>
            <a:normAutofit/>
          </a:bodyPr>
          <a:lstStyle/>
          <a:p>
            <a:r>
              <a:rPr lang="en-US" dirty="0"/>
              <a:t>Insurance Policies</a:t>
            </a:r>
            <a:endParaRPr lang="pt-PT" dirty="0"/>
          </a:p>
        </p:txBody>
      </p:sp>
      <p:sp>
        <p:nvSpPr>
          <p:cNvPr id="7" name="Text Placeholder 3">
            <a:extLst>
              <a:ext uri="{FF2B5EF4-FFF2-40B4-BE49-F238E27FC236}">
                <a16:creationId xmlns="" xmlns:a16="http://schemas.microsoft.com/office/drawing/2014/main" id="{F026E81B-829A-4890-A55E-48977148E13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80325" y="6225540"/>
            <a:ext cx="4103688" cy="381000"/>
          </a:xfrm>
        </p:spPr>
        <p:txBody>
          <a:bodyPr>
            <a:normAutofit fontScale="92500"/>
          </a:bodyPr>
          <a:lstStyle/>
          <a:p>
            <a:pPr lvl="0"/>
            <a:r>
              <a:rPr lang="en-US" dirty="0"/>
              <a:t>Saswat Mishra | Bhubaneswar| 20</a:t>
            </a:r>
            <a:r>
              <a:rPr lang="en-US" baseline="30000" dirty="0"/>
              <a:t>th</a:t>
            </a:r>
            <a:r>
              <a:rPr lang="en-US" dirty="0"/>
              <a:t> Feb. 2018</a:t>
            </a:r>
          </a:p>
        </p:txBody>
      </p:sp>
    </p:spTree>
    <p:extLst>
      <p:ext uri="{BB962C8B-B14F-4D97-AF65-F5344CB8AC3E}">
        <p14:creationId xmlns:p14="http://schemas.microsoft.com/office/powerpoint/2010/main" val="96652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4F61AAD8-2C87-4EEE-BAFB-577FCA6B3B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44684" y="2369023"/>
            <a:ext cx="3829826" cy="502568"/>
          </a:xfrm>
        </p:spPr>
        <p:txBody>
          <a:bodyPr/>
          <a:lstStyle/>
          <a:p>
            <a:r>
              <a:rPr lang="en-US" dirty="0"/>
              <a:t>Agreement (Offer &amp; Acceptance)</a:t>
            </a:r>
            <a:endParaRPr lang="pt-PT" dirty="0"/>
          </a:p>
        </p:txBody>
      </p:sp>
      <p:sp>
        <p:nvSpPr>
          <p:cNvPr id="9" name="Title 8">
            <a:extLst>
              <a:ext uri="{FF2B5EF4-FFF2-40B4-BE49-F238E27FC236}">
                <a16:creationId xmlns="" xmlns:a16="http://schemas.microsoft.com/office/drawing/2014/main" id="{A660A285-9DB1-450D-BF59-7D1A6AD30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A Contract</a:t>
            </a:r>
          </a:p>
        </p:txBody>
      </p:sp>
      <p:sp>
        <p:nvSpPr>
          <p:cNvPr id="38" name="Text Placeholder 9">
            <a:extLst>
              <a:ext uri="{FF2B5EF4-FFF2-40B4-BE49-F238E27FC236}">
                <a16:creationId xmlns="" xmlns:a16="http://schemas.microsoft.com/office/drawing/2014/main" id="{4F61AAD8-2C87-4EEE-BAFB-577FCA6B3B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44684" y="4127773"/>
            <a:ext cx="3829826" cy="502568"/>
          </a:xfrm>
        </p:spPr>
        <p:txBody>
          <a:bodyPr/>
          <a:lstStyle/>
          <a:p>
            <a:r>
              <a:rPr lang="en-US" dirty="0"/>
              <a:t>Consideration</a:t>
            </a:r>
            <a:endParaRPr lang="pt-PT" dirty="0"/>
          </a:p>
        </p:txBody>
      </p:sp>
      <p:sp>
        <p:nvSpPr>
          <p:cNvPr id="39" name="Text Placeholder 9">
            <a:extLst>
              <a:ext uri="{FF2B5EF4-FFF2-40B4-BE49-F238E27FC236}">
                <a16:creationId xmlns="" xmlns:a16="http://schemas.microsoft.com/office/drawing/2014/main" id="{4F61AAD8-2C87-4EEE-BAFB-577FCA6B3B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44684" y="3264033"/>
            <a:ext cx="3829826" cy="502568"/>
          </a:xfrm>
        </p:spPr>
        <p:txBody>
          <a:bodyPr/>
          <a:lstStyle/>
          <a:p>
            <a:r>
              <a:rPr lang="en-US" dirty="0"/>
              <a:t>Capacity to Contract</a:t>
            </a:r>
            <a:endParaRPr lang="pt-PT" dirty="0"/>
          </a:p>
        </p:txBody>
      </p:sp>
      <p:grpSp>
        <p:nvGrpSpPr>
          <p:cNvPr id="40" name="Group 39">
            <a:extLst>
              <a:ext uri="{FF2B5EF4-FFF2-40B4-BE49-F238E27FC236}">
                <a16:creationId xmlns="" xmlns:a16="http://schemas.microsoft.com/office/drawing/2014/main" id="{7022443D-0666-4202-91AA-65B818BC2AE3}"/>
              </a:ext>
            </a:extLst>
          </p:cNvPr>
          <p:cNvGrpSpPr/>
          <p:nvPr/>
        </p:nvGrpSpPr>
        <p:grpSpPr>
          <a:xfrm>
            <a:off x="533400" y="2189014"/>
            <a:ext cx="634560" cy="599554"/>
            <a:chOff x="7087039" y="1204685"/>
            <a:chExt cx="634560" cy="599554"/>
          </a:xfrm>
        </p:grpSpPr>
        <p:sp>
          <p:nvSpPr>
            <p:cNvPr id="41" name="Oval 20">
              <a:extLst>
                <a:ext uri="{FF2B5EF4-FFF2-40B4-BE49-F238E27FC236}">
                  <a16:creationId xmlns="" xmlns:a16="http://schemas.microsoft.com/office/drawing/2014/main" id="{1EA810CF-2B31-4A9C-B605-BF818AA96489}"/>
                </a:ext>
              </a:extLst>
            </p:cNvPr>
            <p:cNvSpPr/>
            <p:nvPr/>
          </p:nvSpPr>
          <p:spPr>
            <a:xfrm flipV="1">
              <a:off x="7087039" y="1204685"/>
              <a:ext cx="634560" cy="599554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600" dirty="0"/>
            </a:p>
          </p:txBody>
        </p:sp>
        <p:pic>
          <p:nvPicPr>
            <p:cNvPr id="42" name="Graphic 16">
              <a:extLst>
                <a:ext uri="{FF2B5EF4-FFF2-40B4-BE49-F238E27FC236}">
                  <a16:creationId xmlns="" xmlns:a16="http://schemas.microsoft.com/office/drawing/2014/main" id="{DEC48A31-3CC1-4C6C-9875-69DA86479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63763" y="1363906"/>
              <a:ext cx="281112" cy="281112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="" xmlns:a16="http://schemas.microsoft.com/office/drawing/2014/main" id="{7022443D-0666-4202-91AA-65B818BC2AE3}"/>
              </a:ext>
            </a:extLst>
          </p:cNvPr>
          <p:cNvGrpSpPr/>
          <p:nvPr/>
        </p:nvGrpSpPr>
        <p:grpSpPr>
          <a:xfrm>
            <a:off x="533400" y="3078783"/>
            <a:ext cx="634560" cy="599554"/>
            <a:chOff x="7087039" y="1204685"/>
            <a:chExt cx="634560" cy="599554"/>
          </a:xfrm>
        </p:grpSpPr>
        <p:sp>
          <p:nvSpPr>
            <p:cNvPr id="44" name="Oval 20">
              <a:extLst>
                <a:ext uri="{FF2B5EF4-FFF2-40B4-BE49-F238E27FC236}">
                  <a16:creationId xmlns="" xmlns:a16="http://schemas.microsoft.com/office/drawing/2014/main" id="{1EA810CF-2B31-4A9C-B605-BF818AA96489}"/>
                </a:ext>
              </a:extLst>
            </p:cNvPr>
            <p:cNvSpPr/>
            <p:nvPr/>
          </p:nvSpPr>
          <p:spPr>
            <a:xfrm flipV="1">
              <a:off x="7087039" y="1204685"/>
              <a:ext cx="634560" cy="599554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600" dirty="0"/>
            </a:p>
          </p:txBody>
        </p:sp>
        <p:pic>
          <p:nvPicPr>
            <p:cNvPr id="45" name="Graphic 16">
              <a:extLst>
                <a:ext uri="{FF2B5EF4-FFF2-40B4-BE49-F238E27FC236}">
                  <a16:creationId xmlns="" xmlns:a16="http://schemas.microsoft.com/office/drawing/2014/main" id="{DEC48A31-3CC1-4C6C-9875-69DA86479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63763" y="1363906"/>
              <a:ext cx="281112" cy="281112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="" xmlns:a16="http://schemas.microsoft.com/office/drawing/2014/main" id="{7022443D-0666-4202-91AA-65B818BC2AE3}"/>
              </a:ext>
            </a:extLst>
          </p:cNvPr>
          <p:cNvGrpSpPr/>
          <p:nvPr/>
        </p:nvGrpSpPr>
        <p:grpSpPr>
          <a:xfrm>
            <a:off x="533400" y="3968552"/>
            <a:ext cx="634560" cy="599554"/>
            <a:chOff x="7087039" y="1204685"/>
            <a:chExt cx="634560" cy="599554"/>
          </a:xfrm>
        </p:grpSpPr>
        <p:sp>
          <p:nvSpPr>
            <p:cNvPr id="47" name="Oval 20">
              <a:extLst>
                <a:ext uri="{FF2B5EF4-FFF2-40B4-BE49-F238E27FC236}">
                  <a16:creationId xmlns="" xmlns:a16="http://schemas.microsoft.com/office/drawing/2014/main" id="{1EA810CF-2B31-4A9C-B605-BF818AA96489}"/>
                </a:ext>
              </a:extLst>
            </p:cNvPr>
            <p:cNvSpPr/>
            <p:nvPr/>
          </p:nvSpPr>
          <p:spPr>
            <a:xfrm flipV="1">
              <a:off x="7087039" y="1204685"/>
              <a:ext cx="634560" cy="599554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600" dirty="0"/>
            </a:p>
          </p:txBody>
        </p:sp>
        <p:pic>
          <p:nvPicPr>
            <p:cNvPr id="48" name="Graphic 16">
              <a:extLst>
                <a:ext uri="{FF2B5EF4-FFF2-40B4-BE49-F238E27FC236}">
                  <a16:creationId xmlns="" xmlns:a16="http://schemas.microsoft.com/office/drawing/2014/main" id="{DEC48A31-3CC1-4C6C-9875-69DA86479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63763" y="1363906"/>
              <a:ext cx="281112" cy="281112"/>
            </a:xfrm>
            <a:prstGeom prst="rect">
              <a:avLst/>
            </a:prstGeom>
          </p:spPr>
        </p:pic>
      </p:grpSp>
      <p:sp>
        <p:nvSpPr>
          <p:cNvPr id="15" name="Text Placeholder 9">
            <a:extLst>
              <a:ext uri="{FF2B5EF4-FFF2-40B4-BE49-F238E27FC236}">
                <a16:creationId xmlns="" xmlns:a16="http://schemas.microsoft.com/office/drawing/2014/main" id="{4F61AAD8-2C87-4EEE-BAFB-577FCA6B3B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44684" y="4959821"/>
            <a:ext cx="3829826" cy="502568"/>
          </a:xfrm>
        </p:spPr>
        <p:txBody>
          <a:bodyPr/>
          <a:lstStyle/>
          <a:p>
            <a:r>
              <a:rPr lang="en-US" dirty="0"/>
              <a:t>Legal Purpose</a:t>
            </a:r>
            <a:endParaRPr lang="pt-PT" dirty="0"/>
          </a:p>
        </p:txBody>
      </p: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7022443D-0666-4202-91AA-65B818BC2AE3}"/>
              </a:ext>
            </a:extLst>
          </p:cNvPr>
          <p:cNvGrpSpPr/>
          <p:nvPr/>
        </p:nvGrpSpPr>
        <p:grpSpPr>
          <a:xfrm>
            <a:off x="533400" y="4800600"/>
            <a:ext cx="634560" cy="599554"/>
            <a:chOff x="7087039" y="1204685"/>
            <a:chExt cx="634560" cy="599554"/>
          </a:xfrm>
        </p:grpSpPr>
        <p:sp>
          <p:nvSpPr>
            <p:cNvPr id="17" name="Oval 20">
              <a:extLst>
                <a:ext uri="{FF2B5EF4-FFF2-40B4-BE49-F238E27FC236}">
                  <a16:creationId xmlns="" xmlns:a16="http://schemas.microsoft.com/office/drawing/2014/main" id="{1EA810CF-2B31-4A9C-B605-BF818AA96489}"/>
                </a:ext>
              </a:extLst>
            </p:cNvPr>
            <p:cNvSpPr/>
            <p:nvPr/>
          </p:nvSpPr>
          <p:spPr>
            <a:xfrm flipV="1">
              <a:off x="7087039" y="1204685"/>
              <a:ext cx="634560" cy="599554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600" dirty="0"/>
            </a:p>
          </p:txBody>
        </p:sp>
        <p:pic>
          <p:nvPicPr>
            <p:cNvPr id="18" name="Graphic 16">
              <a:extLst>
                <a:ext uri="{FF2B5EF4-FFF2-40B4-BE49-F238E27FC236}">
                  <a16:creationId xmlns="" xmlns:a16="http://schemas.microsoft.com/office/drawing/2014/main" id="{DEC48A31-3CC1-4C6C-9875-69DA86479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63763" y="1363906"/>
              <a:ext cx="281112" cy="2811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98750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C32C6233-BFAD-47F3-BB95-ED10754BB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Insurance Policies</a:t>
            </a:r>
          </a:p>
        </p:txBody>
      </p:sp>
      <p:grpSp>
        <p:nvGrpSpPr>
          <p:cNvPr id="8" name="Group 25">
            <a:extLst>
              <a:ext uri="{FF2B5EF4-FFF2-40B4-BE49-F238E27FC236}">
                <a16:creationId xmlns="" xmlns:a16="http://schemas.microsoft.com/office/drawing/2014/main" id="{34960257-1FB2-4610-893E-1D6CF039997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654829" y="2869593"/>
            <a:ext cx="1186397" cy="1112051"/>
            <a:chOff x="-61" y="-66"/>
            <a:chExt cx="1133" cy="1062"/>
          </a:xfrm>
        </p:grpSpPr>
        <p:sp>
          <p:nvSpPr>
            <p:cNvPr id="9" name="Freeform 26">
              <a:extLst>
                <a:ext uri="{FF2B5EF4-FFF2-40B4-BE49-F238E27FC236}">
                  <a16:creationId xmlns="" xmlns:a16="http://schemas.microsoft.com/office/drawing/2014/main" id="{C4EE0664-D904-43BA-9914-7373E4A27EA4}"/>
                </a:ext>
              </a:extLst>
            </p:cNvPr>
            <p:cNvSpPr>
              <a:spLocks/>
            </p:cNvSpPr>
            <p:nvPr/>
          </p:nvSpPr>
          <p:spPr bwMode="auto">
            <a:xfrm>
              <a:off x="-61" y="-66"/>
              <a:ext cx="1133" cy="1062"/>
            </a:xfrm>
            <a:custGeom>
              <a:avLst/>
              <a:gdLst>
                <a:gd name="T0" fmla="*/ 60 w 422"/>
                <a:gd name="T1" fmla="*/ 309 h 395"/>
                <a:gd name="T2" fmla="*/ 101 w 422"/>
                <a:gd name="T3" fmla="*/ 59 h 395"/>
                <a:gd name="T4" fmla="*/ 362 w 422"/>
                <a:gd name="T5" fmla="*/ 96 h 395"/>
                <a:gd name="T6" fmla="*/ 314 w 422"/>
                <a:gd name="T7" fmla="*/ 336 h 395"/>
                <a:gd name="T8" fmla="*/ 60 w 422"/>
                <a:gd name="T9" fmla="*/ 309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2" h="395">
                  <a:moveTo>
                    <a:pt x="60" y="309"/>
                  </a:moveTo>
                  <a:cubicBezTo>
                    <a:pt x="0" y="230"/>
                    <a:pt x="18" y="118"/>
                    <a:pt x="101" y="59"/>
                  </a:cubicBezTo>
                  <a:cubicBezTo>
                    <a:pt x="184" y="0"/>
                    <a:pt x="301" y="17"/>
                    <a:pt x="362" y="96"/>
                  </a:cubicBezTo>
                  <a:cubicBezTo>
                    <a:pt x="422" y="175"/>
                    <a:pt x="397" y="278"/>
                    <a:pt x="314" y="336"/>
                  </a:cubicBezTo>
                  <a:cubicBezTo>
                    <a:pt x="231" y="395"/>
                    <a:pt x="121" y="388"/>
                    <a:pt x="60" y="309"/>
                  </a:cubicBezTo>
                </a:path>
              </a:pathLst>
            </a:custGeom>
            <a:solidFill>
              <a:srgbClr val="C7FF1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0" name="Freeform 27">
              <a:extLst>
                <a:ext uri="{FF2B5EF4-FFF2-40B4-BE49-F238E27FC236}">
                  <a16:creationId xmlns="" xmlns:a16="http://schemas.microsoft.com/office/drawing/2014/main" id="{F79C69B8-5C82-4A37-ADD6-F38319A6F6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" y="259"/>
              <a:ext cx="632" cy="393"/>
            </a:xfrm>
            <a:custGeom>
              <a:avLst/>
              <a:gdLst>
                <a:gd name="T0" fmla="*/ 227 w 235"/>
                <a:gd name="T1" fmla="*/ 68 h 146"/>
                <a:gd name="T2" fmla="*/ 167 w 235"/>
                <a:gd name="T3" fmla="*/ 40 h 146"/>
                <a:gd name="T4" fmla="*/ 108 w 235"/>
                <a:gd name="T5" fmla="*/ 2 h 146"/>
                <a:gd name="T6" fmla="*/ 48 w 235"/>
                <a:gd name="T7" fmla="*/ 50 h 146"/>
                <a:gd name="T8" fmla="*/ 1 w 235"/>
                <a:gd name="T9" fmla="*/ 88 h 146"/>
                <a:gd name="T10" fmla="*/ 1 w 235"/>
                <a:gd name="T11" fmla="*/ 88 h 146"/>
                <a:gd name="T12" fmla="*/ 94 w 235"/>
                <a:gd name="T13" fmla="*/ 134 h 146"/>
                <a:gd name="T14" fmla="*/ 94 w 235"/>
                <a:gd name="T15" fmla="*/ 134 h 146"/>
                <a:gd name="T16" fmla="*/ 203 w 235"/>
                <a:gd name="T17" fmla="*/ 112 h 146"/>
                <a:gd name="T18" fmla="*/ 226 w 235"/>
                <a:gd name="T19" fmla="*/ 115 h 146"/>
                <a:gd name="T20" fmla="*/ 227 w 235"/>
                <a:gd name="T21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5" h="146">
                  <a:moveTo>
                    <a:pt x="227" y="68"/>
                  </a:moveTo>
                  <a:cubicBezTo>
                    <a:pt x="218" y="46"/>
                    <a:pt x="195" y="33"/>
                    <a:pt x="167" y="40"/>
                  </a:cubicBezTo>
                  <a:cubicBezTo>
                    <a:pt x="167" y="40"/>
                    <a:pt x="154" y="0"/>
                    <a:pt x="108" y="2"/>
                  </a:cubicBezTo>
                  <a:cubicBezTo>
                    <a:pt x="72" y="4"/>
                    <a:pt x="51" y="29"/>
                    <a:pt x="48" y="50"/>
                  </a:cubicBezTo>
                  <a:cubicBezTo>
                    <a:pt x="30" y="46"/>
                    <a:pt x="0" y="59"/>
                    <a:pt x="1" y="88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3" y="146"/>
                    <a:pt x="77" y="138"/>
                    <a:pt x="94" y="134"/>
                  </a:cubicBezTo>
                  <a:cubicBezTo>
                    <a:pt x="94" y="134"/>
                    <a:pt x="94" y="134"/>
                    <a:pt x="94" y="134"/>
                  </a:cubicBezTo>
                  <a:cubicBezTo>
                    <a:pt x="118" y="132"/>
                    <a:pt x="158" y="112"/>
                    <a:pt x="203" y="112"/>
                  </a:cubicBezTo>
                  <a:cubicBezTo>
                    <a:pt x="212" y="112"/>
                    <a:pt x="219" y="113"/>
                    <a:pt x="226" y="115"/>
                  </a:cubicBezTo>
                  <a:cubicBezTo>
                    <a:pt x="231" y="103"/>
                    <a:pt x="235" y="87"/>
                    <a:pt x="227" y="6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sp>
        <p:nvSpPr>
          <p:cNvPr id="36" name="Text Placeholder 2">
            <a:extLst>
              <a:ext uri="{FF2B5EF4-FFF2-40B4-BE49-F238E27FC236}">
                <a16:creationId xmlns="" xmlns:a16="http://schemas.microsoft.com/office/drawing/2014/main" id="{D0C3FD53-748E-4F04-9550-3268A39463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759" y="1196578"/>
            <a:ext cx="5543996" cy="5280422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Contract of Indemnity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Contract of Utmost Good Faith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Contract Involving Fortuitous Events &amp; Exchange of Unequal Amount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Contract of Adhesion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Conditional Contract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Nontransferable Contract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33716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C32C6233-BFAD-47F3-BB95-ED10754BB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Insurance Policy Structure</a:t>
            </a:r>
          </a:p>
        </p:txBody>
      </p:sp>
      <p:grpSp>
        <p:nvGrpSpPr>
          <p:cNvPr id="8" name="Group 25">
            <a:extLst>
              <a:ext uri="{FF2B5EF4-FFF2-40B4-BE49-F238E27FC236}">
                <a16:creationId xmlns="" xmlns:a16="http://schemas.microsoft.com/office/drawing/2014/main" id="{34960257-1FB2-4610-893E-1D6CF039997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654829" y="2869593"/>
            <a:ext cx="1186397" cy="1112051"/>
            <a:chOff x="-61" y="-66"/>
            <a:chExt cx="1133" cy="1062"/>
          </a:xfrm>
        </p:grpSpPr>
        <p:sp>
          <p:nvSpPr>
            <p:cNvPr id="9" name="Freeform 26">
              <a:extLst>
                <a:ext uri="{FF2B5EF4-FFF2-40B4-BE49-F238E27FC236}">
                  <a16:creationId xmlns="" xmlns:a16="http://schemas.microsoft.com/office/drawing/2014/main" id="{C4EE0664-D904-43BA-9914-7373E4A27EA4}"/>
                </a:ext>
              </a:extLst>
            </p:cNvPr>
            <p:cNvSpPr>
              <a:spLocks/>
            </p:cNvSpPr>
            <p:nvPr/>
          </p:nvSpPr>
          <p:spPr bwMode="auto">
            <a:xfrm>
              <a:off x="-61" y="-66"/>
              <a:ext cx="1133" cy="1062"/>
            </a:xfrm>
            <a:custGeom>
              <a:avLst/>
              <a:gdLst>
                <a:gd name="T0" fmla="*/ 60 w 422"/>
                <a:gd name="T1" fmla="*/ 309 h 395"/>
                <a:gd name="T2" fmla="*/ 101 w 422"/>
                <a:gd name="T3" fmla="*/ 59 h 395"/>
                <a:gd name="T4" fmla="*/ 362 w 422"/>
                <a:gd name="T5" fmla="*/ 96 h 395"/>
                <a:gd name="T6" fmla="*/ 314 w 422"/>
                <a:gd name="T7" fmla="*/ 336 h 395"/>
                <a:gd name="T8" fmla="*/ 60 w 422"/>
                <a:gd name="T9" fmla="*/ 309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2" h="395">
                  <a:moveTo>
                    <a:pt x="60" y="309"/>
                  </a:moveTo>
                  <a:cubicBezTo>
                    <a:pt x="0" y="230"/>
                    <a:pt x="18" y="118"/>
                    <a:pt x="101" y="59"/>
                  </a:cubicBezTo>
                  <a:cubicBezTo>
                    <a:pt x="184" y="0"/>
                    <a:pt x="301" y="17"/>
                    <a:pt x="362" y="96"/>
                  </a:cubicBezTo>
                  <a:cubicBezTo>
                    <a:pt x="422" y="175"/>
                    <a:pt x="397" y="278"/>
                    <a:pt x="314" y="336"/>
                  </a:cubicBezTo>
                  <a:cubicBezTo>
                    <a:pt x="231" y="395"/>
                    <a:pt x="121" y="388"/>
                    <a:pt x="60" y="309"/>
                  </a:cubicBezTo>
                </a:path>
              </a:pathLst>
            </a:custGeom>
            <a:solidFill>
              <a:srgbClr val="C7FF1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0" name="Freeform 27">
              <a:extLst>
                <a:ext uri="{FF2B5EF4-FFF2-40B4-BE49-F238E27FC236}">
                  <a16:creationId xmlns="" xmlns:a16="http://schemas.microsoft.com/office/drawing/2014/main" id="{F79C69B8-5C82-4A37-ADD6-F38319A6F6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" y="259"/>
              <a:ext cx="632" cy="393"/>
            </a:xfrm>
            <a:custGeom>
              <a:avLst/>
              <a:gdLst>
                <a:gd name="T0" fmla="*/ 227 w 235"/>
                <a:gd name="T1" fmla="*/ 68 h 146"/>
                <a:gd name="T2" fmla="*/ 167 w 235"/>
                <a:gd name="T3" fmla="*/ 40 h 146"/>
                <a:gd name="T4" fmla="*/ 108 w 235"/>
                <a:gd name="T5" fmla="*/ 2 h 146"/>
                <a:gd name="T6" fmla="*/ 48 w 235"/>
                <a:gd name="T7" fmla="*/ 50 h 146"/>
                <a:gd name="T8" fmla="*/ 1 w 235"/>
                <a:gd name="T9" fmla="*/ 88 h 146"/>
                <a:gd name="T10" fmla="*/ 1 w 235"/>
                <a:gd name="T11" fmla="*/ 88 h 146"/>
                <a:gd name="T12" fmla="*/ 94 w 235"/>
                <a:gd name="T13" fmla="*/ 134 h 146"/>
                <a:gd name="T14" fmla="*/ 94 w 235"/>
                <a:gd name="T15" fmla="*/ 134 h 146"/>
                <a:gd name="T16" fmla="*/ 203 w 235"/>
                <a:gd name="T17" fmla="*/ 112 h 146"/>
                <a:gd name="T18" fmla="*/ 226 w 235"/>
                <a:gd name="T19" fmla="*/ 115 h 146"/>
                <a:gd name="T20" fmla="*/ 227 w 235"/>
                <a:gd name="T21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5" h="146">
                  <a:moveTo>
                    <a:pt x="227" y="68"/>
                  </a:moveTo>
                  <a:cubicBezTo>
                    <a:pt x="218" y="46"/>
                    <a:pt x="195" y="33"/>
                    <a:pt x="167" y="40"/>
                  </a:cubicBezTo>
                  <a:cubicBezTo>
                    <a:pt x="167" y="40"/>
                    <a:pt x="154" y="0"/>
                    <a:pt x="108" y="2"/>
                  </a:cubicBezTo>
                  <a:cubicBezTo>
                    <a:pt x="72" y="4"/>
                    <a:pt x="51" y="29"/>
                    <a:pt x="48" y="50"/>
                  </a:cubicBezTo>
                  <a:cubicBezTo>
                    <a:pt x="30" y="46"/>
                    <a:pt x="0" y="59"/>
                    <a:pt x="1" y="88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3" y="146"/>
                    <a:pt x="77" y="138"/>
                    <a:pt x="94" y="134"/>
                  </a:cubicBezTo>
                  <a:cubicBezTo>
                    <a:pt x="94" y="134"/>
                    <a:pt x="94" y="134"/>
                    <a:pt x="94" y="134"/>
                  </a:cubicBezTo>
                  <a:cubicBezTo>
                    <a:pt x="118" y="132"/>
                    <a:pt x="158" y="112"/>
                    <a:pt x="203" y="112"/>
                  </a:cubicBezTo>
                  <a:cubicBezTo>
                    <a:pt x="212" y="112"/>
                    <a:pt x="219" y="113"/>
                    <a:pt x="226" y="115"/>
                  </a:cubicBezTo>
                  <a:cubicBezTo>
                    <a:pt x="231" y="103"/>
                    <a:pt x="235" y="87"/>
                    <a:pt x="227" y="6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sp>
        <p:nvSpPr>
          <p:cNvPr id="36" name="Text Placeholder 2">
            <a:extLst>
              <a:ext uri="{FF2B5EF4-FFF2-40B4-BE49-F238E27FC236}">
                <a16:creationId xmlns="" xmlns:a16="http://schemas.microsoft.com/office/drawing/2014/main" id="{D0C3FD53-748E-4F04-9550-3268A39463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758" y="1196578"/>
            <a:ext cx="6199641" cy="5280422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/>
              <a:t>Preprinted Form:- </a:t>
            </a:r>
            <a:r>
              <a:rPr lang="en-US" dirty="0"/>
              <a:t>An Insurance form that </a:t>
            </a:r>
            <a:br>
              <a:rPr lang="en-US" dirty="0"/>
            </a:br>
            <a:r>
              <a:rPr lang="en-US" dirty="0"/>
              <a:t>meets the needs of many policyholders &amp; is therefore printed in bulk for future use.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/>
              <a:t>Manuscript Form:- </a:t>
            </a:r>
            <a:r>
              <a:rPr lang="en-US"/>
              <a:t>An </a:t>
            </a:r>
            <a:r>
              <a:rPr lang="en-US" smtClean="0"/>
              <a:t>Insurance </a:t>
            </a:r>
            <a:r>
              <a:rPr lang="en-US" dirty="0"/>
              <a:t>form that is drafted according to terms negotiated between </a:t>
            </a:r>
            <a:br>
              <a:rPr lang="en-US" dirty="0"/>
            </a:br>
            <a:r>
              <a:rPr lang="en-US" dirty="0"/>
              <a:t>a specific insured and an insurer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/>
              <a:t>Self Contained </a:t>
            </a:r>
            <a:r>
              <a:rPr lang="en-US" b="1" dirty="0" smtClean="0"/>
              <a:t>Policies:- </a:t>
            </a:r>
            <a:r>
              <a:rPr lang="en-US" dirty="0"/>
              <a:t>A single document policy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/>
              <a:t>Modular Policies:- </a:t>
            </a:r>
            <a:r>
              <a:rPr lang="en-US" dirty="0"/>
              <a:t>A combination of documents to include all the agreements between insured and insurer</a:t>
            </a:r>
          </a:p>
        </p:txBody>
      </p:sp>
    </p:spTree>
    <p:extLst>
      <p:ext uri="{BB962C8B-B14F-4D97-AF65-F5344CB8AC3E}">
        <p14:creationId xmlns:p14="http://schemas.microsoft.com/office/powerpoint/2010/main" val="197460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3B7B0DC4-9D9D-4C34-9EC2-5AC2EBF80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143000"/>
            <a:ext cx="6223488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696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597BFA0-27E2-4D1B-A2AE-CAF277E14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Provisions</a:t>
            </a:r>
          </a:p>
        </p:txBody>
      </p:sp>
      <p:sp>
        <p:nvSpPr>
          <p:cNvPr id="7" name="Rectangle: Rounded Corners 8">
            <a:extLst>
              <a:ext uri="{FF2B5EF4-FFF2-40B4-BE49-F238E27FC236}">
                <a16:creationId xmlns="" xmlns:a16="http://schemas.microsoft.com/office/drawing/2014/main" id="{0AFA1266-C342-4169-A88F-97489206098B}"/>
              </a:ext>
            </a:extLst>
          </p:cNvPr>
          <p:cNvSpPr/>
          <p:nvPr/>
        </p:nvSpPr>
        <p:spPr>
          <a:xfrm>
            <a:off x="457202" y="4419600"/>
            <a:ext cx="11174412" cy="685803"/>
          </a:xfrm>
          <a:prstGeom prst="roundRect">
            <a:avLst>
              <a:gd name="adj" fmla="val 20384"/>
            </a:avLst>
          </a:prstGeom>
          <a:solidFill>
            <a:srgbClr val="9090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Rectangle: Rounded Corners 7">
            <a:extLst>
              <a:ext uri="{FF2B5EF4-FFF2-40B4-BE49-F238E27FC236}">
                <a16:creationId xmlns="" xmlns:a16="http://schemas.microsoft.com/office/drawing/2014/main" id="{138D5B75-435E-4E5B-BB10-0F50118C0ADB}"/>
              </a:ext>
            </a:extLst>
          </p:cNvPr>
          <p:cNvSpPr/>
          <p:nvPr/>
        </p:nvSpPr>
        <p:spPr>
          <a:xfrm>
            <a:off x="457200" y="1364837"/>
            <a:ext cx="11174414" cy="1128258"/>
          </a:xfrm>
          <a:prstGeom prst="roundRect">
            <a:avLst>
              <a:gd name="adj" fmla="val 33616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4" name="Table Placeholder 3"/>
          <p:cNvGraphicFramePr>
            <a:graphicFrameLocks noGrp="1"/>
          </p:cNvGraphicFramePr>
          <p:nvPr>
            <p:ph type="tbl" sz="quarter" idx="17"/>
            <p:extLst>
              <p:ext uri="{D42A27DB-BD31-4B8C-83A1-F6EECF244321}">
                <p14:modId xmlns:p14="http://schemas.microsoft.com/office/powerpoint/2010/main" val="1694225525"/>
              </p:ext>
            </p:extLst>
          </p:nvPr>
        </p:nvGraphicFramePr>
        <p:xfrm>
          <a:off x="457200" y="1364840"/>
          <a:ext cx="11174414" cy="3740562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57270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44734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3436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CATEGORY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dk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dk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436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Declarations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Unique information on the insured,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list of forms included in policy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3436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Definitions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Words with special meanings in policy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3436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Insuring Agreements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Statements containing insurer’s promise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to make payment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3436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Conditions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Qualifications on promise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to make payment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3436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Exclusions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Provisions stating what the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insurer will not cover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3436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Miscellaneous Provisions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dk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Wide variety of provisions that may alter policy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dk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5442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8">
            <a:extLst>
              <a:ext uri="{FF2B5EF4-FFF2-40B4-BE49-F238E27FC236}">
                <a16:creationId xmlns="" xmlns:a16="http://schemas.microsoft.com/office/drawing/2014/main" id="{0AFA1266-C342-4169-A88F-97489206098B}"/>
              </a:ext>
            </a:extLst>
          </p:cNvPr>
          <p:cNvSpPr/>
          <p:nvPr/>
        </p:nvSpPr>
        <p:spPr>
          <a:xfrm>
            <a:off x="478971" y="4876800"/>
            <a:ext cx="11174412" cy="990600"/>
          </a:xfrm>
          <a:prstGeom prst="roundRect">
            <a:avLst>
              <a:gd name="adj" fmla="val 20384"/>
            </a:avLst>
          </a:prstGeom>
          <a:solidFill>
            <a:srgbClr val="9090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Rectangle: Rounded Corners 7">
            <a:extLst>
              <a:ext uri="{FF2B5EF4-FFF2-40B4-BE49-F238E27FC236}">
                <a16:creationId xmlns="" xmlns:a16="http://schemas.microsoft.com/office/drawing/2014/main" id="{138D5B75-435E-4E5B-BB10-0F50118C0ADB}"/>
              </a:ext>
            </a:extLst>
          </p:cNvPr>
          <p:cNvSpPr/>
          <p:nvPr/>
        </p:nvSpPr>
        <p:spPr>
          <a:xfrm>
            <a:off x="457200" y="1364837"/>
            <a:ext cx="11174414" cy="1128258"/>
          </a:xfrm>
          <a:prstGeom prst="roundRect">
            <a:avLst>
              <a:gd name="adj" fmla="val 33616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4" name="Table Placeholder 3"/>
          <p:cNvGraphicFramePr>
            <a:graphicFrameLocks noGrp="1"/>
          </p:cNvGraphicFramePr>
          <p:nvPr>
            <p:ph type="tbl" sz="quarter" idx="17"/>
            <p:extLst>
              <p:ext uri="{D42A27DB-BD31-4B8C-83A1-F6EECF244321}">
                <p14:modId xmlns:p14="http://schemas.microsoft.com/office/powerpoint/2010/main" val="3666513500"/>
              </p:ext>
            </p:extLst>
          </p:nvPr>
        </p:nvGraphicFramePr>
        <p:xfrm>
          <a:off x="457200" y="1364842"/>
          <a:ext cx="11174414" cy="4502557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57270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44734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8742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PROPERTY POLICY PROVISIONS</a:t>
                      </a:r>
                    </a:p>
                  </a:txBody>
                  <a:tcPr marL="91428" marR="91428" marT="45726" marB="45726" anchor="ctr">
                    <a:solidFill>
                      <a:schemeClr val="dk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LIABILITY POLICY PROVISIONS</a:t>
                      </a:r>
                    </a:p>
                  </a:txBody>
                  <a:tcPr marL="91428" marR="91428" marT="45726" marB="45726" anchor="ctr">
                    <a:solidFill>
                      <a:schemeClr val="dk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742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Covered Property</a:t>
                      </a:r>
                    </a:p>
                  </a:txBody>
                  <a:tcPr marL="91428" marR="91428" marT="45726" marB="457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Covered Activities</a:t>
                      </a:r>
                    </a:p>
                  </a:txBody>
                  <a:tcPr marL="91428" marR="91428" marT="45726" marB="45726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2418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Covered Locations</a:t>
                      </a:r>
                    </a:p>
                  </a:txBody>
                  <a:tcPr marL="91428" marR="91428" marT="45726" marB="457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Covered Types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</a:rPr>
                        <a:t> of Injury 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en-US" sz="1200" b="0" i="1" baseline="0" dirty="0">
                          <a:solidFill>
                            <a:schemeClr val="tx1"/>
                          </a:solidFill>
                        </a:rPr>
                        <a:t>Bodily Injury / Property Damage / Personal Injury </a:t>
                      </a:r>
                      <a:endParaRPr lang="en-US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91428" marR="91428" marT="45726" marB="45726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742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Covered Causes of Loss 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Named Peril/Special or Open Perils</a:t>
                      </a:r>
                    </a:p>
                  </a:txBody>
                  <a:tcPr marL="91428" marR="91428" marT="45726" marB="457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Excluded Loss Exposures</a:t>
                      </a:r>
                    </a:p>
                  </a:txBody>
                  <a:tcPr marL="91428" marR="91428" marT="45726" marB="45726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2418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Excluded Causes of Loss</a:t>
                      </a:r>
                    </a:p>
                  </a:txBody>
                  <a:tcPr marL="91428" marR="91428" marT="45726" marB="457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Covered Costs </a:t>
                      </a:r>
                      <a:r>
                        <a:rPr lang="en-US" sz="1200" b="1" i="1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Damages / Defense Cost / Supplementary Payment (Pre &amp; Post Judgment Interest) / Medical Payments</a:t>
                      </a:r>
                    </a:p>
                  </a:txBody>
                  <a:tcPr marL="91428" marR="91428" marT="45726" marB="45726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2418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 Covered Financial Consequences</a:t>
                      </a:r>
                    </a:p>
                  </a:txBody>
                  <a:tcPr marL="91428" marR="91428" marT="45726" marB="457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Covered Time Period 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en-US" sz="1200" b="0" i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Occurrence Basis Coverage / Claims-made Coverage</a:t>
                      </a:r>
                    </a:p>
                  </a:txBody>
                  <a:tcPr marL="91428" marR="91428" marT="45726" marB="45726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73385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Amount of Recovery </a:t>
                      </a:r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– Policy Limits</a:t>
                      </a:r>
                      <a:r>
                        <a:rPr lang="en-US" sz="1200" b="0" i="1" baseline="0" dirty="0">
                          <a:solidFill>
                            <a:schemeClr val="tx1"/>
                          </a:solidFill>
                        </a:rPr>
                        <a:t> / Valuation Provisions / Settlement Options / Deductible / </a:t>
                      </a:r>
                      <a:r>
                        <a:rPr lang="en-US" sz="1200" b="0" i="1" baseline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Insurance-to-value Provisions </a:t>
                      </a:r>
                      <a:r>
                        <a:rPr lang="en-US" sz="1200" b="0" i="1" baseline="0" dirty="0">
                          <a:solidFill>
                            <a:schemeClr val="tx1"/>
                          </a:solidFill>
                        </a:rPr>
                        <a:t>/ Other Insurance Provisions</a:t>
                      </a:r>
                      <a:endParaRPr lang="en-US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91428" marR="91428" marT="45726" marB="457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Covered Parties</a:t>
                      </a:r>
                    </a:p>
                  </a:txBody>
                  <a:tcPr marL="91428" marR="91428" marT="45726" marB="45726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733856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----------</a:t>
                      </a:r>
                    </a:p>
                  </a:txBody>
                  <a:tcPr marL="91428" marR="91428" marT="45726" marB="45726" anchor="ctr">
                    <a:solidFill>
                      <a:schemeClr val="dk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Amount of Recovery 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Policy Limits (Each Person Limit, Each Occurrence Limit, Split Limit, Single Limit) / Defense Cost Provisions / Other Insurance Provisions</a:t>
                      </a:r>
                    </a:p>
                  </a:txBody>
                  <a:tcPr marL="91428" marR="91428" marT="45726" marB="45726" anchor="ctr">
                    <a:solidFill>
                      <a:schemeClr val="dk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8572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023A8577-9C49-4ED2-A332-4563B154DA99}"/>
              </a:ext>
            </a:extLst>
          </p:cNvPr>
          <p:cNvSpPr/>
          <p:nvPr/>
        </p:nvSpPr>
        <p:spPr>
          <a:xfrm>
            <a:off x="533400" y="457200"/>
            <a:ext cx="11201400" cy="63555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dirty="0"/>
              <a:t>Each person limit: The maximum amount an insurer will pay for injury to any one person for a covered loss.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en-US" dirty="0"/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dirty="0"/>
              <a:t>Aggregate limit: The maximum amount an insurer will pay for all covered losses during the covered policy period.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en-US" dirty="0"/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dirty="0"/>
              <a:t>Each occurrence limit: The maximum amount an insurer will pay for all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dirty="0"/>
              <a:t>covered losses from a single occurrence, regardless of the number of persons injured or the number of parties claiming property damage.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en-US" dirty="0"/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dirty="0"/>
              <a:t>Split limits: Separate limits for bodily injury and property damage liability coverage.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en-US" dirty="0"/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dirty="0"/>
              <a:t>Single limit: A single limit of liability for the combined total of bodily injury and property damage from any one accident or occurrence.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en-US" dirty="0"/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945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4DE8C01-5E51-462E-BD0E-8C94C287BD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706" y="2590800"/>
            <a:ext cx="5261187" cy="1182207"/>
          </a:xfrm>
        </p:spPr>
        <p:txBody>
          <a:bodyPr/>
          <a:lstStyle/>
          <a:p>
            <a:pPr algn="l"/>
            <a:r>
              <a:rPr lang="en-US" dirty="0"/>
              <a:t>Thank You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pt-PT" dirty="0"/>
          </a:p>
        </p:txBody>
      </p:sp>
      <p:pic>
        <p:nvPicPr>
          <p:cNvPr id="5" name="Picture Placeholder 4" hidden="1">
            <a:extLst>
              <a:ext uri="{FF2B5EF4-FFF2-40B4-BE49-F238E27FC236}">
                <a16:creationId xmlns="" xmlns:a16="http://schemas.microsoft.com/office/drawing/2014/main" id="{F75B031B-5C69-4C3C-AB8F-4121747DCE28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2" r="9322"/>
          <a:stretch/>
        </p:blipFill>
        <p:spPr>
          <a:xfrm>
            <a:off x="0" y="1825625"/>
            <a:ext cx="10515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24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eize the Possibilities 2017 Template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template_Seize the Possibilities 2017 [Read-Only]" id="{7BC4A358-EF50-4603-9E02-3ED2713686F2}" vid="{C68C788B-7F59-44D0-A306-D9BB8EB0C492}"/>
    </a:ext>
  </a:extLst>
</a:theme>
</file>

<file path=ppt/theme/theme2.xml><?xml version="1.0" encoding="utf-8"?>
<a:theme xmlns:a="http://schemas.openxmlformats.org/drawingml/2006/main" name="Section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template_Seize the Possibilities 2017 [Read-Only]" id="{7BC4A358-EF50-4603-9E02-3ED2713686F2}" vid="{DB94DBCC-6AE6-410B-B8C2-590B9C7621C6}"/>
    </a:ext>
  </a:extLst>
</a:theme>
</file>

<file path=ppt/theme/theme3.xml><?xml version="1.0" encoding="utf-8"?>
<a:theme xmlns:a="http://schemas.openxmlformats.org/drawingml/2006/main" name="Content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>
          <a:defRPr sz="14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owerPoint template_Seize the Possibilities 2017 [Read-Only]" id="{7BC4A358-EF50-4603-9E02-3ED2713686F2}" vid="{50651F88-40F0-4E14-AEB1-821137B6FEF0}"/>
    </a:ext>
  </a:extLst>
</a:theme>
</file>

<file path=ppt/theme/theme4.xml><?xml version="1.0" encoding="utf-8"?>
<a:theme xmlns:a="http://schemas.openxmlformats.org/drawingml/2006/main" name="Content and Image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template_Seize the Possibilities 2017 [Read-Only]" id="{7BC4A358-EF50-4603-9E02-3ED2713686F2}" vid="{A736CDA5-A1BA-4172-BF70-921F74347AE5}"/>
    </a:ext>
  </a:extLst>
</a:theme>
</file>

<file path=ppt/theme/theme5.xml><?xml version="1.0" encoding="utf-8"?>
<a:theme xmlns:a="http://schemas.openxmlformats.org/drawingml/2006/main" name="1_Content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>
          <a:defRPr sz="14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owerPoint template_Seize the Possibilities 2017 [Read-Only]" id="{7BC4A358-EF50-4603-9E02-3ED2713686F2}" vid="{740E3C24-BA00-402C-9F47-D8213C1CC251}"/>
    </a:ext>
  </a:extLst>
</a:theme>
</file>

<file path=ppt/theme/theme6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823</TotalTime>
  <Words>562</Words>
  <Application>Microsoft Office PowerPoint</Application>
  <PresentationFormat>Widescreen</PresentationFormat>
  <Paragraphs>73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Arial</vt:lpstr>
      <vt:lpstr>Calibri</vt:lpstr>
      <vt:lpstr>Georgia</vt:lpstr>
      <vt:lpstr>Times New Roman</vt:lpstr>
      <vt:lpstr>Verdana</vt:lpstr>
      <vt:lpstr>Wingdings</vt:lpstr>
      <vt:lpstr>Seize the Possibilities 2017 Template</vt:lpstr>
      <vt:lpstr>Section slides</vt:lpstr>
      <vt:lpstr>Content Layouts</vt:lpstr>
      <vt:lpstr>Content and Image Layouts</vt:lpstr>
      <vt:lpstr>1_Content Layouts</vt:lpstr>
      <vt:lpstr>PowerPoint Presentation</vt:lpstr>
      <vt:lpstr>Elements of A Contract</vt:lpstr>
      <vt:lpstr>Characteristics of Insurance Policies</vt:lpstr>
      <vt:lpstr>Insurance Policy Structure</vt:lpstr>
      <vt:lpstr>PowerPoint Presentation</vt:lpstr>
      <vt:lpstr>Policy Provisions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Shaw, Aparna</dc:creator>
  <cp:lastModifiedBy>Ghosh, Joydip</cp:lastModifiedBy>
  <cp:revision>74</cp:revision>
  <dcterms:created xsi:type="dcterms:W3CDTF">2017-11-21T10:32:39Z</dcterms:created>
  <dcterms:modified xsi:type="dcterms:W3CDTF">2018-03-09T08:10:34Z</dcterms:modified>
</cp:coreProperties>
</file>