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gif" ContentType="image/gif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pl-P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pl-P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pl-P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pl-P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pl-P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pl-PL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l-P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714610F-F5AE-4BE7-9387-2B4337048E3D}" type="slidenum">
              <a:rPr lang="pl-P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m-sikora/yAddressBook" TargetMode="External"/><Relationship Id="rId2" Type="http://schemas.openxmlformats.org/officeDocument/2006/relationships/hyperlink" Target="https://en.wikipedia.org/wiki/Comparison_of_web_server_software" TargetMode="External"/><Relationship Id="rId3" Type="http://schemas.openxmlformats.org/officeDocument/2006/relationships/hyperlink" Target="http://www.infoq.com/articles/vinoski-erlang-rest" TargetMode="External"/><Relationship Id="rId4" Type="http://schemas.openxmlformats.org/officeDocument/2006/relationships/hyperlink" Target="http://yaws.hyber.org/yaws.pdf" TargetMode="External"/><Relationship Id="rId5" Type="http://schemas.openxmlformats.org/officeDocument/2006/relationships/hyperlink" Target="http://yaws.hyber.org/bindings.yaws" TargetMode="External"/><Relationship Id="rId6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yaws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80120" y="3460680"/>
            <a:ext cx="8579880" cy="64332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3816000" y="1440000"/>
            <a:ext cx="38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>
                <a:latin typeface="Arial"/>
              </a:rPr>
              <a:t>yet another web server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588680" y="72000"/>
            <a:ext cx="7123320" cy="74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l-PL" sz="3200" u="sng">
                <a:solidFill>
                  <a:srgbClr val="0000ff"/>
                </a:solidFill>
                <a:latin typeface="Arial"/>
                <a:hlinkClick r:id="rId1"/>
              </a:rPr>
              <a:t>https://github.com/m-sikora/yAddressBook</a:t>
            </a:r>
            <a:endParaRPr/>
          </a:p>
          <a:p>
            <a:pPr>
              <a:buSzPct val="45000"/>
              <a:buFont typeface="Wingdings" charset="2"/>
              <a:buChar char=""/>
            </a:pP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2400">
                <a:solidFill>
                  <a:srgbClr val="000000"/>
                </a:solidFill>
                <a:latin typeface="Arial"/>
              </a:rPr>
              <a:t>Źródła: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2200" u="sng">
                <a:solidFill>
                  <a:srgbClr val="000000"/>
                </a:solidFill>
                <a:latin typeface="Arial"/>
                <a:hlinkClick r:id="rId2"/>
              </a:rPr>
              <a:t>https://en.wikipedia.org/wiki/Comparison_of_web_server_software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2200" u="sng">
                <a:solidFill>
                  <a:srgbClr val="000000"/>
                </a:solidFill>
                <a:latin typeface="Arial"/>
                <a:hlinkClick r:id="rId3"/>
              </a:rPr>
              <a:t>http://www.infoq.com/articles/vinoski-erlang-rest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2200" u="sng">
                <a:solidFill>
                  <a:srgbClr val="000000"/>
                </a:solidFill>
                <a:latin typeface="Arial"/>
                <a:hlinkClick r:id="rId4"/>
              </a:rPr>
              <a:t>http://yaws.hyber.org/yaws.pdf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2200" u="sng">
                <a:solidFill>
                  <a:srgbClr val="000000"/>
                </a:solidFill>
                <a:latin typeface="Arial"/>
                <a:hlinkClick r:id="rId5"/>
              </a:rPr>
              <a:t>http://yaws.hyber.org/bindings.yaws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02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Multithreaded web server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Napisany w Erlangu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HTTP 1.0, HTTP 1.1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Umożliwia tworzenie statycznych i dynamicznych stron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Dwa tryby działania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Główne cechy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360" y="1951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Licencja Open Source (BSD variant)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Autor: </a:t>
            </a:r>
            <a:r>
              <a:rPr b="1" lang="pl-PL" sz="3200">
                <a:latin typeface="Arial"/>
              </a:rPr>
              <a:t>Claes Wikström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Pierwsza wersja udostępniona w 2002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Najnowsza wersja: </a:t>
            </a:r>
            <a:r>
              <a:rPr b="1" lang="pl-PL" sz="3200">
                <a:latin typeface="Arial"/>
              </a:rPr>
              <a:t>2.02</a:t>
            </a:r>
            <a:r>
              <a:rPr lang="pl-PL" sz="3200">
                <a:latin typeface="Arial"/>
              </a:rPr>
              <a:t> (2015-10-07)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Wsparcie dla większości popularnych systemów operacyjnych (Windows, Linux, OS X, BSD, Solaris, AIX)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72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Główne cechy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3312360" y="2160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l-PL" sz="5400">
                <a:latin typeface="Arial"/>
              </a:rPr>
              <a:t>Speed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5400">
                <a:latin typeface="Arial"/>
              </a:rPr>
              <a:t>Beauty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5400">
                <a:latin typeface="Arial"/>
              </a:rPr>
              <a:t>Scalability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973800" y="1224000"/>
            <a:ext cx="8170200" cy="574452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yaws vs Apache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44000" y="648000"/>
            <a:ext cx="9731160" cy="64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02320" y="486360"/>
            <a:ext cx="10786680" cy="24656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432000" y="3024000"/>
            <a:ext cx="9064800" cy="411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76000" y="360000"/>
            <a:ext cx="8488800" cy="3509280"/>
          </a:xfrm>
          <a:prstGeom prst="rect">
            <a:avLst/>
          </a:prstGeom>
          <a:ln w="36000">
            <a:solidFill>
              <a:srgbClr val="000000"/>
            </a:solidFill>
            <a:round/>
          </a:ln>
        </p:spPr>
      </p:pic>
      <p:sp>
        <p:nvSpPr>
          <p:cNvPr id="53" name="CustomShape 1"/>
          <p:cNvSpPr/>
          <p:nvPr/>
        </p:nvSpPr>
        <p:spPr>
          <a:xfrm>
            <a:off x="936000" y="1584000"/>
            <a:ext cx="720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1008000" y="2376000"/>
            <a:ext cx="720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656000" y="4028760"/>
            <a:ext cx="6120000" cy="3166200"/>
          </a:xfrm>
          <a:prstGeom prst="rect">
            <a:avLst/>
          </a:prstGeom>
          <a:ln w="36000">
            <a:solidFill>
              <a:srgbClr val="000000"/>
            </a:solidFill>
            <a:round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108880" y="1440000"/>
            <a:ext cx="5739120" cy="581544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504000" y="256320"/>
            <a:ext cx="5040000" cy="10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5400">
                <a:latin typeface="Arial"/>
              </a:rPr>
              <a:t>yaws.conf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Application>LibreOffice/4.4.7.2$Linux_X86_64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2015-12-20T18:57:50Z</dcterms:created>
  <dc:creator>zero </dc:creator>
  <dc:language>pl-PL</dc:language>
  <cp:lastModifiedBy>zero </cp:lastModifiedBy>
  <dcterms:modified xsi:type="dcterms:W3CDTF">2015-12-20T22:01:49Z</dcterms:modified>
  <cp:revision>12</cp:revision>
</cp:coreProperties>
</file>