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4" r:id="rId9"/>
    <p:sldId id="273" r:id="rId10"/>
    <p:sldId id="281" r:id="rId11"/>
    <p:sldId id="275" r:id="rId12"/>
    <p:sldId id="280" r:id="rId13"/>
    <p:sldId id="276" r:id="rId14"/>
    <p:sldId id="274" r:id="rId15"/>
    <p:sldId id="277" r:id="rId16"/>
    <p:sldId id="278" r:id="rId17"/>
    <p:sldId id="279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A1CF0-F6EF-4168-C991-59038407C87A}" v="187" dt="2024-06-12T05:31:47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PINTEREST Cloning </a:t>
            </a:r>
            <a:br>
              <a:rPr lang="en-US" b="1" dirty="0">
                <a:latin typeface="Times New Roman"/>
              </a:rPr>
            </a:br>
            <a:r>
              <a:rPr lang="en-US" sz="2000" b="1" dirty="0">
                <a:latin typeface="Times New Roman"/>
                <a:cs typeface="Times New Roman"/>
              </a:rPr>
              <a:t>A </a:t>
            </a:r>
            <a:r>
              <a:rPr lang="en-US" sz="2000" b="1" dirty="0" err="1">
                <a:latin typeface="Times New Roman"/>
                <a:cs typeface="Times New Roman"/>
              </a:rPr>
              <a:t>MernStack</a:t>
            </a:r>
            <a:r>
              <a:rPr lang="en-US" sz="2000" b="1" dirty="0">
                <a:latin typeface="Times New Roman"/>
                <a:cs typeface="Times New Roman"/>
              </a:rPr>
              <a:t> approach</a:t>
            </a:r>
            <a:endParaRPr lang="en-IN" sz="2000" b="1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Sri Krishna M</a:t>
            </a:r>
          </a:p>
          <a:p>
            <a:r>
              <a:rPr lang="en-US" b="1" dirty="0">
                <a:latin typeface="Times New Roman"/>
                <a:cs typeface="Times New Roman"/>
              </a:rPr>
              <a:t>22EC164</a:t>
            </a:r>
            <a:endParaRPr lang="en-IN" b="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1187A-145A-7CBB-7B8C-EA71DCA9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Image Feed</a:t>
            </a:r>
            <a:endParaRPr lang="en-US" sz="3600" kern="1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F542172-23A3-2EA1-5866-2C5D400FC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74887"/>
            <a:ext cx="6780700" cy="53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2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1187A-145A-7CBB-7B8C-EA71DCA9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Image Feed</a:t>
            </a:r>
            <a:endParaRPr lang="en-US" sz="3600" kern="1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22B7D6F-26D2-7E89-3238-756CE2E32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1867" y="983701"/>
            <a:ext cx="6240581" cy="4505667"/>
          </a:xfrm>
        </p:spPr>
      </p:pic>
    </p:spTree>
    <p:extLst>
      <p:ext uri="{BB962C8B-B14F-4D97-AF65-F5344CB8AC3E}">
        <p14:creationId xmlns:p14="http://schemas.microsoft.com/office/powerpoint/2010/main" val="215722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1187A-145A-7CBB-7B8C-EA71DCA9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Upload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Schema</a:t>
            </a:r>
            <a:endParaRPr lang="en-US" sz="3600" kern="1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B3DD9DE-13E1-D61F-FF57-561952DB2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7407" y="892342"/>
            <a:ext cx="7150023" cy="4766351"/>
          </a:xfrm>
        </p:spPr>
      </p:pic>
    </p:spTree>
    <p:extLst>
      <p:ext uri="{BB962C8B-B14F-4D97-AF65-F5344CB8AC3E}">
        <p14:creationId xmlns:p14="http://schemas.microsoft.com/office/powerpoint/2010/main" val="30606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1187A-145A-7CBB-7B8C-EA71DCA9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Image Feed</a:t>
            </a:r>
            <a:endParaRPr lang="en-US" sz="3600" kern="1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5" name="Content Placeholder 4" descr="A screenshot of a house&#10;&#10;Description automatically generated">
            <a:extLst>
              <a:ext uri="{FF2B5EF4-FFF2-40B4-BE49-F238E27FC236}">
                <a16:creationId xmlns:a16="http://schemas.microsoft.com/office/drawing/2014/main" id="{64C93F55-C5EF-A4F1-AB55-2B5A6CEAC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3384" y="1275598"/>
            <a:ext cx="5030534" cy="3924140"/>
          </a:xfrm>
        </p:spPr>
      </p:pic>
    </p:spTree>
    <p:extLst>
      <p:ext uri="{BB962C8B-B14F-4D97-AF65-F5344CB8AC3E}">
        <p14:creationId xmlns:p14="http://schemas.microsoft.com/office/powerpoint/2010/main" val="276737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542BC-7119-32F0-175D-265A0D96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Image delete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A29AE00-9B7B-0502-12A8-E648D3E7E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05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0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542BC-7119-32F0-175D-265A0D96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Image delete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B1D359-CA65-9113-E252-04C916D8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60" y="494047"/>
            <a:ext cx="7768891" cy="49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3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542BC-7119-32F0-175D-265A0D96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Image delete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99F692-406F-E859-0C1D-3CA52708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21" y="494047"/>
            <a:ext cx="7379369" cy="48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3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2B9C6-484C-2B68-7D34-7F23AF4A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Output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D7CE472-CBEA-C6D4-025E-A69BA6B7A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969" y="1200823"/>
            <a:ext cx="8140699" cy="445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3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2D6-9738-1CEF-DD7F-5378D85C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6E17-CF75-2018-00C0-1A2E6EAF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Enhanced Social Interactions:</a:t>
            </a:r>
            <a:endParaRPr lang="en-US" sz="17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   Introduce features such as comments, likes, and real-time notifications to foster greater user engagement and interaction.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Advanced Search and Discovery:</a:t>
            </a:r>
            <a:endParaRPr lang="en-US" sz="17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  Implement machine learning algorithms for personalized recommendations and advanced search capabilities, enhancing user experience and content discoverability.</a:t>
            </a:r>
            <a:endParaRPr lang="en-US" sz="17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Monetization and Analytics:</a:t>
            </a:r>
            <a:endParaRPr lang="en-US" sz="17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 Integrate monetization strategies such as promoted pins and advertisements, along with detailed analytics for users and administrators to track engagement and performance metrics.</a:t>
            </a:r>
            <a:endParaRPr lang="en-US" sz="17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735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F892-C213-FB84-150B-5A3AD3F1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3B9C-7C62-835A-0C90-9F4767A39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4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 In building a Pinterest clone using the MERN stack, we've explored the intricate architecture and dynamic functionalities that make social media platforms engaging and user-centric. </a:t>
            </a:r>
            <a:endParaRPr lang="en-US"/>
          </a:p>
          <a:p>
            <a:r>
              <a:rPr lang="en-US" sz="2000" dirty="0">
                <a:latin typeface="Times New Roman"/>
                <a:cs typeface="Times New Roman"/>
              </a:rPr>
              <a:t>Leveraging MongoDB, Express.js, React.js, and Node.js, we've created a robust and scalable application that mirrors Pinterest's core features while allowing for innovation and customization.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This project not only enhances our full-stack development skills but also provides valuable insights into creating compelling user experiences. </a:t>
            </a:r>
            <a:endParaRPr lang="en-US" sz="2000">
              <a:latin typeface="Gill Sans MT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Thank you for joining us on this journey of discovery and development.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8197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/>
                <a:cs typeface="Times New Roman"/>
              </a:rPr>
              <a:t>INtroduction</a:t>
            </a:r>
            <a:endParaRPr lang="en-IN" b="1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59352"/>
            <a:ext cx="7729728" cy="43133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In today's digital era, social media platforms like Pinterest have revolutionized the way we discover and share ideas, inspirations, and interests. These platforms provide a visual and interactive experience that connects users with content and communities around the world.</a:t>
            </a:r>
            <a:r>
              <a:rPr lang="en-US" dirty="0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Our project aims to replicate the essence of Pinterest by creating a clone using the powerful MERN stack. The MERN stack, consisting of MongoDB, Express, React, and Node.js, offers a comprehensive solution for full-stack development, enabling us to build robust and scalable web applications. </a:t>
            </a:r>
            <a:r>
              <a:rPr lang="en-US" dirty="0">
                <a:latin typeface="Times New Roman"/>
                <a:ea typeface="+mn-lt"/>
                <a:cs typeface="+mn-lt"/>
              </a:rPr>
              <a:t>By building a Pinterest clone, we not only hone our skills in full-stack web development but also gain insights into the architecture and functionalities of a popular social media platform. This project will encompass essential features such as user authentication, image upload and storage, a dynamic image feed, and user profiles with boards, providing a hands-on experience in creating a complex and interactive web application.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Existing </a:t>
            </a:r>
            <a:r>
              <a:rPr lang="en-US" b="1" dirty="0" err="1">
                <a:latin typeface="Times New Roman"/>
                <a:cs typeface="Times New Roman"/>
              </a:rPr>
              <a:t>SyStem</a:t>
            </a:r>
            <a:endParaRPr lang="en-IN" b="1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59352"/>
            <a:ext cx="7729728" cy="44989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Pinterest, a renowned social media platform, has redefined how users explore, curate, and exchange ideas through captivating visuals. </a:t>
            </a: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With its seamless integration of images and videos, Pinterest facilitates inspiration, creativity, and collaboration among its vast user base.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This platform boasts a visually appealing layout, personalized recommendations, and collaborative boards, making it a go-to destination for individuals seeking inspiration across various interests and hobbies.</a:t>
            </a: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Creating a clone of Pinterest provides an opportunity to delve into its intricate architecture, user experience, and underlying technologies.</a:t>
            </a:r>
            <a:endParaRPr lang="en-IN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 It offers a hands-on approach to dissecting the platform's features and functionalities, enabling developers to gain invaluable insights into its inner workings</a:t>
            </a:r>
            <a:endParaRPr lang="en-IN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Proposed SYSTEM</a:t>
            </a:r>
            <a:endParaRPr lang="en-IN" b="1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Architecture</a:t>
            </a:r>
            <a:r>
              <a:rPr lang="en-US" dirty="0">
                <a:latin typeface="Times New Roman"/>
                <a:cs typeface="Times New Roman"/>
              </a:rPr>
              <a:t>: Our proposed system leverages the MERN stack - MongoDB for database management, Express.js for server-side development, React.js for building the user interface, and Node.js for runtime environment.</a:t>
            </a:r>
          </a:p>
          <a:p>
            <a:r>
              <a:rPr lang="en-US" b="1" dirty="0">
                <a:latin typeface="Times New Roman"/>
                <a:cs typeface="Times New Roman"/>
              </a:rPr>
              <a:t>Components: </a:t>
            </a:r>
            <a:r>
              <a:rPr lang="en-US" dirty="0">
                <a:latin typeface="Times New Roman"/>
                <a:cs typeface="Times New Roman"/>
              </a:rPr>
              <a:t>"The Pinterest clone will include features such as user authentication, image uploading, content discovery through feeds and search, and social interactions like liking, commenting, and sharing."   </a:t>
            </a:r>
          </a:p>
          <a:p>
            <a:r>
              <a:rPr lang="en-US" b="1" dirty="0">
                <a:latin typeface="Times New Roman"/>
                <a:cs typeface="Times New Roman"/>
              </a:rPr>
              <a:t>Functionality</a:t>
            </a:r>
            <a:r>
              <a:rPr lang="en-US" dirty="0">
                <a:latin typeface="Times New Roman"/>
                <a:cs typeface="Times New Roman"/>
              </a:rPr>
              <a:t>: "Users will be able to create boards, pin images/videos, follow other users, and curate personalized collections based on their interests."</a:t>
            </a:r>
            <a:endParaRPr lang="en-IN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SOFTWARE </a:t>
            </a:r>
            <a:r>
              <a:rPr lang="en-US" b="1" err="1">
                <a:latin typeface="Times New Roman"/>
                <a:cs typeface="Times New Roman"/>
              </a:rPr>
              <a:t>REQUirEMent</a:t>
            </a:r>
            <a:endParaRPr lang="en-IN" b="1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478" y="2798465"/>
            <a:ext cx="9776294" cy="31019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IN" sz="2800">
                <a:ea typeface="+mn-lt"/>
                <a:cs typeface="+mn-lt"/>
              </a:rPr>
              <a:t>MongoDB: NoSQL database for storing user data, pins, and boards.</a:t>
            </a:r>
            <a:endParaRPr lang="en-US"/>
          </a:p>
          <a:p>
            <a:pPr>
              <a:buFont typeface="Arial"/>
            </a:pPr>
            <a:r>
              <a:rPr lang="en-IN" sz="2800" dirty="0">
                <a:ea typeface="+mn-lt"/>
                <a:cs typeface="+mn-lt"/>
              </a:rPr>
              <a:t>Express.js: Web application framework for building the backend server and API endpoints.</a:t>
            </a:r>
            <a:endParaRPr lang="en-IN" dirty="0"/>
          </a:p>
          <a:p>
            <a:pPr>
              <a:buFont typeface="Arial"/>
            </a:pPr>
            <a:r>
              <a:rPr lang="en-IN" sz="2800" dirty="0">
                <a:ea typeface="+mn-lt"/>
                <a:cs typeface="+mn-lt"/>
              </a:rPr>
              <a:t>React.js: JavaScript library for building the frontend user interface and components.</a:t>
            </a:r>
            <a:endParaRPr lang="en-IN" dirty="0"/>
          </a:p>
          <a:p>
            <a:pPr>
              <a:buFont typeface="Arial"/>
            </a:pPr>
            <a:r>
              <a:rPr lang="en-IN" sz="2800" dirty="0">
                <a:ea typeface="+mn-lt"/>
                <a:cs typeface="+mn-lt"/>
              </a:rPr>
              <a:t>Node.js: JavaScript runtime environment for executing server-side code.</a:t>
            </a:r>
            <a:endParaRPr lang="en-IN" dirty="0"/>
          </a:p>
          <a:p>
            <a:pPr>
              <a:buFont typeface="Arial"/>
            </a:pPr>
            <a:r>
              <a:rPr lang="en-IN" sz="2800">
                <a:ea typeface="+mn-lt"/>
                <a:cs typeface="+mn-lt"/>
              </a:rPr>
              <a:t>Additional libraries/tools: npm (Node Package Manager), Axios for HTTP requests, JWT (JSON Web Tokens) for user authentication.</a:t>
            </a:r>
            <a:endParaRPr lang="en-IN"/>
          </a:p>
          <a:p>
            <a:pPr marL="0" indent="0">
              <a:buNone/>
            </a:pPr>
            <a:endParaRPr lang="en-IN" sz="28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5F53-33E8-2636-4173-DBA410B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8C280-78F9-80A9-06AF-17830249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800" b="1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514350" indent="-514350"/>
            <a:r>
              <a:rPr lang="en-US" sz="2800" b="1" dirty="0">
                <a:latin typeface="Times New Roman"/>
                <a:cs typeface="Times New Roman"/>
              </a:rPr>
              <a:t>Image Upload and Storage</a:t>
            </a:r>
          </a:p>
          <a:p>
            <a:pPr marL="514350" indent="-514350"/>
            <a:r>
              <a:rPr lang="en-US" sz="2800" b="1" dirty="0">
                <a:latin typeface="Times New Roman"/>
                <a:cs typeface="Times New Roman"/>
              </a:rPr>
              <a:t>Image Feed and Search</a:t>
            </a:r>
          </a:p>
          <a:p>
            <a:pPr marL="514350" indent="-514350"/>
            <a:endParaRPr lang="en-US" sz="2800" b="1" dirty="0">
              <a:latin typeface="Times New Roman"/>
              <a:cs typeface="Times New Roman"/>
            </a:endParaRPr>
          </a:p>
          <a:p>
            <a:pPr marL="514350" indent="-514350"/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65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07826"/>
            <a:ext cx="7729728" cy="1188720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Module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4F713-6D37-103A-4852-1032BD50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8387"/>
            <a:ext cx="7729728" cy="4139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Image Upload and Storage</a:t>
            </a:r>
            <a:r>
              <a:rPr lang="en-US" dirty="0">
                <a:latin typeface="Times New Roman"/>
                <a:ea typeface="+mn-lt"/>
                <a:cs typeface="+mn-lt"/>
              </a:rPr>
              <a:t>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                          Users will be able to upload images to the platform. 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                           These images will be stored in a cloud storage service like AWS S3 or another alternative, and their URLs will be saved in MongoDB. 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                           This ensures efficient storage and retrieval of media files, enabling users to share high-quality images without performance issues.</a:t>
            </a:r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Module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4F713-6D37-103A-4852-1032BD50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05891"/>
            <a:ext cx="7729728" cy="4550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Arial"/>
              </a:rPr>
              <a:t>Image Feed and Search</a:t>
            </a:r>
            <a:r>
              <a:rPr lang="en-US" sz="2000" dirty="0">
                <a:latin typeface="Times New Roman"/>
                <a:ea typeface="+mn-lt"/>
                <a:cs typeface="Arial"/>
              </a:rPr>
              <a:t>:</a:t>
            </a:r>
            <a:endParaRPr lang="en-US" sz="2000">
              <a:solidFill>
                <a:srgbClr val="000000"/>
              </a:solidFill>
              <a:latin typeface="Times New Roman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Arial"/>
              </a:rPr>
              <a:t>                         The application will feature a dynamic image feed that displays images uploaded by all users. </a:t>
            </a:r>
            <a:endParaRPr lang="en-US" sz="2000">
              <a:solidFill>
                <a:srgbClr val="000000"/>
              </a:solidFill>
              <a:latin typeface="Times New Roman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Arial"/>
              </a:rPr>
              <a:t>                         This feed will be continuously updated and provide an engaging way for users to explore new content. </a:t>
            </a:r>
            <a:endParaRPr lang="en-US" sz="2000">
              <a:solidFill>
                <a:srgbClr val="000000"/>
              </a:solidFill>
              <a:latin typeface="Times New Roman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Arial"/>
              </a:rPr>
              <a:t>                          Additionally, we will implement a search functionality that allows users to find images based on tags or keywords, enhancing the usability and discoverability of the platform.</a:t>
            </a:r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43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1187A-145A-7CBB-7B8C-EA71DCA9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API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Code</a:t>
            </a:r>
            <a:endParaRPr lang="en-US" sz="3600" kern="1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825F75-05F4-6802-01F8-EF6FBFA62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099" y="1122947"/>
            <a:ext cx="7220842" cy="4134693"/>
          </a:xfrm>
        </p:spPr>
      </p:pic>
    </p:spTree>
    <p:extLst>
      <p:ext uri="{BB962C8B-B14F-4D97-AF65-F5344CB8AC3E}">
        <p14:creationId xmlns:p14="http://schemas.microsoft.com/office/powerpoint/2010/main" val="5913145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2094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Parcel</vt:lpstr>
      <vt:lpstr>PINTEREST Cloning  A MernStack approach</vt:lpstr>
      <vt:lpstr>INtroduction</vt:lpstr>
      <vt:lpstr>Existing SyStem</vt:lpstr>
      <vt:lpstr>Proposed SYSTEM</vt:lpstr>
      <vt:lpstr>SOFTWARE REQUirEMent</vt:lpstr>
      <vt:lpstr>MODULES</vt:lpstr>
      <vt:lpstr>Module Description</vt:lpstr>
      <vt:lpstr>Module description</vt:lpstr>
      <vt:lpstr>API Code</vt:lpstr>
      <vt:lpstr>Image Feed</vt:lpstr>
      <vt:lpstr>Image Feed</vt:lpstr>
      <vt:lpstr>Upload Schema</vt:lpstr>
      <vt:lpstr>Image Feed</vt:lpstr>
      <vt:lpstr>Image delete</vt:lpstr>
      <vt:lpstr>Image delete</vt:lpstr>
      <vt:lpstr>Image delete</vt:lpstr>
      <vt:lpstr>Final Output</vt:lpstr>
      <vt:lpstr>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PINTEREST Cloning  using MernStack</dc:title>
  <dc:creator>Sabhareeswaran S</dc:creator>
  <cp:lastModifiedBy>sabha</cp:lastModifiedBy>
  <cp:revision>382</cp:revision>
  <dcterms:created xsi:type="dcterms:W3CDTF">2024-04-24T03:41:00Z</dcterms:created>
  <dcterms:modified xsi:type="dcterms:W3CDTF">2024-06-12T05:32:03Z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8EDA73F0AC5A48D298097EC6F22FF984_12</vt:lpwstr>
  </property>
  <property fmtid="{D5CDD505-2E9C-101B-9397-08002B2CF9AE}" pid="3" name="KSOProductBuildVer">
    <vt:lpwstr>1033-12.2.0.13538</vt:lpwstr>
  </property>
</Properties>
</file>