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509" autoAdjust="0"/>
  </p:normalViewPr>
  <p:slideViewPr>
    <p:cSldViewPr>
      <p:cViewPr varScale="1">
        <p:scale>
          <a:sx n="97" d="100"/>
          <a:sy n="97" d="100"/>
        </p:scale>
        <p:origin x="992" y="19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9/11/18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9/11/18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9/11/18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a:t>
            </a:r>
            <a:r>
              <a:rPr lang="en-US" sz="3000"/>
              <a:t>Viisualize</a:t>
            </a:r>
            <a:r>
              <a:rPr lang="en-US" sz="3000" dirty="0"/>
              <a:t>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Description</a:t>
            </a:r>
            <a:endParaRPr lang="en-US" dirty="0"/>
          </a:p>
        </p:txBody>
      </p:sp>
      <p:sp>
        <p:nvSpPr>
          <p:cNvPr id="3" name="Text Placeholder 2"/>
          <p:cNvSpPr>
            <a:spLocks noGrp="1"/>
          </p:cNvSpPr>
          <p:nvPr>
            <p:ph type="body" sz="quarter" idx="10"/>
          </p:nvPr>
        </p:nvSpPr>
        <p:spPr/>
        <p:txBody>
          <a:bodyPr>
            <a:normAutofit fontScale="70000" lnSpcReduction="20000"/>
          </a:bodyPr>
          <a:lstStyle/>
          <a:p>
            <a:pPr lvl="0"/>
            <a:r>
              <a:rPr lang="en-US"/>
              <a:t>For this second project, your task will be to "tell a story" through data visualizations. </a:t>
            </a:r>
          </a:p>
          <a:p>
            <a:pPr lvl="0"/>
            <a:endParaRPr lang="en-US"/>
          </a:p>
          <a:p>
            <a:pPr lvl="0"/>
            <a:r>
              <a:rPr lang="en-US"/>
              <a:t>Unlike the first project, where you focused on using the "Analytics Paradigm" to explore relationships in "report form", this project should be more focused on providing users an interactive means to explore data themselves. </a:t>
            </a:r>
          </a:p>
          <a:p>
            <a:pPr lvl="0"/>
            <a:endParaRPr lang="en-US"/>
          </a:p>
          <a:p>
            <a:pPr lvl="0"/>
            <a:r>
              <a:rPr lang="en-US"/>
              <a:t>Just as with the first project, you will be asked to conduct a 10 minute presentation that lays out your theme, coding approach, data munging techniques, and final visualization.</a:t>
            </a:r>
          </a:p>
          <a:p>
            <a:pPr lvl="0"/>
            <a:endParaRPr lang="en-US"/>
          </a:p>
          <a:p>
            <a:pPr lvl="0"/>
            <a:r>
              <a:rPr lang="en-US"/>
              <a:t>You may choose a project of any theme, but we encourage you to think broadly. The universe is wide and expansive. Don't limit yourself to what you know. </a:t>
            </a:r>
          </a:p>
          <a:p>
            <a:pPr lvl="0"/>
            <a:endParaRPr lang="en-US"/>
          </a:p>
          <a:p>
            <a:pPr lvl="0"/>
            <a:r>
              <a:rPr lang="en-US"/>
              <a:t>You will have roughly two weeks to complete this project. You will present your final work on Saturday (March 03, 2018). You will have ample time in class to work with your group (but expect to put in some long nights in the days ahead).</a:t>
            </a:r>
            <a:endParaRPr lang="en-US" dirty="0"/>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13860</TotalTime>
  <Words>524</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Zach Scherrer</cp:lastModifiedBy>
  <cp:revision>1679</cp:revision>
  <cp:lastPrinted>2016-01-30T16:23:56Z</cp:lastPrinted>
  <dcterms:created xsi:type="dcterms:W3CDTF">2015-01-20T17:19:00Z</dcterms:created>
  <dcterms:modified xsi:type="dcterms:W3CDTF">2018-09-12T03:09:37Z</dcterms:modified>
</cp:coreProperties>
</file>