
<file path=[Content_Types].xml><?xml version="1.0" encoding="utf-8"?>
<Types xmlns="http://schemas.openxmlformats.org/package/2006/content-types">
  <Default Extension="fntdata" ContentType="application/x-fontdata"/>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Lst>
  <p:notesMasterIdLst>
    <p:notesMasterId r:id="rId81"/>
  </p:notesMasterIdLst>
  <p:sldIdLst>
    <p:sldId id="256" r:id="rId2"/>
    <p:sldId id="273" r:id="rId3"/>
    <p:sldId id="257" r:id="rId4"/>
    <p:sldId id="259" r:id="rId5"/>
    <p:sldId id="260" r:id="rId6"/>
    <p:sldId id="261" r:id="rId7"/>
    <p:sldId id="269" r:id="rId8"/>
    <p:sldId id="270" r:id="rId9"/>
    <p:sldId id="271" r:id="rId10"/>
    <p:sldId id="272" r:id="rId11"/>
    <p:sldId id="383" r:id="rId12"/>
    <p:sldId id="384" r:id="rId13"/>
    <p:sldId id="385" r:id="rId14"/>
    <p:sldId id="264" r:id="rId15"/>
    <p:sldId id="277" r:id="rId16"/>
    <p:sldId id="280" r:id="rId17"/>
    <p:sldId id="281" r:id="rId18"/>
    <p:sldId id="282" r:id="rId19"/>
    <p:sldId id="284" r:id="rId20"/>
    <p:sldId id="386" r:id="rId21"/>
    <p:sldId id="283" r:id="rId22"/>
    <p:sldId id="302" r:id="rId23"/>
    <p:sldId id="303" r:id="rId24"/>
    <p:sldId id="285" r:id="rId25"/>
    <p:sldId id="286" r:id="rId26"/>
    <p:sldId id="288" r:id="rId27"/>
    <p:sldId id="287" r:id="rId28"/>
    <p:sldId id="289" r:id="rId29"/>
    <p:sldId id="290" r:id="rId30"/>
    <p:sldId id="291" r:id="rId31"/>
    <p:sldId id="292" r:id="rId32"/>
    <p:sldId id="293" r:id="rId33"/>
    <p:sldId id="294" r:id="rId34"/>
    <p:sldId id="295" r:id="rId35"/>
    <p:sldId id="296" r:id="rId36"/>
    <p:sldId id="297" r:id="rId37"/>
    <p:sldId id="298" r:id="rId38"/>
    <p:sldId id="299" r:id="rId39"/>
    <p:sldId id="300" r:id="rId40"/>
    <p:sldId id="387" r:id="rId41"/>
    <p:sldId id="301" r:id="rId42"/>
    <p:sldId id="304" r:id="rId43"/>
    <p:sldId id="305" r:id="rId44"/>
    <p:sldId id="306" r:id="rId45"/>
    <p:sldId id="307" r:id="rId46"/>
    <p:sldId id="308" r:id="rId47"/>
    <p:sldId id="309" r:id="rId48"/>
    <p:sldId id="310" r:id="rId49"/>
    <p:sldId id="311" r:id="rId50"/>
    <p:sldId id="312" r:id="rId51"/>
    <p:sldId id="313" r:id="rId52"/>
    <p:sldId id="314" r:id="rId53"/>
    <p:sldId id="315" r:id="rId54"/>
    <p:sldId id="317" r:id="rId55"/>
    <p:sldId id="316" r:id="rId56"/>
    <p:sldId id="318" r:id="rId57"/>
    <p:sldId id="319" r:id="rId58"/>
    <p:sldId id="320" r:id="rId59"/>
    <p:sldId id="321" r:id="rId60"/>
    <p:sldId id="322" r:id="rId61"/>
    <p:sldId id="323" r:id="rId62"/>
    <p:sldId id="324" r:id="rId63"/>
    <p:sldId id="325" r:id="rId64"/>
    <p:sldId id="326" r:id="rId65"/>
    <p:sldId id="327" r:id="rId66"/>
    <p:sldId id="328" r:id="rId67"/>
    <p:sldId id="329" r:id="rId68"/>
    <p:sldId id="330" r:id="rId69"/>
    <p:sldId id="331" r:id="rId70"/>
    <p:sldId id="332" r:id="rId71"/>
    <p:sldId id="388" r:id="rId72"/>
    <p:sldId id="389" r:id="rId73"/>
    <p:sldId id="361" r:id="rId74"/>
    <p:sldId id="358" r:id="rId75"/>
    <p:sldId id="369" r:id="rId76"/>
    <p:sldId id="376" r:id="rId77"/>
    <p:sldId id="374" r:id="rId78"/>
    <p:sldId id="375" r:id="rId79"/>
    <p:sldId id="268" r:id="rId80"/>
  </p:sldIdLst>
  <p:sldSz cx="9144000" cy="5143500" type="screen16x9"/>
  <p:notesSz cx="6858000" cy="9144000"/>
  <p:embeddedFontLst>
    <p:embeddedFont>
      <p:font typeface="Calibri" panose="020F0502020204030204" pitchFamily="34" charset="0"/>
      <p:regular r:id="rId82"/>
      <p:bold r:id="rId83"/>
      <p:italic r:id="rId84"/>
      <p:boldItalic r:id="rId85"/>
    </p:embeddedFont>
    <p:embeddedFont>
      <p:font typeface="Changa One" panose="02000000000000000000" pitchFamily="2" charset="77"/>
      <p:regular r:id="rId86"/>
      <p:italic r:id="rId87"/>
    </p:embeddedFont>
    <p:embeddedFont>
      <p:font typeface="Georgia" panose="02040502050405020303" pitchFamily="18" charset="0"/>
      <p:regular r:id="rId88"/>
      <p:bold r:id="rId89"/>
      <p:italic r:id="rId90"/>
      <p:boldItalic r:id="rId91"/>
    </p:embeddedFont>
    <p:embeddedFont>
      <p:font typeface="Montserrat ExtraBold" panose="020F0502020204030204" pitchFamily="34" charset="0"/>
      <p:bold r:id="rId92"/>
      <p:italic r:id="rId93"/>
      <p:boldItalic r:id="rId94"/>
    </p:embeddedFont>
    <p:embeddedFont>
      <p:font typeface="Roboto" panose="02000000000000000000" pitchFamily="2" charset="0"/>
      <p:regular r:id="rId95"/>
      <p:bold r:id="rId96"/>
      <p:italic r:id="rId97"/>
      <p:boldItalic r:id="rId98"/>
    </p:embeddedFont>
    <p:embeddedFont>
      <p:font typeface="Roboto Condensed" panose="020F0502020204030204" pitchFamily="34" charset="0"/>
      <p:regular r:id="rId99"/>
      <p:bold r:id="rId100"/>
      <p:italic r:id="rId101"/>
      <p:boldItalic r:id="rId102"/>
    </p:embeddedFont>
    <p:embeddedFont>
      <p:font typeface="Roboto Medium" panose="020F0502020204030204" pitchFamily="34" charset="0"/>
      <p:regular r:id="rId103"/>
      <p:bold r:id="rId104"/>
      <p:italic r:id="rId105"/>
      <p:boldItalic r:id="rId10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7646"/>
    <p:restoredTop sz="94662"/>
  </p:normalViewPr>
  <p:slideViewPr>
    <p:cSldViewPr snapToGrid="0" snapToObjects="1">
      <p:cViewPr varScale="1">
        <p:scale>
          <a:sx n="66" d="100"/>
          <a:sy n="66" d="100"/>
        </p:scale>
        <p:origin x="-72" y="14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font" Target="fonts/font3.fntdata"/><Relationship Id="rId89" Type="http://schemas.openxmlformats.org/officeDocument/2006/relationships/font" Target="fonts/font8.fntdata"/><Relationship Id="rId16" Type="http://schemas.openxmlformats.org/officeDocument/2006/relationships/slide" Target="slides/slide15.xml"/><Relationship Id="rId107" Type="http://schemas.openxmlformats.org/officeDocument/2006/relationships/presProps" Target="presProp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font" Target="fonts/font21.fntdata"/><Relationship Id="rId5" Type="http://schemas.openxmlformats.org/officeDocument/2006/relationships/slide" Target="slides/slide4.xml"/><Relationship Id="rId90" Type="http://schemas.openxmlformats.org/officeDocument/2006/relationships/font" Target="fonts/font9.fntdata"/><Relationship Id="rId95" Type="http://schemas.openxmlformats.org/officeDocument/2006/relationships/font" Target="fonts/font14.fntdata"/><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font" Target="fonts/font4.fntdata"/><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font" Target="fonts/font22.fntdata"/><Relationship Id="rId108" Type="http://schemas.openxmlformats.org/officeDocument/2006/relationships/viewProps" Target="view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font" Target="fonts/font10.fntdata"/><Relationship Id="rId96"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font" Target="fonts/font25.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 Id="rId86" Type="http://schemas.openxmlformats.org/officeDocument/2006/relationships/font" Target="fonts/font5.fntdata"/><Relationship Id="rId94" Type="http://schemas.openxmlformats.org/officeDocument/2006/relationships/font" Target="fonts/font13.fntdata"/><Relationship Id="rId99" Type="http://schemas.openxmlformats.org/officeDocument/2006/relationships/font" Target="fonts/font18.fntdata"/><Relationship Id="rId101" Type="http://schemas.openxmlformats.org/officeDocument/2006/relationships/font" Target="fonts/font20.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heme" Target="theme/theme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font" Target="fonts/font16.fntdata"/><Relationship Id="rId104" Type="http://schemas.openxmlformats.org/officeDocument/2006/relationships/font" Target="fonts/font23.fntdata"/><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font" Target="fonts/font11.fntdata"/><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font" Target="fonts/font6.fntdata"/><Relationship Id="rId110"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font" Target="fonts/font1.fntdata"/><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font" Target="fonts/font19.fntdata"/><Relationship Id="rId105" Type="http://schemas.openxmlformats.org/officeDocument/2006/relationships/font" Target="fonts/font24.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font" Target="fonts/font12.fntdata"/><Relationship Id="rId98" Type="http://schemas.openxmlformats.org/officeDocument/2006/relationships/font" Target="fonts/font17.fntdata"/><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font" Target="fonts/font2.fntdata"/><Relationship Id="rId88"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Google Shape;456;g12ee0114686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7" name="Google Shape;457;g12ee0114686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0"/>
        <p:cNvGrpSpPr/>
        <p:nvPr/>
      </p:nvGrpSpPr>
      <p:grpSpPr>
        <a:xfrm>
          <a:off x="0" y="0"/>
          <a:ext cx="0" cy="0"/>
          <a:chOff x="0" y="0"/>
          <a:chExt cx="0" cy="0"/>
        </a:xfrm>
      </p:grpSpPr>
      <p:sp>
        <p:nvSpPr>
          <p:cNvPr id="721" name="Google Shape;721;g12cf556296f_1_5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2" name="Google Shape;722;g12cf556296f_1_5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01958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0"/>
        <p:cNvGrpSpPr/>
        <p:nvPr/>
      </p:nvGrpSpPr>
      <p:grpSpPr>
        <a:xfrm>
          <a:off x="0" y="0"/>
          <a:ext cx="0" cy="0"/>
          <a:chOff x="0" y="0"/>
          <a:chExt cx="0" cy="0"/>
        </a:xfrm>
      </p:grpSpPr>
      <p:sp>
        <p:nvSpPr>
          <p:cNvPr id="721" name="Google Shape;721;g12cf556296f_1_5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2" name="Google Shape;722;g12cf556296f_1_5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865718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0"/>
        <p:cNvGrpSpPr/>
        <p:nvPr/>
      </p:nvGrpSpPr>
      <p:grpSpPr>
        <a:xfrm>
          <a:off x="0" y="0"/>
          <a:ext cx="0" cy="0"/>
          <a:chOff x="0" y="0"/>
          <a:chExt cx="0" cy="0"/>
        </a:xfrm>
      </p:grpSpPr>
      <p:sp>
        <p:nvSpPr>
          <p:cNvPr id="721" name="Google Shape;721;g12cf556296f_1_5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2" name="Google Shape;722;g12cf556296f_1_5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193390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0"/>
        <p:cNvGrpSpPr/>
        <p:nvPr/>
      </p:nvGrpSpPr>
      <p:grpSpPr>
        <a:xfrm>
          <a:off x="0" y="0"/>
          <a:ext cx="0" cy="0"/>
          <a:chOff x="0" y="0"/>
          <a:chExt cx="0" cy="0"/>
        </a:xfrm>
      </p:grpSpPr>
      <p:sp>
        <p:nvSpPr>
          <p:cNvPr id="721" name="Google Shape;721;g12cf556296f_1_5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2" name="Google Shape;722;g12cf556296f_1_5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538865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6"/>
        <p:cNvGrpSpPr/>
        <p:nvPr/>
      </p:nvGrpSpPr>
      <p:grpSpPr>
        <a:xfrm>
          <a:off x="0" y="0"/>
          <a:ext cx="0" cy="0"/>
          <a:chOff x="0" y="0"/>
          <a:chExt cx="0" cy="0"/>
        </a:xfrm>
      </p:grpSpPr>
      <p:sp>
        <p:nvSpPr>
          <p:cNvPr id="887" name="Google Shape;887;g1356b81b1f8_0_1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8" name="Google Shape;888;g1356b81b1f8_0_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6"/>
        <p:cNvGrpSpPr/>
        <p:nvPr/>
      </p:nvGrpSpPr>
      <p:grpSpPr>
        <a:xfrm>
          <a:off x="0" y="0"/>
          <a:ext cx="0" cy="0"/>
          <a:chOff x="0" y="0"/>
          <a:chExt cx="0" cy="0"/>
        </a:xfrm>
      </p:grpSpPr>
      <p:sp>
        <p:nvSpPr>
          <p:cNvPr id="887" name="Google Shape;887;g1356b81b1f8_0_1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8" name="Google Shape;888;g1356b81b1f8_0_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300528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2"/>
        <p:cNvGrpSpPr/>
        <p:nvPr/>
      </p:nvGrpSpPr>
      <p:grpSpPr>
        <a:xfrm>
          <a:off x="0" y="0"/>
          <a:ext cx="0" cy="0"/>
          <a:chOff x="0" y="0"/>
          <a:chExt cx="0" cy="0"/>
        </a:xfrm>
      </p:grpSpPr>
      <p:sp>
        <p:nvSpPr>
          <p:cNvPr id="953" name="Google Shape;953;g12cf556296f_1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4" name="Google Shape;954;g12cf556296f_1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63432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2"/>
        <p:cNvGrpSpPr/>
        <p:nvPr/>
      </p:nvGrpSpPr>
      <p:grpSpPr>
        <a:xfrm>
          <a:off x="0" y="0"/>
          <a:ext cx="0" cy="0"/>
          <a:chOff x="0" y="0"/>
          <a:chExt cx="0" cy="0"/>
        </a:xfrm>
      </p:grpSpPr>
      <p:sp>
        <p:nvSpPr>
          <p:cNvPr id="953" name="Google Shape;953;g12cf556296f_1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4" name="Google Shape;954;g12cf556296f_1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573161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2"/>
        <p:cNvGrpSpPr/>
        <p:nvPr/>
      </p:nvGrpSpPr>
      <p:grpSpPr>
        <a:xfrm>
          <a:off x="0" y="0"/>
          <a:ext cx="0" cy="0"/>
          <a:chOff x="0" y="0"/>
          <a:chExt cx="0" cy="0"/>
        </a:xfrm>
      </p:grpSpPr>
      <p:sp>
        <p:nvSpPr>
          <p:cNvPr id="953" name="Google Shape;953;g12cf556296f_1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4" name="Google Shape;954;g12cf556296f_1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621839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2"/>
        <p:cNvGrpSpPr/>
        <p:nvPr/>
      </p:nvGrpSpPr>
      <p:grpSpPr>
        <a:xfrm>
          <a:off x="0" y="0"/>
          <a:ext cx="0" cy="0"/>
          <a:chOff x="0" y="0"/>
          <a:chExt cx="0" cy="0"/>
        </a:xfrm>
      </p:grpSpPr>
      <p:sp>
        <p:nvSpPr>
          <p:cNvPr id="953" name="Google Shape;953;g12cf556296f_1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4" name="Google Shape;954;g12cf556296f_1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125977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6"/>
        <p:cNvGrpSpPr/>
        <p:nvPr/>
      </p:nvGrpSpPr>
      <p:grpSpPr>
        <a:xfrm>
          <a:off x="0" y="0"/>
          <a:ext cx="0" cy="0"/>
          <a:chOff x="0" y="0"/>
          <a:chExt cx="0" cy="0"/>
        </a:xfrm>
      </p:grpSpPr>
      <p:sp>
        <p:nvSpPr>
          <p:cNvPr id="887" name="Google Shape;887;g1356b81b1f8_0_1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8" name="Google Shape;888;g1356b81b1f8_0_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708108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2"/>
        <p:cNvGrpSpPr/>
        <p:nvPr/>
      </p:nvGrpSpPr>
      <p:grpSpPr>
        <a:xfrm>
          <a:off x="0" y="0"/>
          <a:ext cx="0" cy="0"/>
          <a:chOff x="0" y="0"/>
          <a:chExt cx="0" cy="0"/>
        </a:xfrm>
      </p:grpSpPr>
      <p:sp>
        <p:nvSpPr>
          <p:cNvPr id="953" name="Google Shape;953;g12cf556296f_1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4" name="Google Shape;954;g12cf556296f_1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802591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2"/>
        <p:cNvGrpSpPr/>
        <p:nvPr/>
      </p:nvGrpSpPr>
      <p:grpSpPr>
        <a:xfrm>
          <a:off x="0" y="0"/>
          <a:ext cx="0" cy="0"/>
          <a:chOff x="0" y="0"/>
          <a:chExt cx="0" cy="0"/>
        </a:xfrm>
      </p:grpSpPr>
      <p:sp>
        <p:nvSpPr>
          <p:cNvPr id="953" name="Google Shape;953;g12cf556296f_1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4" name="Google Shape;954;g12cf556296f_1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754951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6"/>
        <p:cNvGrpSpPr/>
        <p:nvPr/>
      </p:nvGrpSpPr>
      <p:grpSpPr>
        <a:xfrm>
          <a:off x="0" y="0"/>
          <a:ext cx="0" cy="0"/>
          <a:chOff x="0" y="0"/>
          <a:chExt cx="0" cy="0"/>
        </a:xfrm>
      </p:grpSpPr>
      <p:sp>
        <p:nvSpPr>
          <p:cNvPr id="887" name="Google Shape;887;g1356b81b1f8_0_1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8" name="Google Shape;888;g1356b81b1f8_0_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231765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6"/>
        <p:cNvGrpSpPr/>
        <p:nvPr/>
      </p:nvGrpSpPr>
      <p:grpSpPr>
        <a:xfrm>
          <a:off x="0" y="0"/>
          <a:ext cx="0" cy="0"/>
          <a:chOff x="0" y="0"/>
          <a:chExt cx="0" cy="0"/>
        </a:xfrm>
      </p:grpSpPr>
      <p:sp>
        <p:nvSpPr>
          <p:cNvPr id="887" name="Google Shape;887;g1356b81b1f8_0_1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8" name="Google Shape;888;g1356b81b1f8_0_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793283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2"/>
        <p:cNvGrpSpPr/>
        <p:nvPr/>
      </p:nvGrpSpPr>
      <p:grpSpPr>
        <a:xfrm>
          <a:off x="0" y="0"/>
          <a:ext cx="0" cy="0"/>
          <a:chOff x="0" y="0"/>
          <a:chExt cx="0" cy="0"/>
        </a:xfrm>
      </p:grpSpPr>
      <p:sp>
        <p:nvSpPr>
          <p:cNvPr id="973" name="Google Shape;973;g13584e2a18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4" name="Google Shape;974;g13584e2a18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Google Shape;470;g12cf556296f_1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1" name="Google Shape;471;g12cf556296f_1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9"/>
        <p:cNvGrpSpPr/>
        <p:nvPr/>
      </p:nvGrpSpPr>
      <p:grpSpPr>
        <a:xfrm>
          <a:off x="0" y="0"/>
          <a:ext cx="0" cy="0"/>
          <a:chOff x="0" y="0"/>
          <a:chExt cx="0" cy="0"/>
        </a:xfrm>
      </p:grpSpPr>
      <p:sp>
        <p:nvSpPr>
          <p:cNvPr id="630" name="Google Shape;630;g12cf556296f_1_2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1" name="Google Shape;631;g12cf556296f_1_2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0"/>
        <p:cNvGrpSpPr/>
        <p:nvPr/>
      </p:nvGrpSpPr>
      <p:grpSpPr>
        <a:xfrm>
          <a:off x="0" y="0"/>
          <a:ext cx="0" cy="0"/>
          <a:chOff x="0" y="0"/>
          <a:chExt cx="0" cy="0"/>
        </a:xfrm>
      </p:grpSpPr>
      <p:sp>
        <p:nvSpPr>
          <p:cNvPr id="701" name="Google Shape;701;g12cf556296f_1_4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2" name="Google Shape;702;g12cf556296f_1_4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0"/>
        <p:cNvGrpSpPr/>
        <p:nvPr/>
      </p:nvGrpSpPr>
      <p:grpSpPr>
        <a:xfrm>
          <a:off x="0" y="0"/>
          <a:ext cx="0" cy="0"/>
          <a:chOff x="0" y="0"/>
          <a:chExt cx="0" cy="0"/>
        </a:xfrm>
      </p:grpSpPr>
      <p:sp>
        <p:nvSpPr>
          <p:cNvPr id="721" name="Google Shape;721;g12cf556296f_1_5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2" name="Google Shape;722;g12cf556296f_1_5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0"/>
        <p:cNvGrpSpPr/>
        <p:nvPr/>
      </p:nvGrpSpPr>
      <p:grpSpPr>
        <a:xfrm>
          <a:off x="0" y="0"/>
          <a:ext cx="0" cy="0"/>
          <a:chOff x="0" y="0"/>
          <a:chExt cx="0" cy="0"/>
        </a:xfrm>
      </p:grpSpPr>
      <p:sp>
        <p:nvSpPr>
          <p:cNvPr id="701" name="Google Shape;701;g12cf556296f_1_4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2" name="Google Shape;702;g12cf556296f_1_4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347742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0"/>
        <p:cNvGrpSpPr/>
        <p:nvPr/>
      </p:nvGrpSpPr>
      <p:grpSpPr>
        <a:xfrm>
          <a:off x="0" y="0"/>
          <a:ext cx="0" cy="0"/>
          <a:chOff x="0" y="0"/>
          <a:chExt cx="0" cy="0"/>
        </a:xfrm>
      </p:grpSpPr>
      <p:sp>
        <p:nvSpPr>
          <p:cNvPr id="721" name="Google Shape;721;g12cf556296f_1_5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2" name="Google Shape;722;g12cf556296f_1_5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555033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0"/>
        <p:cNvGrpSpPr/>
        <p:nvPr/>
      </p:nvGrpSpPr>
      <p:grpSpPr>
        <a:xfrm>
          <a:off x="0" y="0"/>
          <a:ext cx="0" cy="0"/>
          <a:chOff x="0" y="0"/>
          <a:chExt cx="0" cy="0"/>
        </a:xfrm>
      </p:grpSpPr>
      <p:sp>
        <p:nvSpPr>
          <p:cNvPr id="721" name="Google Shape;721;g12cf556296f_1_5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2" name="Google Shape;722;g12cf556296f_1_5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715865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2816958" y="4903593"/>
            <a:ext cx="127913" cy="109704"/>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rot="-7802241" flipH="1">
            <a:off x="7396078" y="-297982"/>
            <a:ext cx="2481544" cy="1675963"/>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rot="1391490">
            <a:off x="8874700" y="1916523"/>
            <a:ext cx="127915" cy="109705"/>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916751" flipH="1">
            <a:off x="-842020" y="3775730"/>
            <a:ext cx="3433445" cy="2318845"/>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916352" flipH="1">
            <a:off x="6920140" y="3866030"/>
            <a:ext cx="3433408" cy="2318781"/>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8758962" flipH="1">
            <a:off x="5355573" y="-2263269"/>
            <a:ext cx="3433549" cy="2318879"/>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391490">
            <a:off x="7124220" y="459449"/>
            <a:ext cx="161102" cy="161102"/>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1391490">
            <a:off x="7326950" y="666523"/>
            <a:ext cx="127915" cy="109705"/>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rot="1391490">
            <a:off x="1140425" y="3979144"/>
            <a:ext cx="127915" cy="109705"/>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rot="-8275018">
            <a:off x="7553735" y="-490776"/>
            <a:ext cx="3711490" cy="2133546"/>
          </a:xfrm>
          <a:custGeom>
            <a:avLst/>
            <a:gdLst/>
            <a:ahLst/>
            <a:cxnLst/>
            <a:rect l="l" t="t" r="r" b="b"/>
            <a:pathLst>
              <a:path w="84998" h="48861" extrusionOk="0">
                <a:moveTo>
                  <a:pt x="58839" y="0"/>
                </a:moveTo>
                <a:cubicBezTo>
                  <a:pt x="47716" y="0"/>
                  <a:pt x="36956" y="6105"/>
                  <a:pt x="36956" y="6105"/>
                </a:cubicBezTo>
                <a:cubicBezTo>
                  <a:pt x="30883" y="4015"/>
                  <a:pt x="25499" y="3089"/>
                  <a:pt x="20873" y="3089"/>
                </a:cubicBezTo>
                <a:cubicBezTo>
                  <a:pt x="7054" y="3089"/>
                  <a:pt x="1" y="11358"/>
                  <a:pt x="1535" y="21572"/>
                </a:cubicBezTo>
                <a:cubicBezTo>
                  <a:pt x="3475" y="34551"/>
                  <a:pt x="17686" y="48860"/>
                  <a:pt x="35277" y="48860"/>
                </a:cubicBezTo>
                <a:cubicBezTo>
                  <a:pt x="36146" y="48860"/>
                  <a:pt x="37024" y="48825"/>
                  <a:pt x="37909" y="48753"/>
                </a:cubicBezTo>
                <a:cubicBezTo>
                  <a:pt x="76866" y="45610"/>
                  <a:pt x="84998" y="12630"/>
                  <a:pt x="71365" y="3486"/>
                </a:cubicBezTo>
                <a:cubicBezTo>
                  <a:pt x="67542" y="923"/>
                  <a:pt x="63163" y="0"/>
                  <a:pt x="5883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rot="9402940" flipH="1">
            <a:off x="-1190044" y="4267703"/>
            <a:ext cx="2481527" cy="1675922"/>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rot="-1408323" flipH="1">
            <a:off x="8330315" y="2804782"/>
            <a:ext cx="3384786" cy="2905780"/>
          </a:xfrm>
          <a:custGeom>
            <a:avLst/>
            <a:gdLst/>
            <a:ahLst/>
            <a:cxnLst/>
            <a:rect l="l" t="t" r="r" b="b"/>
            <a:pathLst>
              <a:path w="71426" h="61318" extrusionOk="0">
                <a:moveTo>
                  <a:pt x="41063" y="0"/>
                </a:moveTo>
                <a:cubicBezTo>
                  <a:pt x="32303" y="0"/>
                  <a:pt x="23393" y="5576"/>
                  <a:pt x="24408" y="15328"/>
                </a:cubicBezTo>
                <a:cubicBezTo>
                  <a:pt x="24408" y="15376"/>
                  <a:pt x="24420" y="15435"/>
                  <a:pt x="24420" y="15519"/>
                </a:cubicBezTo>
                <a:cubicBezTo>
                  <a:pt x="24586" y="18043"/>
                  <a:pt x="22610" y="20162"/>
                  <a:pt x="20098" y="20233"/>
                </a:cubicBezTo>
                <a:cubicBezTo>
                  <a:pt x="10811" y="20448"/>
                  <a:pt x="2822" y="27615"/>
                  <a:pt x="1107" y="36676"/>
                </a:cubicBezTo>
                <a:cubicBezTo>
                  <a:pt x="0" y="42510"/>
                  <a:pt x="1810" y="48892"/>
                  <a:pt x="6072" y="53035"/>
                </a:cubicBezTo>
                <a:cubicBezTo>
                  <a:pt x="9263" y="56107"/>
                  <a:pt x="13537" y="57809"/>
                  <a:pt x="17800" y="58964"/>
                </a:cubicBezTo>
                <a:cubicBezTo>
                  <a:pt x="23742" y="60590"/>
                  <a:pt x="29902" y="61318"/>
                  <a:pt x="36065" y="61318"/>
                </a:cubicBezTo>
                <a:cubicBezTo>
                  <a:pt x="38793" y="61318"/>
                  <a:pt x="41521" y="61175"/>
                  <a:pt x="44232" y="60905"/>
                </a:cubicBezTo>
                <a:cubicBezTo>
                  <a:pt x="52507" y="60072"/>
                  <a:pt x="61234" y="57690"/>
                  <a:pt x="66592" y="51321"/>
                </a:cubicBezTo>
                <a:cubicBezTo>
                  <a:pt x="69461" y="47892"/>
                  <a:pt x="71092" y="43546"/>
                  <a:pt x="71354" y="39117"/>
                </a:cubicBezTo>
                <a:cubicBezTo>
                  <a:pt x="71426" y="37926"/>
                  <a:pt x="71390" y="36712"/>
                  <a:pt x="71259" y="35521"/>
                </a:cubicBezTo>
                <a:cubicBezTo>
                  <a:pt x="70616" y="29925"/>
                  <a:pt x="67747" y="24651"/>
                  <a:pt x="63520" y="20924"/>
                </a:cubicBezTo>
                <a:cubicBezTo>
                  <a:pt x="62020" y="19602"/>
                  <a:pt x="60293" y="18412"/>
                  <a:pt x="59305" y="16662"/>
                </a:cubicBezTo>
                <a:cubicBezTo>
                  <a:pt x="57662" y="13697"/>
                  <a:pt x="57781" y="10304"/>
                  <a:pt x="55721" y="7387"/>
                </a:cubicBezTo>
                <a:cubicBezTo>
                  <a:pt x="53673" y="4470"/>
                  <a:pt x="50673" y="2195"/>
                  <a:pt x="47304" y="1017"/>
                </a:cubicBezTo>
                <a:cubicBezTo>
                  <a:pt x="45330" y="332"/>
                  <a:pt x="43201" y="0"/>
                  <a:pt x="41063"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rot="-7942126" flipH="1">
            <a:off x="7092443" y="-814402"/>
            <a:ext cx="2481439" cy="1675896"/>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703928" y="1303898"/>
            <a:ext cx="460648" cy="460724"/>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2356303" y="4373136"/>
            <a:ext cx="460648" cy="460724"/>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txBox="1">
            <a:spLocks noGrp="1"/>
          </p:cNvSpPr>
          <p:nvPr>
            <p:ph type="ctrTitle"/>
          </p:nvPr>
        </p:nvSpPr>
        <p:spPr>
          <a:xfrm>
            <a:off x="720000" y="796975"/>
            <a:ext cx="5558400" cy="1453200"/>
          </a:xfrm>
          <a:prstGeom prst="rect">
            <a:avLst/>
          </a:prstGeom>
        </p:spPr>
        <p:txBody>
          <a:bodyPr spcFirstLastPara="1" wrap="square" lIns="91425" tIns="91425" rIns="91425" bIns="91425" anchor="b" anchorCtr="0">
            <a:noAutofit/>
          </a:bodyPr>
          <a:lstStyle>
            <a:lvl1pPr lvl="0">
              <a:lnSpc>
                <a:spcPct val="80000"/>
              </a:lnSpc>
              <a:spcBef>
                <a:spcPts val="0"/>
              </a:spcBef>
              <a:spcAft>
                <a:spcPts val="0"/>
              </a:spcAft>
              <a:buSzPts val="5200"/>
              <a:buNone/>
              <a:defRPr sz="5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25" name="Google Shape;25;p2"/>
          <p:cNvSpPr txBox="1">
            <a:spLocks noGrp="1"/>
          </p:cNvSpPr>
          <p:nvPr>
            <p:ph type="subTitle" idx="1"/>
          </p:nvPr>
        </p:nvSpPr>
        <p:spPr>
          <a:xfrm>
            <a:off x="720000" y="2287100"/>
            <a:ext cx="2795100" cy="8463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22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51"/>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152"/>
        <p:cNvGrpSpPr/>
        <p:nvPr/>
      </p:nvGrpSpPr>
      <p:grpSpPr>
        <a:xfrm>
          <a:off x="0" y="0"/>
          <a:ext cx="0" cy="0"/>
          <a:chOff x="0" y="0"/>
          <a:chExt cx="0" cy="0"/>
        </a:xfrm>
      </p:grpSpPr>
      <p:sp>
        <p:nvSpPr>
          <p:cNvPr id="153" name="Google Shape;153;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54" name="Google Shape;154;p13"/>
          <p:cNvSpPr txBox="1">
            <a:spLocks noGrp="1"/>
          </p:cNvSpPr>
          <p:nvPr>
            <p:ph type="subTitle" idx="1"/>
          </p:nvPr>
        </p:nvSpPr>
        <p:spPr>
          <a:xfrm>
            <a:off x="720000" y="1863600"/>
            <a:ext cx="2085900" cy="572700"/>
          </a:xfrm>
          <a:prstGeom prst="rect">
            <a:avLst/>
          </a:prstGeom>
        </p:spPr>
        <p:txBody>
          <a:bodyPr spcFirstLastPara="1" wrap="square" lIns="91425" tIns="91425" rIns="91425" bIns="91425" anchor="ctr" anchorCtr="0">
            <a:noAutofit/>
          </a:bodyPr>
          <a:lstStyle>
            <a:lvl1pPr lvl="0" algn="l" rtl="0">
              <a:spcBef>
                <a:spcPts val="0"/>
              </a:spcBef>
              <a:spcAft>
                <a:spcPts val="0"/>
              </a:spcAft>
              <a:buNone/>
              <a:defRPr sz="1600">
                <a:solidFill>
                  <a:schemeClr val="dk1"/>
                </a:solidFill>
                <a:latin typeface="Changa One"/>
                <a:ea typeface="Changa One"/>
                <a:cs typeface="Changa One"/>
                <a:sym typeface="Changa One"/>
              </a:defRPr>
            </a:lvl1pPr>
            <a:lvl2pPr lvl="1" algn="l" rtl="0">
              <a:spcBef>
                <a:spcPts val="0"/>
              </a:spcBef>
              <a:spcAft>
                <a:spcPts val="0"/>
              </a:spcAft>
              <a:buNone/>
              <a:defRPr sz="1600">
                <a:solidFill>
                  <a:schemeClr val="dk1"/>
                </a:solidFill>
                <a:latin typeface="Changa One"/>
                <a:ea typeface="Changa One"/>
                <a:cs typeface="Changa One"/>
                <a:sym typeface="Changa One"/>
              </a:defRPr>
            </a:lvl2pPr>
            <a:lvl3pPr lvl="2" algn="l" rtl="0">
              <a:spcBef>
                <a:spcPts val="0"/>
              </a:spcBef>
              <a:spcAft>
                <a:spcPts val="0"/>
              </a:spcAft>
              <a:buNone/>
              <a:defRPr sz="1600">
                <a:solidFill>
                  <a:schemeClr val="dk1"/>
                </a:solidFill>
                <a:latin typeface="Changa One"/>
                <a:ea typeface="Changa One"/>
                <a:cs typeface="Changa One"/>
                <a:sym typeface="Changa One"/>
              </a:defRPr>
            </a:lvl3pPr>
            <a:lvl4pPr lvl="3" algn="l" rtl="0">
              <a:spcBef>
                <a:spcPts val="0"/>
              </a:spcBef>
              <a:spcAft>
                <a:spcPts val="0"/>
              </a:spcAft>
              <a:buNone/>
              <a:defRPr sz="1600">
                <a:solidFill>
                  <a:schemeClr val="dk1"/>
                </a:solidFill>
                <a:latin typeface="Changa One"/>
                <a:ea typeface="Changa One"/>
                <a:cs typeface="Changa One"/>
                <a:sym typeface="Changa One"/>
              </a:defRPr>
            </a:lvl4pPr>
            <a:lvl5pPr lvl="4" algn="l" rtl="0">
              <a:spcBef>
                <a:spcPts val="0"/>
              </a:spcBef>
              <a:spcAft>
                <a:spcPts val="0"/>
              </a:spcAft>
              <a:buNone/>
              <a:defRPr sz="1600">
                <a:solidFill>
                  <a:schemeClr val="dk1"/>
                </a:solidFill>
                <a:latin typeface="Changa One"/>
                <a:ea typeface="Changa One"/>
                <a:cs typeface="Changa One"/>
                <a:sym typeface="Changa One"/>
              </a:defRPr>
            </a:lvl5pPr>
            <a:lvl6pPr lvl="5" algn="l" rtl="0">
              <a:spcBef>
                <a:spcPts val="0"/>
              </a:spcBef>
              <a:spcAft>
                <a:spcPts val="0"/>
              </a:spcAft>
              <a:buNone/>
              <a:defRPr sz="1600">
                <a:solidFill>
                  <a:schemeClr val="dk1"/>
                </a:solidFill>
                <a:latin typeface="Changa One"/>
                <a:ea typeface="Changa One"/>
                <a:cs typeface="Changa One"/>
                <a:sym typeface="Changa One"/>
              </a:defRPr>
            </a:lvl6pPr>
            <a:lvl7pPr lvl="6" algn="l" rtl="0">
              <a:spcBef>
                <a:spcPts val="0"/>
              </a:spcBef>
              <a:spcAft>
                <a:spcPts val="0"/>
              </a:spcAft>
              <a:buNone/>
              <a:defRPr sz="1600">
                <a:solidFill>
                  <a:schemeClr val="dk1"/>
                </a:solidFill>
                <a:latin typeface="Changa One"/>
                <a:ea typeface="Changa One"/>
                <a:cs typeface="Changa One"/>
                <a:sym typeface="Changa One"/>
              </a:defRPr>
            </a:lvl7pPr>
            <a:lvl8pPr lvl="7" algn="l" rtl="0">
              <a:spcBef>
                <a:spcPts val="0"/>
              </a:spcBef>
              <a:spcAft>
                <a:spcPts val="0"/>
              </a:spcAft>
              <a:buNone/>
              <a:defRPr sz="1600">
                <a:solidFill>
                  <a:schemeClr val="dk1"/>
                </a:solidFill>
                <a:latin typeface="Changa One"/>
                <a:ea typeface="Changa One"/>
                <a:cs typeface="Changa One"/>
                <a:sym typeface="Changa One"/>
              </a:defRPr>
            </a:lvl8pPr>
            <a:lvl9pPr lvl="8" algn="l" rtl="0">
              <a:spcBef>
                <a:spcPts val="0"/>
              </a:spcBef>
              <a:spcAft>
                <a:spcPts val="0"/>
              </a:spcAft>
              <a:buNone/>
              <a:defRPr sz="1600">
                <a:solidFill>
                  <a:schemeClr val="dk1"/>
                </a:solidFill>
                <a:latin typeface="Changa One"/>
                <a:ea typeface="Changa One"/>
                <a:cs typeface="Changa One"/>
                <a:sym typeface="Changa One"/>
              </a:defRPr>
            </a:lvl9pPr>
          </a:lstStyle>
          <a:p>
            <a:endParaRPr/>
          </a:p>
        </p:txBody>
      </p:sp>
      <p:sp>
        <p:nvSpPr>
          <p:cNvPr id="155" name="Google Shape;155;p13"/>
          <p:cNvSpPr txBox="1">
            <a:spLocks noGrp="1"/>
          </p:cNvSpPr>
          <p:nvPr>
            <p:ph type="subTitle" idx="2"/>
          </p:nvPr>
        </p:nvSpPr>
        <p:spPr>
          <a:xfrm>
            <a:off x="720000" y="2334049"/>
            <a:ext cx="2085900" cy="572700"/>
          </a:xfrm>
          <a:prstGeom prst="rect">
            <a:avLst/>
          </a:prstGeom>
        </p:spPr>
        <p:txBody>
          <a:bodyPr spcFirstLastPara="1" wrap="square" lIns="91425" tIns="91425" rIns="91425" bIns="91425" anchor="t" anchorCtr="0">
            <a:noAutofit/>
          </a:bodyPr>
          <a:lstStyle>
            <a:lvl1pPr lvl="0" algn="l" rtl="0">
              <a:spcBef>
                <a:spcPts val="0"/>
              </a:spcBef>
              <a:spcAft>
                <a:spcPts val="0"/>
              </a:spcAft>
              <a:buNone/>
              <a:defRPr sz="1400">
                <a:solidFill>
                  <a:schemeClr val="dk2"/>
                </a:solidFill>
              </a:defRPr>
            </a:lvl1pPr>
            <a:lvl2pPr lvl="1" algn="l" rtl="0">
              <a:spcBef>
                <a:spcPts val="1600"/>
              </a:spcBef>
              <a:spcAft>
                <a:spcPts val="0"/>
              </a:spcAft>
              <a:buNone/>
              <a:defRPr sz="1400">
                <a:solidFill>
                  <a:schemeClr val="dk2"/>
                </a:solidFill>
              </a:defRPr>
            </a:lvl2pPr>
            <a:lvl3pPr lvl="2" algn="l" rtl="0">
              <a:spcBef>
                <a:spcPts val="1600"/>
              </a:spcBef>
              <a:spcAft>
                <a:spcPts val="0"/>
              </a:spcAft>
              <a:buNone/>
              <a:defRPr sz="1400">
                <a:solidFill>
                  <a:schemeClr val="dk2"/>
                </a:solidFill>
              </a:defRPr>
            </a:lvl3pPr>
            <a:lvl4pPr lvl="3" algn="l" rtl="0">
              <a:spcBef>
                <a:spcPts val="1600"/>
              </a:spcBef>
              <a:spcAft>
                <a:spcPts val="0"/>
              </a:spcAft>
              <a:buNone/>
              <a:defRPr sz="1400">
                <a:solidFill>
                  <a:schemeClr val="dk2"/>
                </a:solidFill>
              </a:defRPr>
            </a:lvl4pPr>
            <a:lvl5pPr lvl="4" algn="l" rtl="0">
              <a:spcBef>
                <a:spcPts val="1600"/>
              </a:spcBef>
              <a:spcAft>
                <a:spcPts val="0"/>
              </a:spcAft>
              <a:buNone/>
              <a:defRPr sz="1400">
                <a:solidFill>
                  <a:schemeClr val="dk2"/>
                </a:solidFill>
              </a:defRPr>
            </a:lvl5pPr>
            <a:lvl6pPr lvl="5" algn="l" rtl="0">
              <a:spcBef>
                <a:spcPts val="1600"/>
              </a:spcBef>
              <a:spcAft>
                <a:spcPts val="0"/>
              </a:spcAft>
              <a:buNone/>
              <a:defRPr sz="1400">
                <a:solidFill>
                  <a:schemeClr val="dk2"/>
                </a:solidFill>
              </a:defRPr>
            </a:lvl6pPr>
            <a:lvl7pPr lvl="6" algn="l" rtl="0">
              <a:spcBef>
                <a:spcPts val="1600"/>
              </a:spcBef>
              <a:spcAft>
                <a:spcPts val="0"/>
              </a:spcAft>
              <a:buNone/>
              <a:defRPr sz="1400">
                <a:solidFill>
                  <a:schemeClr val="dk2"/>
                </a:solidFill>
              </a:defRPr>
            </a:lvl7pPr>
            <a:lvl8pPr lvl="7" algn="l" rtl="0">
              <a:spcBef>
                <a:spcPts val="1600"/>
              </a:spcBef>
              <a:spcAft>
                <a:spcPts val="0"/>
              </a:spcAft>
              <a:buNone/>
              <a:defRPr sz="1400">
                <a:solidFill>
                  <a:schemeClr val="dk2"/>
                </a:solidFill>
              </a:defRPr>
            </a:lvl8pPr>
            <a:lvl9pPr lvl="8" algn="l" rtl="0">
              <a:spcBef>
                <a:spcPts val="1600"/>
              </a:spcBef>
              <a:spcAft>
                <a:spcPts val="1600"/>
              </a:spcAft>
              <a:buNone/>
              <a:defRPr sz="1400">
                <a:solidFill>
                  <a:schemeClr val="dk2"/>
                </a:solidFill>
              </a:defRPr>
            </a:lvl9pPr>
          </a:lstStyle>
          <a:p>
            <a:endParaRPr/>
          </a:p>
        </p:txBody>
      </p:sp>
      <p:sp>
        <p:nvSpPr>
          <p:cNvPr id="156" name="Google Shape;156;p13"/>
          <p:cNvSpPr txBox="1">
            <a:spLocks noGrp="1"/>
          </p:cNvSpPr>
          <p:nvPr>
            <p:ph type="subTitle" idx="3"/>
          </p:nvPr>
        </p:nvSpPr>
        <p:spPr>
          <a:xfrm>
            <a:off x="3533800" y="1863600"/>
            <a:ext cx="2085900" cy="572700"/>
          </a:xfrm>
          <a:prstGeom prst="rect">
            <a:avLst/>
          </a:prstGeom>
        </p:spPr>
        <p:txBody>
          <a:bodyPr spcFirstLastPara="1" wrap="square" lIns="91425" tIns="91425" rIns="91425" bIns="91425" anchor="ctr" anchorCtr="0">
            <a:noAutofit/>
          </a:bodyPr>
          <a:lstStyle>
            <a:lvl1pPr lvl="0" algn="l" rtl="0">
              <a:spcBef>
                <a:spcPts val="0"/>
              </a:spcBef>
              <a:spcAft>
                <a:spcPts val="0"/>
              </a:spcAft>
              <a:buNone/>
              <a:defRPr sz="1600">
                <a:solidFill>
                  <a:schemeClr val="dk1"/>
                </a:solidFill>
                <a:latin typeface="Changa One"/>
                <a:ea typeface="Changa One"/>
                <a:cs typeface="Changa One"/>
                <a:sym typeface="Changa One"/>
              </a:defRPr>
            </a:lvl1pPr>
            <a:lvl2pPr lvl="1" algn="l" rtl="0">
              <a:spcBef>
                <a:spcPts val="0"/>
              </a:spcBef>
              <a:spcAft>
                <a:spcPts val="0"/>
              </a:spcAft>
              <a:buNone/>
              <a:defRPr sz="1600">
                <a:solidFill>
                  <a:schemeClr val="dk1"/>
                </a:solidFill>
                <a:latin typeface="Changa One"/>
                <a:ea typeface="Changa One"/>
                <a:cs typeface="Changa One"/>
                <a:sym typeface="Changa One"/>
              </a:defRPr>
            </a:lvl2pPr>
            <a:lvl3pPr lvl="2" algn="l" rtl="0">
              <a:spcBef>
                <a:spcPts val="0"/>
              </a:spcBef>
              <a:spcAft>
                <a:spcPts val="0"/>
              </a:spcAft>
              <a:buNone/>
              <a:defRPr sz="1600">
                <a:solidFill>
                  <a:schemeClr val="dk1"/>
                </a:solidFill>
                <a:latin typeface="Changa One"/>
                <a:ea typeface="Changa One"/>
                <a:cs typeface="Changa One"/>
                <a:sym typeface="Changa One"/>
              </a:defRPr>
            </a:lvl3pPr>
            <a:lvl4pPr lvl="3" algn="l" rtl="0">
              <a:spcBef>
                <a:spcPts val="0"/>
              </a:spcBef>
              <a:spcAft>
                <a:spcPts val="0"/>
              </a:spcAft>
              <a:buNone/>
              <a:defRPr sz="1600">
                <a:solidFill>
                  <a:schemeClr val="dk1"/>
                </a:solidFill>
                <a:latin typeface="Changa One"/>
                <a:ea typeface="Changa One"/>
                <a:cs typeface="Changa One"/>
                <a:sym typeface="Changa One"/>
              </a:defRPr>
            </a:lvl4pPr>
            <a:lvl5pPr lvl="4" algn="l" rtl="0">
              <a:spcBef>
                <a:spcPts val="0"/>
              </a:spcBef>
              <a:spcAft>
                <a:spcPts val="0"/>
              </a:spcAft>
              <a:buNone/>
              <a:defRPr sz="1600">
                <a:solidFill>
                  <a:schemeClr val="dk1"/>
                </a:solidFill>
                <a:latin typeface="Changa One"/>
                <a:ea typeface="Changa One"/>
                <a:cs typeface="Changa One"/>
                <a:sym typeface="Changa One"/>
              </a:defRPr>
            </a:lvl5pPr>
            <a:lvl6pPr lvl="5" algn="l" rtl="0">
              <a:spcBef>
                <a:spcPts val="0"/>
              </a:spcBef>
              <a:spcAft>
                <a:spcPts val="0"/>
              </a:spcAft>
              <a:buNone/>
              <a:defRPr sz="1600">
                <a:solidFill>
                  <a:schemeClr val="dk1"/>
                </a:solidFill>
                <a:latin typeface="Changa One"/>
                <a:ea typeface="Changa One"/>
                <a:cs typeface="Changa One"/>
                <a:sym typeface="Changa One"/>
              </a:defRPr>
            </a:lvl6pPr>
            <a:lvl7pPr lvl="6" algn="l" rtl="0">
              <a:spcBef>
                <a:spcPts val="0"/>
              </a:spcBef>
              <a:spcAft>
                <a:spcPts val="0"/>
              </a:spcAft>
              <a:buNone/>
              <a:defRPr sz="1600">
                <a:solidFill>
                  <a:schemeClr val="dk1"/>
                </a:solidFill>
                <a:latin typeface="Changa One"/>
                <a:ea typeface="Changa One"/>
                <a:cs typeface="Changa One"/>
                <a:sym typeface="Changa One"/>
              </a:defRPr>
            </a:lvl7pPr>
            <a:lvl8pPr lvl="7" algn="l" rtl="0">
              <a:spcBef>
                <a:spcPts val="0"/>
              </a:spcBef>
              <a:spcAft>
                <a:spcPts val="0"/>
              </a:spcAft>
              <a:buNone/>
              <a:defRPr sz="1600">
                <a:solidFill>
                  <a:schemeClr val="dk1"/>
                </a:solidFill>
                <a:latin typeface="Changa One"/>
                <a:ea typeface="Changa One"/>
                <a:cs typeface="Changa One"/>
                <a:sym typeface="Changa One"/>
              </a:defRPr>
            </a:lvl8pPr>
            <a:lvl9pPr lvl="8" algn="l" rtl="0">
              <a:spcBef>
                <a:spcPts val="0"/>
              </a:spcBef>
              <a:spcAft>
                <a:spcPts val="0"/>
              </a:spcAft>
              <a:buNone/>
              <a:defRPr sz="1600">
                <a:solidFill>
                  <a:schemeClr val="dk1"/>
                </a:solidFill>
                <a:latin typeface="Changa One"/>
                <a:ea typeface="Changa One"/>
                <a:cs typeface="Changa One"/>
                <a:sym typeface="Changa One"/>
              </a:defRPr>
            </a:lvl9pPr>
          </a:lstStyle>
          <a:p>
            <a:endParaRPr/>
          </a:p>
        </p:txBody>
      </p:sp>
      <p:sp>
        <p:nvSpPr>
          <p:cNvPr id="157" name="Google Shape;157;p13"/>
          <p:cNvSpPr txBox="1">
            <a:spLocks noGrp="1"/>
          </p:cNvSpPr>
          <p:nvPr>
            <p:ph type="subTitle" idx="4"/>
          </p:nvPr>
        </p:nvSpPr>
        <p:spPr>
          <a:xfrm>
            <a:off x="3533800" y="2334049"/>
            <a:ext cx="2085900" cy="572700"/>
          </a:xfrm>
          <a:prstGeom prst="rect">
            <a:avLst/>
          </a:prstGeom>
        </p:spPr>
        <p:txBody>
          <a:bodyPr spcFirstLastPara="1" wrap="square" lIns="91425" tIns="91425" rIns="91425" bIns="91425" anchor="t" anchorCtr="0">
            <a:noAutofit/>
          </a:bodyPr>
          <a:lstStyle>
            <a:lvl1pPr lvl="0" algn="l" rtl="0">
              <a:spcBef>
                <a:spcPts val="0"/>
              </a:spcBef>
              <a:spcAft>
                <a:spcPts val="0"/>
              </a:spcAft>
              <a:buNone/>
              <a:defRPr sz="1400">
                <a:solidFill>
                  <a:schemeClr val="dk2"/>
                </a:solidFill>
              </a:defRPr>
            </a:lvl1pPr>
            <a:lvl2pPr lvl="1" algn="l" rtl="0">
              <a:spcBef>
                <a:spcPts val="1600"/>
              </a:spcBef>
              <a:spcAft>
                <a:spcPts val="0"/>
              </a:spcAft>
              <a:buNone/>
              <a:defRPr sz="1400">
                <a:solidFill>
                  <a:schemeClr val="dk2"/>
                </a:solidFill>
              </a:defRPr>
            </a:lvl2pPr>
            <a:lvl3pPr lvl="2" algn="l" rtl="0">
              <a:spcBef>
                <a:spcPts val="1600"/>
              </a:spcBef>
              <a:spcAft>
                <a:spcPts val="0"/>
              </a:spcAft>
              <a:buNone/>
              <a:defRPr sz="1400">
                <a:solidFill>
                  <a:schemeClr val="dk2"/>
                </a:solidFill>
              </a:defRPr>
            </a:lvl3pPr>
            <a:lvl4pPr lvl="3" algn="l" rtl="0">
              <a:spcBef>
                <a:spcPts val="1600"/>
              </a:spcBef>
              <a:spcAft>
                <a:spcPts val="0"/>
              </a:spcAft>
              <a:buNone/>
              <a:defRPr sz="1400">
                <a:solidFill>
                  <a:schemeClr val="dk2"/>
                </a:solidFill>
              </a:defRPr>
            </a:lvl4pPr>
            <a:lvl5pPr lvl="4" algn="l" rtl="0">
              <a:spcBef>
                <a:spcPts val="1600"/>
              </a:spcBef>
              <a:spcAft>
                <a:spcPts val="0"/>
              </a:spcAft>
              <a:buNone/>
              <a:defRPr sz="1400">
                <a:solidFill>
                  <a:schemeClr val="dk2"/>
                </a:solidFill>
              </a:defRPr>
            </a:lvl5pPr>
            <a:lvl6pPr lvl="5" algn="l" rtl="0">
              <a:spcBef>
                <a:spcPts val="1600"/>
              </a:spcBef>
              <a:spcAft>
                <a:spcPts val="0"/>
              </a:spcAft>
              <a:buNone/>
              <a:defRPr sz="1400">
                <a:solidFill>
                  <a:schemeClr val="dk2"/>
                </a:solidFill>
              </a:defRPr>
            </a:lvl6pPr>
            <a:lvl7pPr lvl="6" algn="l" rtl="0">
              <a:spcBef>
                <a:spcPts val="1600"/>
              </a:spcBef>
              <a:spcAft>
                <a:spcPts val="0"/>
              </a:spcAft>
              <a:buNone/>
              <a:defRPr sz="1400">
                <a:solidFill>
                  <a:schemeClr val="dk2"/>
                </a:solidFill>
              </a:defRPr>
            </a:lvl7pPr>
            <a:lvl8pPr lvl="7" algn="l" rtl="0">
              <a:spcBef>
                <a:spcPts val="1600"/>
              </a:spcBef>
              <a:spcAft>
                <a:spcPts val="0"/>
              </a:spcAft>
              <a:buNone/>
              <a:defRPr sz="1400">
                <a:solidFill>
                  <a:schemeClr val="dk2"/>
                </a:solidFill>
              </a:defRPr>
            </a:lvl8pPr>
            <a:lvl9pPr lvl="8" algn="l" rtl="0">
              <a:spcBef>
                <a:spcPts val="1600"/>
              </a:spcBef>
              <a:spcAft>
                <a:spcPts val="1600"/>
              </a:spcAft>
              <a:buNone/>
              <a:defRPr sz="1400">
                <a:solidFill>
                  <a:schemeClr val="dk2"/>
                </a:solidFill>
              </a:defRPr>
            </a:lvl9pPr>
          </a:lstStyle>
          <a:p>
            <a:endParaRPr/>
          </a:p>
        </p:txBody>
      </p:sp>
      <p:sp>
        <p:nvSpPr>
          <p:cNvPr id="158" name="Google Shape;158;p13"/>
          <p:cNvSpPr txBox="1">
            <a:spLocks noGrp="1"/>
          </p:cNvSpPr>
          <p:nvPr>
            <p:ph type="subTitle" idx="5"/>
          </p:nvPr>
        </p:nvSpPr>
        <p:spPr>
          <a:xfrm>
            <a:off x="720000" y="3637101"/>
            <a:ext cx="2085900" cy="572700"/>
          </a:xfrm>
          <a:prstGeom prst="rect">
            <a:avLst/>
          </a:prstGeom>
        </p:spPr>
        <p:txBody>
          <a:bodyPr spcFirstLastPara="1" wrap="square" lIns="91425" tIns="91425" rIns="91425" bIns="91425" anchor="ctr" anchorCtr="0">
            <a:noAutofit/>
          </a:bodyPr>
          <a:lstStyle>
            <a:lvl1pPr lvl="0" algn="l" rtl="0">
              <a:spcBef>
                <a:spcPts val="0"/>
              </a:spcBef>
              <a:spcAft>
                <a:spcPts val="0"/>
              </a:spcAft>
              <a:buNone/>
              <a:defRPr sz="1600">
                <a:solidFill>
                  <a:schemeClr val="dk1"/>
                </a:solidFill>
                <a:latin typeface="Changa One"/>
                <a:ea typeface="Changa One"/>
                <a:cs typeface="Changa One"/>
                <a:sym typeface="Changa One"/>
              </a:defRPr>
            </a:lvl1pPr>
            <a:lvl2pPr lvl="1" algn="l" rtl="0">
              <a:spcBef>
                <a:spcPts val="0"/>
              </a:spcBef>
              <a:spcAft>
                <a:spcPts val="0"/>
              </a:spcAft>
              <a:buNone/>
              <a:defRPr sz="1600">
                <a:solidFill>
                  <a:schemeClr val="dk1"/>
                </a:solidFill>
                <a:latin typeface="Changa One"/>
                <a:ea typeface="Changa One"/>
                <a:cs typeface="Changa One"/>
                <a:sym typeface="Changa One"/>
              </a:defRPr>
            </a:lvl2pPr>
            <a:lvl3pPr lvl="2" algn="l" rtl="0">
              <a:spcBef>
                <a:spcPts val="0"/>
              </a:spcBef>
              <a:spcAft>
                <a:spcPts val="0"/>
              </a:spcAft>
              <a:buNone/>
              <a:defRPr sz="1600">
                <a:solidFill>
                  <a:schemeClr val="dk1"/>
                </a:solidFill>
                <a:latin typeface="Changa One"/>
                <a:ea typeface="Changa One"/>
                <a:cs typeface="Changa One"/>
                <a:sym typeface="Changa One"/>
              </a:defRPr>
            </a:lvl3pPr>
            <a:lvl4pPr lvl="3" algn="l" rtl="0">
              <a:spcBef>
                <a:spcPts val="0"/>
              </a:spcBef>
              <a:spcAft>
                <a:spcPts val="0"/>
              </a:spcAft>
              <a:buNone/>
              <a:defRPr sz="1600">
                <a:solidFill>
                  <a:schemeClr val="dk1"/>
                </a:solidFill>
                <a:latin typeface="Changa One"/>
                <a:ea typeface="Changa One"/>
                <a:cs typeface="Changa One"/>
                <a:sym typeface="Changa One"/>
              </a:defRPr>
            </a:lvl4pPr>
            <a:lvl5pPr lvl="4" algn="l" rtl="0">
              <a:spcBef>
                <a:spcPts val="0"/>
              </a:spcBef>
              <a:spcAft>
                <a:spcPts val="0"/>
              </a:spcAft>
              <a:buNone/>
              <a:defRPr sz="1600">
                <a:solidFill>
                  <a:schemeClr val="dk1"/>
                </a:solidFill>
                <a:latin typeface="Changa One"/>
                <a:ea typeface="Changa One"/>
                <a:cs typeface="Changa One"/>
                <a:sym typeface="Changa One"/>
              </a:defRPr>
            </a:lvl5pPr>
            <a:lvl6pPr lvl="5" algn="l" rtl="0">
              <a:spcBef>
                <a:spcPts val="0"/>
              </a:spcBef>
              <a:spcAft>
                <a:spcPts val="0"/>
              </a:spcAft>
              <a:buNone/>
              <a:defRPr sz="1600">
                <a:solidFill>
                  <a:schemeClr val="dk1"/>
                </a:solidFill>
                <a:latin typeface="Changa One"/>
                <a:ea typeface="Changa One"/>
                <a:cs typeface="Changa One"/>
                <a:sym typeface="Changa One"/>
              </a:defRPr>
            </a:lvl6pPr>
            <a:lvl7pPr lvl="6" algn="l" rtl="0">
              <a:spcBef>
                <a:spcPts val="0"/>
              </a:spcBef>
              <a:spcAft>
                <a:spcPts val="0"/>
              </a:spcAft>
              <a:buNone/>
              <a:defRPr sz="1600">
                <a:solidFill>
                  <a:schemeClr val="dk1"/>
                </a:solidFill>
                <a:latin typeface="Changa One"/>
                <a:ea typeface="Changa One"/>
                <a:cs typeface="Changa One"/>
                <a:sym typeface="Changa One"/>
              </a:defRPr>
            </a:lvl7pPr>
            <a:lvl8pPr lvl="7" algn="l" rtl="0">
              <a:spcBef>
                <a:spcPts val="0"/>
              </a:spcBef>
              <a:spcAft>
                <a:spcPts val="0"/>
              </a:spcAft>
              <a:buNone/>
              <a:defRPr sz="1600">
                <a:solidFill>
                  <a:schemeClr val="dk1"/>
                </a:solidFill>
                <a:latin typeface="Changa One"/>
                <a:ea typeface="Changa One"/>
                <a:cs typeface="Changa One"/>
                <a:sym typeface="Changa One"/>
              </a:defRPr>
            </a:lvl8pPr>
            <a:lvl9pPr lvl="8" algn="l" rtl="0">
              <a:spcBef>
                <a:spcPts val="0"/>
              </a:spcBef>
              <a:spcAft>
                <a:spcPts val="0"/>
              </a:spcAft>
              <a:buNone/>
              <a:defRPr sz="1600">
                <a:solidFill>
                  <a:schemeClr val="dk1"/>
                </a:solidFill>
                <a:latin typeface="Changa One"/>
                <a:ea typeface="Changa One"/>
                <a:cs typeface="Changa One"/>
                <a:sym typeface="Changa One"/>
              </a:defRPr>
            </a:lvl9pPr>
          </a:lstStyle>
          <a:p>
            <a:endParaRPr/>
          </a:p>
        </p:txBody>
      </p:sp>
      <p:sp>
        <p:nvSpPr>
          <p:cNvPr id="159" name="Google Shape;159;p13"/>
          <p:cNvSpPr txBox="1">
            <a:spLocks noGrp="1"/>
          </p:cNvSpPr>
          <p:nvPr>
            <p:ph type="subTitle" idx="6"/>
          </p:nvPr>
        </p:nvSpPr>
        <p:spPr>
          <a:xfrm>
            <a:off x="720000" y="4106999"/>
            <a:ext cx="2085900" cy="572700"/>
          </a:xfrm>
          <a:prstGeom prst="rect">
            <a:avLst/>
          </a:prstGeom>
        </p:spPr>
        <p:txBody>
          <a:bodyPr spcFirstLastPara="1" wrap="square" lIns="91425" tIns="91425" rIns="91425" bIns="91425" anchor="t" anchorCtr="0">
            <a:noAutofit/>
          </a:bodyPr>
          <a:lstStyle>
            <a:lvl1pPr lvl="0" algn="l" rtl="0">
              <a:spcBef>
                <a:spcPts val="0"/>
              </a:spcBef>
              <a:spcAft>
                <a:spcPts val="0"/>
              </a:spcAft>
              <a:buNone/>
              <a:defRPr sz="1400">
                <a:solidFill>
                  <a:schemeClr val="dk2"/>
                </a:solidFill>
              </a:defRPr>
            </a:lvl1pPr>
            <a:lvl2pPr lvl="1" algn="l" rtl="0">
              <a:spcBef>
                <a:spcPts val="1600"/>
              </a:spcBef>
              <a:spcAft>
                <a:spcPts val="0"/>
              </a:spcAft>
              <a:buNone/>
              <a:defRPr sz="1400">
                <a:solidFill>
                  <a:schemeClr val="dk2"/>
                </a:solidFill>
              </a:defRPr>
            </a:lvl2pPr>
            <a:lvl3pPr lvl="2" algn="l" rtl="0">
              <a:spcBef>
                <a:spcPts val="1600"/>
              </a:spcBef>
              <a:spcAft>
                <a:spcPts val="0"/>
              </a:spcAft>
              <a:buNone/>
              <a:defRPr sz="1400">
                <a:solidFill>
                  <a:schemeClr val="dk2"/>
                </a:solidFill>
              </a:defRPr>
            </a:lvl3pPr>
            <a:lvl4pPr lvl="3" algn="l" rtl="0">
              <a:spcBef>
                <a:spcPts val="1600"/>
              </a:spcBef>
              <a:spcAft>
                <a:spcPts val="0"/>
              </a:spcAft>
              <a:buNone/>
              <a:defRPr sz="1400">
                <a:solidFill>
                  <a:schemeClr val="dk2"/>
                </a:solidFill>
              </a:defRPr>
            </a:lvl4pPr>
            <a:lvl5pPr lvl="4" algn="l" rtl="0">
              <a:spcBef>
                <a:spcPts val="1600"/>
              </a:spcBef>
              <a:spcAft>
                <a:spcPts val="0"/>
              </a:spcAft>
              <a:buNone/>
              <a:defRPr sz="1400">
                <a:solidFill>
                  <a:schemeClr val="dk2"/>
                </a:solidFill>
              </a:defRPr>
            </a:lvl5pPr>
            <a:lvl6pPr lvl="5" algn="l" rtl="0">
              <a:spcBef>
                <a:spcPts val="1600"/>
              </a:spcBef>
              <a:spcAft>
                <a:spcPts val="0"/>
              </a:spcAft>
              <a:buNone/>
              <a:defRPr sz="1400">
                <a:solidFill>
                  <a:schemeClr val="dk2"/>
                </a:solidFill>
              </a:defRPr>
            </a:lvl6pPr>
            <a:lvl7pPr lvl="6" algn="l" rtl="0">
              <a:spcBef>
                <a:spcPts val="1600"/>
              </a:spcBef>
              <a:spcAft>
                <a:spcPts val="0"/>
              </a:spcAft>
              <a:buNone/>
              <a:defRPr sz="1400">
                <a:solidFill>
                  <a:schemeClr val="dk2"/>
                </a:solidFill>
              </a:defRPr>
            </a:lvl7pPr>
            <a:lvl8pPr lvl="7" algn="l" rtl="0">
              <a:spcBef>
                <a:spcPts val="1600"/>
              </a:spcBef>
              <a:spcAft>
                <a:spcPts val="0"/>
              </a:spcAft>
              <a:buNone/>
              <a:defRPr sz="1400">
                <a:solidFill>
                  <a:schemeClr val="dk2"/>
                </a:solidFill>
              </a:defRPr>
            </a:lvl8pPr>
            <a:lvl9pPr lvl="8" algn="l" rtl="0">
              <a:spcBef>
                <a:spcPts val="1600"/>
              </a:spcBef>
              <a:spcAft>
                <a:spcPts val="1600"/>
              </a:spcAft>
              <a:buNone/>
              <a:defRPr sz="1400">
                <a:solidFill>
                  <a:schemeClr val="dk2"/>
                </a:solidFill>
              </a:defRPr>
            </a:lvl9pPr>
          </a:lstStyle>
          <a:p>
            <a:endParaRPr/>
          </a:p>
        </p:txBody>
      </p:sp>
      <p:sp>
        <p:nvSpPr>
          <p:cNvPr id="160" name="Google Shape;160;p13"/>
          <p:cNvSpPr txBox="1">
            <a:spLocks noGrp="1"/>
          </p:cNvSpPr>
          <p:nvPr>
            <p:ph type="subTitle" idx="7"/>
          </p:nvPr>
        </p:nvSpPr>
        <p:spPr>
          <a:xfrm>
            <a:off x="3533800" y="3637101"/>
            <a:ext cx="2085900" cy="572700"/>
          </a:xfrm>
          <a:prstGeom prst="rect">
            <a:avLst/>
          </a:prstGeom>
        </p:spPr>
        <p:txBody>
          <a:bodyPr spcFirstLastPara="1" wrap="square" lIns="91425" tIns="91425" rIns="91425" bIns="91425" anchor="ctr" anchorCtr="0">
            <a:noAutofit/>
          </a:bodyPr>
          <a:lstStyle>
            <a:lvl1pPr lvl="0" algn="l" rtl="0">
              <a:spcBef>
                <a:spcPts val="0"/>
              </a:spcBef>
              <a:spcAft>
                <a:spcPts val="0"/>
              </a:spcAft>
              <a:buNone/>
              <a:defRPr sz="1600">
                <a:solidFill>
                  <a:schemeClr val="dk1"/>
                </a:solidFill>
                <a:latin typeface="Changa One"/>
                <a:ea typeface="Changa One"/>
                <a:cs typeface="Changa One"/>
                <a:sym typeface="Changa One"/>
              </a:defRPr>
            </a:lvl1pPr>
            <a:lvl2pPr lvl="1" algn="l" rtl="0">
              <a:spcBef>
                <a:spcPts val="0"/>
              </a:spcBef>
              <a:spcAft>
                <a:spcPts val="0"/>
              </a:spcAft>
              <a:buNone/>
              <a:defRPr sz="1600">
                <a:solidFill>
                  <a:schemeClr val="dk1"/>
                </a:solidFill>
                <a:latin typeface="Changa One"/>
                <a:ea typeface="Changa One"/>
                <a:cs typeface="Changa One"/>
                <a:sym typeface="Changa One"/>
              </a:defRPr>
            </a:lvl2pPr>
            <a:lvl3pPr lvl="2" algn="l" rtl="0">
              <a:spcBef>
                <a:spcPts val="0"/>
              </a:spcBef>
              <a:spcAft>
                <a:spcPts val="0"/>
              </a:spcAft>
              <a:buNone/>
              <a:defRPr sz="1600">
                <a:solidFill>
                  <a:schemeClr val="dk1"/>
                </a:solidFill>
                <a:latin typeface="Changa One"/>
                <a:ea typeface="Changa One"/>
                <a:cs typeface="Changa One"/>
                <a:sym typeface="Changa One"/>
              </a:defRPr>
            </a:lvl3pPr>
            <a:lvl4pPr lvl="3" algn="l" rtl="0">
              <a:spcBef>
                <a:spcPts val="0"/>
              </a:spcBef>
              <a:spcAft>
                <a:spcPts val="0"/>
              </a:spcAft>
              <a:buNone/>
              <a:defRPr sz="1600">
                <a:solidFill>
                  <a:schemeClr val="dk1"/>
                </a:solidFill>
                <a:latin typeface="Changa One"/>
                <a:ea typeface="Changa One"/>
                <a:cs typeface="Changa One"/>
                <a:sym typeface="Changa One"/>
              </a:defRPr>
            </a:lvl4pPr>
            <a:lvl5pPr lvl="4" algn="l" rtl="0">
              <a:spcBef>
                <a:spcPts val="0"/>
              </a:spcBef>
              <a:spcAft>
                <a:spcPts val="0"/>
              </a:spcAft>
              <a:buNone/>
              <a:defRPr sz="1600">
                <a:solidFill>
                  <a:schemeClr val="dk1"/>
                </a:solidFill>
                <a:latin typeface="Changa One"/>
                <a:ea typeface="Changa One"/>
                <a:cs typeface="Changa One"/>
                <a:sym typeface="Changa One"/>
              </a:defRPr>
            </a:lvl5pPr>
            <a:lvl6pPr lvl="5" algn="l" rtl="0">
              <a:spcBef>
                <a:spcPts val="0"/>
              </a:spcBef>
              <a:spcAft>
                <a:spcPts val="0"/>
              </a:spcAft>
              <a:buNone/>
              <a:defRPr sz="1600">
                <a:solidFill>
                  <a:schemeClr val="dk1"/>
                </a:solidFill>
                <a:latin typeface="Changa One"/>
                <a:ea typeface="Changa One"/>
                <a:cs typeface="Changa One"/>
                <a:sym typeface="Changa One"/>
              </a:defRPr>
            </a:lvl6pPr>
            <a:lvl7pPr lvl="6" algn="l" rtl="0">
              <a:spcBef>
                <a:spcPts val="0"/>
              </a:spcBef>
              <a:spcAft>
                <a:spcPts val="0"/>
              </a:spcAft>
              <a:buNone/>
              <a:defRPr sz="1600">
                <a:solidFill>
                  <a:schemeClr val="dk1"/>
                </a:solidFill>
                <a:latin typeface="Changa One"/>
                <a:ea typeface="Changa One"/>
                <a:cs typeface="Changa One"/>
                <a:sym typeface="Changa One"/>
              </a:defRPr>
            </a:lvl7pPr>
            <a:lvl8pPr lvl="7" algn="l" rtl="0">
              <a:spcBef>
                <a:spcPts val="0"/>
              </a:spcBef>
              <a:spcAft>
                <a:spcPts val="0"/>
              </a:spcAft>
              <a:buNone/>
              <a:defRPr sz="1600">
                <a:solidFill>
                  <a:schemeClr val="dk1"/>
                </a:solidFill>
                <a:latin typeface="Changa One"/>
                <a:ea typeface="Changa One"/>
                <a:cs typeface="Changa One"/>
                <a:sym typeface="Changa One"/>
              </a:defRPr>
            </a:lvl8pPr>
            <a:lvl9pPr lvl="8" algn="l" rtl="0">
              <a:spcBef>
                <a:spcPts val="0"/>
              </a:spcBef>
              <a:spcAft>
                <a:spcPts val="0"/>
              </a:spcAft>
              <a:buNone/>
              <a:defRPr sz="1600">
                <a:solidFill>
                  <a:schemeClr val="dk1"/>
                </a:solidFill>
                <a:latin typeface="Changa One"/>
                <a:ea typeface="Changa One"/>
                <a:cs typeface="Changa One"/>
                <a:sym typeface="Changa One"/>
              </a:defRPr>
            </a:lvl9pPr>
          </a:lstStyle>
          <a:p>
            <a:endParaRPr/>
          </a:p>
        </p:txBody>
      </p:sp>
      <p:sp>
        <p:nvSpPr>
          <p:cNvPr id="161" name="Google Shape;161;p13"/>
          <p:cNvSpPr txBox="1">
            <a:spLocks noGrp="1"/>
          </p:cNvSpPr>
          <p:nvPr>
            <p:ph type="subTitle" idx="8"/>
          </p:nvPr>
        </p:nvSpPr>
        <p:spPr>
          <a:xfrm>
            <a:off x="3533800" y="4106999"/>
            <a:ext cx="2085900" cy="572700"/>
          </a:xfrm>
          <a:prstGeom prst="rect">
            <a:avLst/>
          </a:prstGeom>
        </p:spPr>
        <p:txBody>
          <a:bodyPr spcFirstLastPara="1" wrap="square" lIns="91425" tIns="91425" rIns="91425" bIns="91425" anchor="t" anchorCtr="0">
            <a:noAutofit/>
          </a:bodyPr>
          <a:lstStyle>
            <a:lvl1pPr lvl="0" algn="l" rtl="0">
              <a:spcBef>
                <a:spcPts val="0"/>
              </a:spcBef>
              <a:spcAft>
                <a:spcPts val="0"/>
              </a:spcAft>
              <a:buNone/>
              <a:defRPr sz="1400">
                <a:solidFill>
                  <a:schemeClr val="dk2"/>
                </a:solidFill>
              </a:defRPr>
            </a:lvl1pPr>
            <a:lvl2pPr lvl="1" algn="l" rtl="0">
              <a:spcBef>
                <a:spcPts val="1600"/>
              </a:spcBef>
              <a:spcAft>
                <a:spcPts val="0"/>
              </a:spcAft>
              <a:buNone/>
              <a:defRPr sz="1400">
                <a:solidFill>
                  <a:schemeClr val="dk2"/>
                </a:solidFill>
              </a:defRPr>
            </a:lvl2pPr>
            <a:lvl3pPr lvl="2" algn="l" rtl="0">
              <a:spcBef>
                <a:spcPts val="1600"/>
              </a:spcBef>
              <a:spcAft>
                <a:spcPts val="0"/>
              </a:spcAft>
              <a:buNone/>
              <a:defRPr sz="1400">
                <a:solidFill>
                  <a:schemeClr val="dk2"/>
                </a:solidFill>
              </a:defRPr>
            </a:lvl3pPr>
            <a:lvl4pPr lvl="3" algn="l" rtl="0">
              <a:spcBef>
                <a:spcPts val="1600"/>
              </a:spcBef>
              <a:spcAft>
                <a:spcPts val="0"/>
              </a:spcAft>
              <a:buNone/>
              <a:defRPr sz="1400">
                <a:solidFill>
                  <a:schemeClr val="dk2"/>
                </a:solidFill>
              </a:defRPr>
            </a:lvl4pPr>
            <a:lvl5pPr lvl="4" algn="l" rtl="0">
              <a:spcBef>
                <a:spcPts val="1600"/>
              </a:spcBef>
              <a:spcAft>
                <a:spcPts val="0"/>
              </a:spcAft>
              <a:buNone/>
              <a:defRPr sz="1400">
                <a:solidFill>
                  <a:schemeClr val="dk2"/>
                </a:solidFill>
              </a:defRPr>
            </a:lvl5pPr>
            <a:lvl6pPr lvl="5" algn="l" rtl="0">
              <a:spcBef>
                <a:spcPts val="1600"/>
              </a:spcBef>
              <a:spcAft>
                <a:spcPts val="0"/>
              </a:spcAft>
              <a:buNone/>
              <a:defRPr sz="1400">
                <a:solidFill>
                  <a:schemeClr val="dk2"/>
                </a:solidFill>
              </a:defRPr>
            </a:lvl6pPr>
            <a:lvl7pPr lvl="6" algn="l" rtl="0">
              <a:spcBef>
                <a:spcPts val="1600"/>
              </a:spcBef>
              <a:spcAft>
                <a:spcPts val="0"/>
              </a:spcAft>
              <a:buNone/>
              <a:defRPr sz="1400">
                <a:solidFill>
                  <a:schemeClr val="dk2"/>
                </a:solidFill>
              </a:defRPr>
            </a:lvl7pPr>
            <a:lvl8pPr lvl="7" algn="l" rtl="0">
              <a:spcBef>
                <a:spcPts val="1600"/>
              </a:spcBef>
              <a:spcAft>
                <a:spcPts val="0"/>
              </a:spcAft>
              <a:buNone/>
              <a:defRPr sz="1400">
                <a:solidFill>
                  <a:schemeClr val="dk2"/>
                </a:solidFill>
              </a:defRPr>
            </a:lvl8pPr>
            <a:lvl9pPr lvl="8" algn="l" rtl="0">
              <a:spcBef>
                <a:spcPts val="1600"/>
              </a:spcBef>
              <a:spcAft>
                <a:spcPts val="1600"/>
              </a:spcAft>
              <a:buNone/>
              <a:defRPr sz="1400">
                <a:solidFill>
                  <a:schemeClr val="dk2"/>
                </a:solidFill>
              </a:defRPr>
            </a:lvl9pPr>
          </a:lstStyle>
          <a:p>
            <a:endParaRPr/>
          </a:p>
        </p:txBody>
      </p:sp>
      <p:sp>
        <p:nvSpPr>
          <p:cNvPr id="162" name="Google Shape;162;p13"/>
          <p:cNvSpPr txBox="1">
            <a:spLocks noGrp="1"/>
          </p:cNvSpPr>
          <p:nvPr>
            <p:ph type="title" idx="9" hasCustomPrompt="1"/>
          </p:nvPr>
        </p:nvSpPr>
        <p:spPr>
          <a:xfrm>
            <a:off x="792564" y="1325200"/>
            <a:ext cx="666600" cy="448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5500"/>
              <a:buNone/>
              <a:defRPr sz="2500">
                <a:solidFill>
                  <a:schemeClr val="lt1"/>
                </a:solidFill>
              </a:defRPr>
            </a:lvl1pPr>
            <a:lvl2pPr lvl="1" algn="l" rtl="0">
              <a:spcBef>
                <a:spcPts val="0"/>
              </a:spcBef>
              <a:spcAft>
                <a:spcPts val="0"/>
              </a:spcAft>
              <a:buClr>
                <a:schemeClr val="dk2"/>
              </a:buClr>
              <a:buSzPts val="5500"/>
              <a:buFont typeface="Changa One"/>
              <a:buNone/>
              <a:defRPr sz="5500">
                <a:solidFill>
                  <a:schemeClr val="dk2"/>
                </a:solidFill>
                <a:latin typeface="Changa One"/>
                <a:ea typeface="Changa One"/>
                <a:cs typeface="Changa One"/>
                <a:sym typeface="Changa One"/>
              </a:defRPr>
            </a:lvl2pPr>
            <a:lvl3pPr lvl="2" algn="l" rtl="0">
              <a:spcBef>
                <a:spcPts val="0"/>
              </a:spcBef>
              <a:spcAft>
                <a:spcPts val="0"/>
              </a:spcAft>
              <a:buClr>
                <a:schemeClr val="dk2"/>
              </a:buClr>
              <a:buSzPts val="5500"/>
              <a:buFont typeface="Changa One"/>
              <a:buNone/>
              <a:defRPr sz="5500">
                <a:solidFill>
                  <a:schemeClr val="dk2"/>
                </a:solidFill>
                <a:latin typeface="Changa One"/>
                <a:ea typeface="Changa One"/>
                <a:cs typeface="Changa One"/>
                <a:sym typeface="Changa One"/>
              </a:defRPr>
            </a:lvl3pPr>
            <a:lvl4pPr lvl="3" algn="l" rtl="0">
              <a:spcBef>
                <a:spcPts val="0"/>
              </a:spcBef>
              <a:spcAft>
                <a:spcPts val="0"/>
              </a:spcAft>
              <a:buClr>
                <a:schemeClr val="dk2"/>
              </a:buClr>
              <a:buSzPts val="5500"/>
              <a:buFont typeface="Changa One"/>
              <a:buNone/>
              <a:defRPr sz="5500">
                <a:solidFill>
                  <a:schemeClr val="dk2"/>
                </a:solidFill>
                <a:latin typeface="Changa One"/>
                <a:ea typeface="Changa One"/>
                <a:cs typeface="Changa One"/>
                <a:sym typeface="Changa One"/>
              </a:defRPr>
            </a:lvl4pPr>
            <a:lvl5pPr lvl="4" algn="l" rtl="0">
              <a:spcBef>
                <a:spcPts val="0"/>
              </a:spcBef>
              <a:spcAft>
                <a:spcPts val="0"/>
              </a:spcAft>
              <a:buClr>
                <a:schemeClr val="dk2"/>
              </a:buClr>
              <a:buSzPts val="5500"/>
              <a:buFont typeface="Changa One"/>
              <a:buNone/>
              <a:defRPr sz="5500">
                <a:solidFill>
                  <a:schemeClr val="dk2"/>
                </a:solidFill>
                <a:latin typeface="Changa One"/>
                <a:ea typeface="Changa One"/>
                <a:cs typeface="Changa One"/>
                <a:sym typeface="Changa One"/>
              </a:defRPr>
            </a:lvl5pPr>
            <a:lvl6pPr lvl="5" algn="l" rtl="0">
              <a:spcBef>
                <a:spcPts val="0"/>
              </a:spcBef>
              <a:spcAft>
                <a:spcPts val="0"/>
              </a:spcAft>
              <a:buClr>
                <a:schemeClr val="dk2"/>
              </a:buClr>
              <a:buSzPts val="5500"/>
              <a:buFont typeface="Changa One"/>
              <a:buNone/>
              <a:defRPr sz="5500">
                <a:solidFill>
                  <a:schemeClr val="dk2"/>
                </a:solidFill>
                <a:latin typeface="Changa One"/>
                <a:ea typeface="Changa One"/>
                <a:cs typeface="Changa One"/>
                <a:sym typeface="Changa One"/>
              </a:defRPr>
            </a:lvl6pPr>
            <a:lvl7pPr lvl="6" algn="l" rtl="0">
              <a:spcBef>
                <a:spcPts val="0"/>
              </a:spcBef>
              <a:spcAft>
                <a:spcPts val="0"/>
              </a:spcAft>
              <a:buClr>
                <a:schemeClr val="dk2"/>
              </a:buClr>
              <a:buSzPts val="5500"/>
              <a:buFont typeface="Changa One"/>
              <a:buNone/>
              <a:defRPr sz="5500">
                <a:solidFill>
                  <a:schemeClr val="dk2"/>
                </a:solidFill>
                <a:latin typeface="Changa One"/>
                <a:ea typeface="Changa One"/>
                <a:cs typeface="Changa One"/>
                <a:sym typeface="Changa One"/>
              </a:defRPr>
            </a:lvl7pPr>
            <a:lvl8pPr lvl="7" algn="l" rtl="0">
              <a:spcBef>
                <a:spcPts val="0"/>
              </a:spcBef>
              <a:spcAft>
                <a:spcPts val="0"/>
              </a:spcAft>
              <a:buClr>
                <a:schemeClr val="dk2"/>
              </a:buClr>
              <a:buSzPts val="5500"/>
              <a:buFont typeface="Changa One"/>
              <a:buNone/>
              <a:defRPr sz="5500">
                <a:solidFill>
                  <a:schemeClr val="dk2"/>
                </a:solidFill>
                <a:latin typeface="Changa One"/>
                <a:ea typeface="Changa One"/>
                <a:cs typeface="Changa One"/>
                <a:sym typeface="Changa One"/>
              </a:defRPr>
            </a:lvl8pPr>
            <a:lvl9pPr lvl="8" algn="l" rtl="0">
              <a:spcBef>
                <a:spcPts val="0"/>
              </a:spcBef>
              <a:spcAft>
                <a:spcPts val="0"/>
              </a:spcAft>
              <a:buClr>
                <a:schemeClr val="dk2"/>
              </a:buClr>
              <a:buSzPts val="5500"/>
              <a:buFont typeface="Changa One"/>
              <a:buNone/>
              <a:defRPr sz="5500">
                <a:solidFill>
                  <a:schemeClr val="dk2"/>
                </a:solidFill>
                <a:latin typeface="Changa One"/>
                <a:ea typeface="Changa One"/>
                <a:cs typeface="Changa One"/>
                <a:sym typeface="Changa One"/>
              </a:defRPr>
            </a:lvl9pPr>
          </a:lstStyle>
          <a:p>
            <a:r>
              <a:t>xx%</a:t>
            </a:r>
          </a:p>
        </p:txBody>
      </p:sp>
      <p:sp>
        <p:nvSpPr>
          <p:cNvPr id="163" name="Google Shape;163;p13"/>
          <p:cNvSpPr txBox="1">
            <a:spLocks noGrp="1"/>
          </p:cNvSpPr>
          <p:nvPr>
            <p:ph type="title" idx="13" hasCustomPrompt="1"/>
          </p:nvPr>
        </p:nvSpPr>
        <p:spPr>
          <a:xfrm>
            <a:off x="792564" y="3101600"/>
            <a:ext cx="666600" cy="448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5500"/>
              <a:buNone/>
              <a:defRPr sz="2500">
                <a:solidFill>
                  <a:schemeClr val="lt1"/>
                </a:solidFill>
              </a:defRPr>
            </a:lvl1pPr>
            <a:lvl2pPr lvl="1" algn="l" rtl="0">
              <a:spcBef>
                <a:spcPts val="0"/>
              </a:spcBef>
              <a:spcAft>
                <a:spcPts val="0"/>
              </a:spcAft>
              <a:buClr>
                <a:schemeClr val="dk2"/>
              </a:buClr>
              <a:buSzPts val="5500"/>
              <a:buFont typeface="Changa One"/>
              <a:buNone/>
              <a:defRPr sz="5500">
                <a:solidFill>
                  <a:schemeClr val="dk2"/>
                </a:solidFill>
                <a:latin typeface="Changa One"/>
                <a:ea typeface="Changa One"/>
                <a:cs typeface="Changa One"/>
                <a:sym typeface="Changa One"/>
              </a:defRPr>
            </a:lvl2pPr>
            <a:lvl3pPr lvl="2" algn="l" rtl="0">
              <a:spcBef>
                <a:spcPts val="0"/>
              </a:spcBef>
              <a:spcAft>
                <a:spcPts val="0"/>
              </a:spcAft>
              <a:buClr>
                <a:schemeClr val="dk2"/>
              </a:buClr>
              <a:buSzPts val="5500"/>
              <a:buFont typeface="Changa One"/>
              <a:buNone/>
              <a:defRPr sz="5500">
                <a:solidFill>
                  <a:schemeClr val="dk2"/>
                </a:solidFill>
                <a:latin typeface="Changa One"/>
                <a:ea typeface="Changa One"/>
                <a:cs typeface="Changa One"/>
                <a:sym typeface="Changa One"/>
              </a:defRPr>
            </a:lvl3pPr>
            <a:lvl4pPr lvl="3" algn="l" rtl="0">
              <a:spcBef>
                <a:spcPts val="0"/>
              </a:spcBef>
              <a:spcAft>
                <a:spcPts val="0"/>
              </a:spcAft>
              <a:buClr>
                <a:schemeClr val="dk2"/>
              </a:buClr>
              <a:buSzPts val="5500"/>
              <a:buFont typeface="Changa One"/>
              <a:buNone/>
              <a:defRPr sz="5500">
                <a:solidFill>
                  <a:schemeClr val="dk2"/>
                </a:solidFill>
                <a:latin typeface="Changa One"/>
                <a:ea typeface="Changa One"/>
                <a:cs typeface="Changa One"/>
                <a:sym typeface="Changa One"/>
              </a:defRPr>
            </a:lvl4pPr>
            <a:lvl5pPr lvl="4" algn="l" rtl="0">
              <a:spcBef>
                <a:spcPts val="0"/>
              </a:spcBef>
              <a:spcAft>
                <a:spcPts val="0"/>
              </a:spcAft>
              <a:buClr>
                <a:schemeClr val="dk2"/>
              </a:buClr>
              <a:buSzPts val="5500"/>
              <a:buFont typeface="Changa One"/>
              <a:buNone/>
              <a:defRPr sz="5500">
                <a:solidFill>
                  <a:schemeClr val="dk2"/>
                </a:solidFill>
                <a:latin typeface="Changa One"/>
                <a:ea typeface="Changa One"/>
                <a:cs typeface="Changa One"/>
                <a:sym typeface="Changa One"/>
              </a:defRPr>
            </a:lvl5pPr>
            <a:lvl6pPr lvl="5" algn="l" rtl="0">
              <a:spcBef>
                <a:spcPts val="0"/>
              </a:spcBef>
              <a:spcAft>
                <a:spcPts val="0"/>
              </a:spcAft>
              <a:buClr>
                <a:schemeClr val="dk2"/>
              </a:buClr>
              <a:buSzPts val="5500"/>
              <a:buFont typeface="Changa One"/>
              <a:buNone/>
              <a:defRPr sz="5500">
                <a:solidFill>
                  <a:schemeClr val="dk2"/>
                </a:solidFill>
                <a:latin typeface="Changa One"/>
                <a:ea typeface="Changa One"/>
                <a:cs typeface="Changa One"/>
                <a:sym typeface="Changa One"/>
              </a:defRPr>
            </a:lvl6pPr>
            <a:lvl7pPr lvl="6" algn="l" rtl="0">
              <a:spcBef>
                <a:spcPts val="0"/>
              </a:spcBef>
              <a:spcAft>
                <a:spcPts val="0"/>
              </a:spcAft>
              <a:buClr>
                <a:schemeClr val="dk2"/>
              </a:buClr>
              <a:buSzPts val="5500"/>
              <a:buFont typeface="Changa One"/>
              <a:buNone/>
              <a:defRPr sz="5500">
                <a:solidFill>
                  <a:schemeClr val="dk2"/>
                </a:solidFill>
                <a:latin typeface="Changa One"/>
                <a:ea typeface="Changa One"/>
                <a:cs typeface="Changa One"/>
                <a:sym typeface="Changa One"/>
              </a:defRPr>
            </a:lvl7pPr>
            <a:lvl8pPr lvl="7" algn="l" rtl="0">
              <a:spcBef>
                <a:spcPts val="0"/>
              </a:spcBef>
              <a:spcAft>
                <a:spcPts val="0"/>
              </a:spcAft>
              <a:buClr>
                <a:schemeClr val="dk2"/>
              </a:buClr>
              <a:buSzPts val="5500"/>
              <a:buFont typeface="Changa One"/>
              <a:buNone/>
              <a:defRPr sz="5500">
                <a:solidFill>
                  <a:schemeClr val="dk2"/>
                </a:solidFill>
                <a:latin typeface="Changa One"/>
                <a:ea typeface="Changa One"/>
                <a:cs typeface="Changa One"/>
                <a:sym typeface="Changa One"/>
              </a:defRPr>
            </a:lvl8pPr>
            <a:lvl9pPr lvl="8" algn="l" rtl="0">
              <a:spcBef>
                <a:spcPts val="0"/>
              </a:spcBef>
              <a:spcAft>
                <a:spcPts val="0"/>
              </a:spcAft>
              <a:buClr>
                <a:schemeClr val="dk2"/>
              </a:buClr>
              <a:buSzPts val="5500"/>
              <a:buFont typeface="Changa One"/>
              <a:buNone/>
              <a:defRPr sz="5500">
                <a:solidFill>
                  <a:schemeClr val="dk2"/>
                </a:solidFill>
                <a:latin typeface="Changa One"/>
                <a:ea typeface="Changa One"/>
                <a:cs typeface="Changa One"/>
                <a:sym typeface="Changa One"/>
              </a:defRPr>
            </a:lvl9pPr>
          </a:lstStyle>
          <a:p>
            <a:r>
              <a:t>xx%</a:t>
            </a:r>
          </a:p>
        </p:txBody>
      </p:sp>
      <p:sp>
        <p:nvSpPr>
          <p:cNvPr id="164" name="Google Shape;164;p13"/>
          <p:cNvSpPr txBox="1">
            <a:spLocks noGrp="1"/>
          </p:cNvSpPr>
          <p:nvPr>
            <p:ph type="title" idx="14" hasCustomPrompt="1"/>
          </p:nvPr>
        </p:nvSpPr>
        <p:spPr>
          <a:xfrm>
            <a:off x="3596161" y="1325200"/>
            <a:ext cx="666600" cy="448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5500"/>
              <a:buNone/>
              <a:defRPr sz="2500">
                <a:solidFill>
                  <a:schemeClr val="lt1"/>
                </a:solidFill>
              </a:defRPr>
            </a:lvl1pPr>
            <a:lvl2pPr lvl="1" algn="l" rtl="0">
              <a:spcBef>
                <a:spcPts val="0"/>
              </a:spcBef>
              <a:spcAft>
                <a:spcPts val="0"/>
              </a:spcAft>
              <a:buClr>
                <a:schemeClr val="dk2"/>
              </a:buClr>
              <a:buSzPts val="5500"/>
              <a:buFont typeface="Changa One"/>
              <a:buNone/>
              <a:defRPr sz="5500">
                <a:solidFill>
                  <a:schemeClr val="dk2"/>
                </a:solidFill>
                <a:latin typeface="Changa One"/>
                <a:ea typeface="Changa One"/>
                <a:cs typeface="Changa One"/>
                <a:sym typeface="Changa One"/>
              </a:defRPr>
            </a:lvl2pPr>
            <a:lvl3pPr lvl="2" algn="l" rtl="0">
              <a:spcBef>
                <a:spcPts val="0"/>
              </a:spcBef>
              <a:spcAft>
                <a:spcPts val="0"/>
              </a:spcAft>
              <a:buClr>
                <a:schemeClr val="dk2"/>
              </a:buClr>
              <a:buSzPts val="5500"/>
              <a:buFont typeface="Changa One"/>
              <a:buNone/>
              <a:defRPr sz="5500">
                <a:solidFill>
                  <a:schemeClr val="dk2"/>
                </a:solidFill>
                <a:latin typeface="Changa One"/>
                <a:ea typeface="Changa One"/>
                <a:cs typeface="Changa One"/>
                <a:sym typeface="Changa One"/>
              </a:defRPr>
            </a:lvl3pPr>
            <a:lvl4pPr lvl="3" algn="l" rtl="0">
              <a:spcBef>
                <a:spcPts val="0"/>
              </a:spcBef>
              <a:spcAft>
                <a:spcPts val="0"/>
              </a:spcAft>
              <a:buClr>
                <a:schemeClr val="dk2"/>
              </a:buClr>
              <a:buSzPts val="5500"/>
              <a:buFont typeface="Changa One"/>
              <a:buNone/>
              <a:defRPr sz="5500">
                <a:solidFill>
                  <a:schemeClr val="dk2"/>
                </a:solidFill>
                <a:latin typeface="Changa One"/>
                <a:ea typeface="Changa One"/>
                <a:cs typeface="Changa One"/>
                <a:sym typeface="Changa One"/>
              </a:defRPr>
            </a:lvl4pPr>
            <a:lvl5pPr lvl="4" algn="l" rtl="0">
              <a:spcBef>
                <a:spcPts val="0"/>
              </a:spcBef>
              <a:spcAft>
                <a:spcPts val="0"/>
              </a:spcAft>
              <a:buClr>
                <a:schemeClr val="dk2"/>
              </a:buClr>
              <a:buSzPts val="5500"/>
              <a:buFont typeface="Changa One"/>
              <a:buNone/>
              <a:defRPr sz="5500">
                <a:solidFill>
                  <a:schemeClr val="dk2"/>
                </a:solidFill>
                <a:latin typeface="Changa One"/>
                <a:ea typeface="Changa One"/>
                <a:cs typeface="Changa One"/>
                <a:sym typeface="Changa One"/>
              </a:defRPr>
            </a:lvl5pPr>
            <a:lvl6pPr lvl="5" algn="l" rtl="0">
              <a:spcBef>
                <a:spcPts val="0"/>
              </a:spcBef>
              <a:spcAft>
                <a:spcPts val="0"/>
              </a:spcAft>
              <a:buClr>
                <a:schemeClr val="dk2"/>
              </a:buClr>
              <a:buSzPts val="5500"/>
              <a:buFont typeface="Changa One"/>
              <a:buNone/>
              <a:defRPr sz="5500">
                <a:solidFill>
                  <a:schemeClr val="dk2"/>
                </a:solidFill>
                <a:latin typeface="Changa One"/>
                <a:ea typeface="Changa One"/>
                <a:cs typeface="Changa One"/>
                <a:sym typeface="Changa One"/>
              </a:defRPr>
            </a:lvl6pPr>
            <a:lvl7pPr lvl="6" algn="l" rtl="0">
              <a:spcBef>
                <a:spcPts val="0"/>
              </a:spcBef>
              <a:spcAft>
                <a:spcPts val="0"/>
              </a:spcAft>
              <a:buClr>
                <a:schemeClr val="dk2"/>
              </a:buClr>
              <a:buSzPts val="5500"/>
              <a:buFont typeface="Changa One"/>
              <a:buNone/>
              <a:defRPr sz="5500">
                <a:solidFill>
                  <a:schemeClr val="dk2"/>
                </a:solidFill>
                <a:latin typeface="Changa One"/>
                <a:ea typeface="Changa One"/>
                <a:cs typeface="Changa One"/>
                <a:sym typeface="Changa One"/>
              </a:defRPr>
            </a:lvl7pPr>
            <a:lvl8pPr lvl="7" algn="l" rtl="0">
              <a:spcBef>
                <a:spcPts val="0"/>
              </a:spcBef>
              <a:spcAft>
                <a:spcPts val="0"/>
              </a:spcAft>
              <a:buClr>
                <a:schemeClr val="dk2"/>
              </a:buClr>
              <a:buSzPts val="5500"/>
              <a:buFont typeface="Changa One"/>
              <a:buNone/>
              <a:defRPr sz="5500">
                <a:solidFill>
                  <a:schemeClr val="dk2"/>
                </a:solidFill>
                <a:latin typeface="Changa One"/>
                <a:ea typeface="Changa One"/>
                <a:cs typeface="Changa One"/>
                <a:sym typeface="Changa One"/>
              </a:defRPr>
            </a:lvl8pPr>
            <a:lvl9pPr lvl="8" algn="l" rtl="0">
              <a:spcBef>
                <a:spcPts val="0"/>
              </a:spcBef>
              <a:spcAft>
                <a:spcPts val="0"/>
              </a:spcAft>
              <a:buClr>
                <a:schemeClr val="dk2"/>
              </a:buClr>
              <a:buSzPts val="5500"/>
              <a:buFont typeface="Changa One"/>
              <a:buNone/>
              <a:defRPr sz="5500">
                <a:solidFill>
                  <a:schemeClr val="dk2"/>
                </a:solidFill>
                <a:latin typeface="Changa One"/>
                <a:ea typeface="Changa One"/>
                <a:cs typeface="Changa One"/>
                <a:sym typeface="Changa One"/>
              </a:defRPr>
            </a:lvl9pPr>
          </a:lstStyle>
          <a:p>
            <a:r>
              <a:t>xx%</a:t>
            </a:r>
          </a:p>
        </p:txBody>
      </p:sp>
      <p:sp>
        <p:nvSpPr>
          <p:cNvPr id="165" name="Google Shape;165;p13"/>
          <p:cNvSpPr txBox="1">
            <a:spLocks noGrp="1"/>
          </p:cNvSpPr>
          <p:nvPr>
            <p:ph type="title" idx="15" hasCustomPrompt="1"/>
          </p:nvPr>
        </p:nvSpPr>
        <p:spPr>
          <a:xfrm>
            <a:off x="3596161" y="3101600"/>
            <a:ext cx="666600" cy="448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5500"/>
              <a:buNone/>
              <a:defRPr sz="2500">
                <a:solidFill>
                  <a:schemeClr val="lt1"/>
                </a:solidFill>
              </a:defRPr>
            </a:lvl1pPr>
            <a:lvl2pPr lvl="1" algn="l" rtl="0">
              <a:spcBef>
                <a:spcPts val="0"/>
              </a:spcBef>
              <a:spcAft>
                <a:spcPts val="0"/>
              </a:spcAft>
              <a:buClr>
                <a:schemeClr val="dk2"/>
              </a:buClr>
              <a:buSzPts val="5500"/>
              <a:buFont typeface="Changa One"/>
              <a:buNone/>
              <a:defRPr sz="5500">
                <a:solidFill>
                  <a:schemeClr val="dk2"/>
                </a:solidFill>
                <a:latin typeface="Changa One"/>
                <a:ea typeface="Changa One"/>
                <a:cs typeface="Changa One"/>
                <a:sym typeface="Changa One"/>
              </a:defRPr>
            </a:lvl2pPr>
            <a:lvl3pPr lvl="2" algn="l" rtl="0">
              <a:spcBef>
                <a:spcPts val="0"/>
              </a:spcBef>
              <a:spcAft>
                <a:spcPts val="0"/>
              </a:spcAft>
              <a:buClr>
                <a:schemeClr val="dk2"/>
              </a:buClr>
              <a:buSzPts val="5500"/>
              <a:buFont typeface="Changa One"/>
              <a:buNone/>
              <a:defRPr sz="5500">
                <a:solidFill>
                  <a:schemeClr val="dk2"/>
                </a:solidFill>
                <a:latin typeface="Changa One"/>
                <a:ea typeface="Changa One"/>
                <a:cs typeface="Changa One"/>
                <a:sym typeface="Changa One"/>
              </a:defRPr>
            </a:lvl3pPr>
            <a:lvl4pPr lvl="3" algn="l" rtl="0">
              <a:spcBef>
                <a:spcPts val="0"/>
              </a:spcBef>
              <a:spcAft>
                <a:spcPts val="0"/>
              </a:spcAft>
              <a:buClr>
                <a:schemeClr val="dk2"/>
              </a:buClr>
              <a:buSzPts val="5500"/>
              <a:buFont typeface="Changa One"/>
              <a:buNone/>
              <a:defRPr sz="5500">
                <a:solidFill>
                  <a:schemeClr val="dk2"/>
                </a:solidFill>
                <a:latin typeface="Changa One"/>
                <a:ea typeface="Changa One"/>
                <a:cs typeface="Changa One"/>
                <a:sym typeface="Changa One"/>
              </a:defRPr>
            </a:lvl4pPr>
            <a:lvl5pPr lvl="4" algn="l" rtl="0">
              <a:spcBef>
                <a:spcPts val="0"/>
              </a:spcBef>
              <a:spcAft>
                <a:spcPts val="0"/>
              </a:spcAft>
              <a:buClr>
                <a:schemeClr val="dk2"/>
              </a:buClr>
              <a:buSzPts val="5500"/>
              <a:buFont typeface="Changa One"/>
              <a:buNone/>
              <a:defRPr sz="5500">
                <a:solidFill>
                  <a:schemeClr val="dk2"/>
                </a:solidFill>
                <a:latin typeface="Changa One"/>
                <a:ea typeface="Changa One"/>
                <a:cs typeface="Changa One"/>
                <a:sym typeface="Changa One"/>
              </a:defRPr>
            </a:lvl5pPr>
            <a:lvl6pPr lvl="5" algn="l" rtl="0">
              <a:spcBef>
                <a:spcPts val="0"/>
              </a:spcBef>
              <a:spcAft>
                <a:spcPts val="0"/>
              </a:spcAft>
              <a:buClr>
                <a:schemeClr val="dk2"/>
              </a:buClr>
              <a:buSzPts val="5500"/>
              <a:buFont typeface="Changa One"/>
              <a:buNone/>
              <a:defRPr sz="5500">
                <a:solidFill>
                  <a:schemeClr val="dk2"/>
                </a:solidFill>
                <a:latin typeface="Changa One"/>
                <a:ea typeface="Changa One"/>
                <a:cs typeface="Changa One"/>
                <a:sym typeface="Changa One"/>
              </a:defRPr>
            </a:lvl6pPr>
            <a:lvl7pPr lvl="6" algn="l" rtl="0">
              <a:spcBef>
                <a:spcPts val="0"/>
              </a:spcBef>
              <a:spcAft>
                <a:spcPts val="0"/>
              </a:spcAft>
              <a:buClr>
                <a:schemeClr val="dk2"/>
              </a:buClr>
              <a:buSzPts val="5500"/>
              <a:buFont typeface="Changa One"/>
              <a:buNone/>
              <a:defRPr sz="5500">
                <a:solidFill>
                  <a:schemeClr val="dk2"/>
                </a:solidFill>
                <a:latin typeface="Changa One"/>
                <a:ea typeface="Changa One"/>
                <a:cs typeface="Changa One"/>
                <a:sym typeface="Changa One"/>
              </a:defRPr>
            </a:lvl7pPr>
            <a:lvl8pPr lvl="7" algn="l" rtl="0">
              <a:spcBef>
                <a:spcPts val="0"/>
              </a:spcBef>
              <a:spcAft>
                <a:spcPts val="0"/>
              </a:spcAft>
              <a:buClr>
                <a:schemeClr val="dk2"/>
              </a:buClr>
              <a:buSzPts val="5500"/>
              <a:buFont typeface="Changa One"/>
              <a:buNone/>
              <a:defRPr sz="5500">
                <a:solidFill>
                  <a:schemeClr val="dk2"/>
                </a:solidFill>
                <a:latin typeface="Changa One"/>
                <a:ea typeface="Changa One"/>
                <a:cs typeface="Changa One"/>
                <a:sym typeface="Changa One"/>
              </a:defRPr>
            </a:lvl8pPr>
            <a:lvl9pPr lvl="8" algn="l" rtl="0">
              <a:spcBef>
                <a:spcPts val="0"/>
              </a:spcBef>
              <a:spcAft>
                <a:spcPts val="0"/>
              </a:spcAft>
              <a:buClr>
                <a:schemeClr val="dk2"/>
              </a:buClr>
              <a:buSzPts val="5500"/>
              <a:buFont typeface="Changa One"/>
              <a:buNone/>
              <a:defRPr sz="5500">
                <a:solidFill>
                  <a:schemeClr val="dk2"/>
                </a:solidFill>
                <a:latin typeface="Changa One"/>
                <a:ea typeface="Changa One"/>
                <a:cs typeface="Changa One"/>
                <a:sym typeface="Changa One"/>
              </a:defRPr>
            </a:lvl9pPr>
          </a:lstStyle>
          <a:p>
            <a:r>
              <a:t>xx%</a:t>
            </a:r>
          </a:p>
        </p:txBody>
      </p:sp>
      <p:sp>
        <p:nvSpPr>
          <p:cNvPr id="166" name="Google Shape;166;p13"/>
          <p:cNvSpPr txBox="1">
            <a:spLocks noGrp="1"/>
          </p:cNvSpPr>
          <p:nvPr>
            <p:ph type="subTitle" idx="16"/>
          </p:nvPr>
        </p:nvSpPr>
        <p:spPr>
          <a:xfrm>
            <a:off x="6330740" y="1863600"/>
            <a:ext cx="2085900" cy="572700"/>
          </a:xfrm>
          <a:prstGeom prst="rect">
            <a:avLst/>
          </a:prstGeom>
        </p:spPr>
        <p:txBody>
          <a:bodyPr spcFirstLastPara="1" wrap="square" lIns="91425" tIns="91425" rIns="91425" bIns="91425" anchor="ctr" anchorCtr="0">
            <a:noAutofit/>
          </a:bodyPr>
          <a:lstStyle>
            <a:lvl1pPr lvl="0" algn="l" rtl="0">
              <a:spcBef>
                <a:spcPts val="0"/>
              </a:spcBef>
              <a:spcAft>
                <a:spcPts val="0"/>
              </a:spcAft>
              <a:buNone/>
              <a:defRPr sz="1600">
                <a:solidFill>
                  <a:schemeClr val="dk1"/>
                </a:solidFill>
                <a:latin typeface="Changa One"/>
                <a:ea typeface="Changa One"/>
                <a:cs typeface="Changa One"/>
                <a:sym typeface="Changa One"/>
              </a:defRPr>
            </a:lvl1pPr>
            <a:lvl2pPr lvl="1" algn="l" rtl="0">
              <a:spcBef>
                <a:spcPts val="0"/>
              </a:spcBef>
              <a:spcAft>
                <a:spcPts val="0"/>
              </a:spcAft>
              <a:buNone/>
              <a:defRPr sz="1600">
                <a:solidFill>
                  <a:schemeClr val="dk1"/>
                </a:solidFill>
                <a:latin typeface="Changa One"/>
                <a:ea typeface="Changa One"/>
                <a:cs typeface="Changa One"/>
                <a:sym typeface="Changa One"/>
              </a:defRPr>
            </a:lvl2pPr>
            <a:lvl3pPr lvl="2" algn="l" rtl="0">
              <a:spcBef>
                <a:spcPts val="0"/>
              </a:spcBef>
              <a:spcAft>
                <a:spcPts val="0"/>
              </a:spcAft>
              <a:buNone/>
              <a:defRPr sz="1600">
                <a:solidFill>
                  <a:schemeClr val="dk1"/>
                </a:solidFill>
                <a:latin typeface="Changa One"/>
                <a:ea typeface="Changa One"/>
                <a:cs typeface="Changa One"/>
                <a:sym typeface="Changa One"/>
              </a:defRPr>
            </a:lvl3pPr>
            <a:lvl4pPr lvl="3" algn="l" rtl="0">
              <a:spcBef>
                <a:spcPts val="0"/>
              </a:spcBef>
              <a:spcAft>
                <a:spcPts val="0"/>
              </a:spcAft>
              <a:buNone/>
              <a:defRPr sz="1600">
                <a:solidFill>
                  <a:schemeClr val="dk1"/>
                </a:solidFill>
                <a:latin typeface="Changa One"/>
                <a:ea typeface="Changa One"/>
                <a:cs typeface="Changa One"/>
                <a:sym typeface="Changa One"/>
              </a:defRPr>
            </a:lvl4pPr>
            <a:lvl5pPr lvl="4" algn="l" rtl="0">
              <a:spcBef>
                <a:spcPts val="0"/>
              </a:spcBef>
              <a:spcAft>
                <a:spcPts val="0"/>
              </a:spcAft>
              <a:buNone/>
              <a:defRPr sz="1600">
                <a:solidFill>
                  <a:schemeClr val="dk1"/>
                </a:solidFill>
                <a:latin typeface="Changa One"/>
                <a:ea typeface="Changa One"/>
                <a:cs typeface="Changa One"/>
                <a:sym typeface="Changa One"/>
              </a:defRPr>
            </a:lvl5pPr>
            <a:lvl6pPr lvl="5" algn="l" rtl="0">
              <a:spcBef>
                <a:spcPts val="0"/>
              </a:spcBef>
              <a:spcAft>
                <a:spcPts val="0"/>
              </a:spcAft>
              <a:buNone/>
              <a:defRPr sz="1600">
                <a:solidFill>
                  <a:schemeClr val="dk1"/>
                </a:solidFill>
                <a:latin typeface="Changa One"/>
                <a:ea typeface="Changa One"/>
                <a:cs typeface="Changa One"/>
                <a:sym typeface="Changa One"/>
              </a:defRPr>
            </a:lvl6pPr>
            <a:lvl7pPr lvl="6" algn="l" rtl="0">
              <a:spcBef>
                <a:spcPts val="0"/>
              </a:spcBef>
              <a:spcAft>
                <a:spcPts val="0"/>
              </a:spcAft>
              <a:buNone/>
              <a:defRPr sz="1600">
                <a:solidFill>
                  <a:schemeClr val="dk1"/>
                </a:solidFill>
                <a:latin typeface="Changa One"/>
                <a:ea typeface="Changa One"/>
                <a:cs typeface="Changa One"/>
                <a:sym typeface="Changa One"/>
              </a:defRPr>
            </a:lvl7pPr>
            <a:lvl8pPr lvl="7" algn="l" rtl="0">
              <a:spcBef>
                <a:spcPts val="0"/>
              </a:spcBef>
              <a:spcAft>
                <a:spcPts val="0"/>
              </a:spcAft>
              <a:buNone/>
              <a:defRPr sz="1600">
                <a:solidFill>
                  <a:schemeClr val="dk1"/>
                </a:solidFill>
                <a:latin typeface="Changa One"/>
                <a:ea typeface="Changa One"/>
                <a:cs typeface="Changa One"/>
                <a:sym typeface="Changa One"/>
              </a:defRPr>
            </a:lvl8pPr>
            <a:lvl9pPr lvl="8" algn="l" rtl="0">
              <a:spcBef>
                <a:spcPts val="0"/>
              </a:spcBef>
              <a:spcAft>
                <a:spcPts val="0"/>
              </a:spcAft>
              <a:buNone/>
              <a:defRPr sz="1600">
                <a:solidFill>
                  <a:schemeClr val="dk1"/>
                </a:solidFill>
                <a:latin typeface="Changa One"/>
                <a:ea typeface="Changa One"/>
                <a:cs typeface="Changa One"/>
                <a:sym typeface="Changa One"/>
              </a:defRPr>
            </a:lvl9pPr>
          </a:lstStyle>
          <a:p>
            <a:endParaRPr/>
          </a:p>
        </p:txBody>
      </p:sp>
      <p:sp>
        <p:nvSpPr>
          <p:cNvPr id="167" name="Google Shape;167;p13"/>
          <p:cNvSpPr txBox="1">
            <a:spLocks noGrp="1"/>
          </p:cNvSpPr>
          <p:nvPr>
            <p:ph type="subTitle" idx="17"/>
          </p:nvPr>
        </p:nvSpPr>
        <p:spPr>
          <a:xfrm>
            <a:off x="6330739" y="2334049"/>
            <a:ext cx="2085900" cy="572700"/>
          </a:xfrm>
          <a:prstGeom prst="rect">
            <a:avLst/>
          </a:prstGeom>
        </p:spPr>
        <p:txBody>
          <a:bodyPr spcFirstLastPara="1" wrap="square" lIns="91425" tIns="91425" rIns="91425" bIns="91425" anchor="t" anchorCtr="0">
            <a:noAutofit/>
          </a:bodyPr>
          <a:lstStyle>
            <a:lvl1pPr lvl="0" algn="l" rtl="0">
              <a:spcBef>
                <a:spcPts val="0"/>
              </a:spcBef>
              <a:spcAft>
                <a:spcPts val="0"/>
              </a:spcAft>
              <a:buNone/>
              <a:defRPr sz="1400">
                <a:solidFill>
                  <a:schemeClr val="dk2"/>
                </a:solidFill>
              </a:defRPr>
            </a:lvl1pPr>
            <a:lvl2pPr lvl="1" algn="l" rtl="0">
              <a:spcBef>
                <a:spcPts val="1600"/>
              </a:spcBef>
              <a:spcAft>
                <a:spcPts val="0"/>
              </a:spcAft>
              <a:buNone/>
              <a:defRPr sz="1400">
                <a:solidFill>
                  <a:schemeClr val="dk2"/>
                </a:solidFill>
              </a:defRPr>
            </a:lvl2pPr>
            <a:lvl3pPr lvl="2" algn="l" rtl="0">
              <a:spcBef>
                <a:spcPts val="1600"/>
              </a:spcBef>
              <a:spcAft>
                <a:spcPts val="0"/>
              </a:spcAft>
              <a:buNone/>
              <a:defRPr sz="1400">
                <a:solidFill>
                  <a:schemeClr val="dk2"/>
                </a:solidFill>
              </a:defRPr>
            </a:lvl3pPr>
            <a:lvl4pPr lvl="3" algn="l" rtl="0">
              <a:spcBef>
                <a:spcPts val="1600"/>
              </a:spcBef>
              <a:spcAft>
                <a:spcPts val="0"/>
              </a:spcAft>
              <a:buNone/>
              <a:defRPr sz="1400">
                <a:solidFill>
                  <a:schemeClr val="dk2"/>
                </a:solidFill>
              </a:defRPr>
            </a:lvl4pPr>
            <a:lvl5pPr lvl="4" algn="l" rtl="0">
              <a:spcBef>
                <a:spcPts val="1600"/>
              </a:spcBef>
              <a:spcAft>
                <a:spcPts val="0"/>
              </a:spcAft>
              <a:buNone/>
              <a:defRPr sz="1400">
                <a:solidFill>
                  <a:schemeClr val="dk2"/>
                </a:solidFill>
              </a:defRPr>
            </a:lvl5pPr>
            <a:lvl6pPr lvl="5" algn="l" rtl="0">
              <a:spcBef>
                <a:spcPts val="1600"/>
              </a:spcBef>
              <a:spcAft>
                <a:spcPts val="0"/>
              </a:spcAft>
              <a:buNone/>
              <a:defRPr sz="1400">
                <a:solidFill>
                  <a:schemeClr val="dk2"/>
                </a:solidFill>
              </a:defRPr>
            </a:lvl6pPr>
            <a:lvl7pPr lvl="6" algn="l" rtl="0">
              <a:spcBef>
                <a:spcPts val="1600"/>
              </a:spcBef>
              <a:spcAft>
                <a:spcPts val="0"/>
              </a:spcAft>
              <a:buNone/>
              <a:defRPr sz="1400">
                <a:solidFill>
                  <a:schemeClr val="dk2"/>
                </a:solidFill>
              </a:defRPr>
            </a:lvl7pPr>
            <a:lvl8pPr lvl="7" algn="l" rtl="0">
              <a:spcBef>
                <a:spcPts val="1600"/>
              </a:spcBef>
              <a:spcAft>
                <a:spcPts val="0"/>
              </a:spcAft>
              <a:buNone/>
              <a:defRPr sz="1400">
                <a:solidFill>
                  <a:schemeClr val="dk2"/>
                </a:solidFill>
              </a:defRPr>
            </a:lvl8pPr>
            <a:lvl9pPr lvl="8" algn="l" rtl="0">
              <a:spcBef>
                <a:spcPts val="1600"/>
              </a:spcBef>
              <a:spcAft>
                <a:spcPts val="1600"/>
              </a:spcAft>
              <a:buNone/>
              <a:defRPr sz="1400">
                <a:solidFill>
                  <a:schemeClr val="dk2"/>
                </a:solidFill>
              </a:defRPr>
            </a:lvl9pPr>
          </a:lstStyle>
          <a:p>
            <a:endParaRPr/>
          </a:p>
        </p:txBody>
      </p:sp>
      <p:sp>
        <p:nvSpPr>
          <p:cNvPr id="168" name="Google Shape;168;p13"/>
          <p:cNvSpPr txBox="1">
            <a:spLocks noGrp="1"/>
          </p:cNvSpPr>
          <p:nvPr>
            <p:ph type="subTitle" idx="18"/>
          </p:nvPr>
        </p:nvSpPr>
        <p:spPr>
          <a:xfrm>
            <a:off x="6330740" y="3637101"/>
            <a:ext cx="2085900" cy="572700"/>
          </a:xfrm>
          <a:prstGeom prst="rect">
            <a:avLst/>
          </a:prstGeom>
        </p:spPr>
        <p:txBody>
          <a:bodyPr spcFirstLastPara="1" wrap="square" lIns="91425" tIns="91425" rIns="91425" bIns="91425" anchor="ctr" anchorCtr="0">
            <a:noAutofit/>
          </a:bodyPr>
          <a:lstStyle>
            <a:lvl1pPr lvl="0" algn="l" rtl="0">
              <a:spcBef>
                <a:spcPts val="0"/>
              </a:spcBef>
              <a:spcAft>
                <a:spcPts val="0"/>
              </a:spcAft>
              <a:buNone/>
              <a:defRPr sz="1600">
                <a:solidFill>
                  <a:schemeClr val="dk1"/>
                </a:solidFill>
                <a:latin typeface="Changa One"/>
                <a:ea typeface="Changa One"/>
                <a:cs typeface="Changa One"/>
                <a:sym typeface="Changa One"/>
              </a:defRPr>
            </a:lvl1pPr>
            <a:lvl2pPr lvl="1" algn="l" rtl="0">
              <a:spcBef>
                <a:spcPts val="0"/>
              </a:spcBef>
              <a:spcAft>
                <a:spcPts val="0"/>
              </a:spcAft>
              <a:buNone/>
              <a:defRPr sz="1600">
                <a:solidFill>
                  <a:schemeClr val="dk1"/>
                </a:solidFill>
                <a:latin typeface="Changa One"/>
                <a:ea typeface="Changa One"/>
                <a:cs typeface="Changa One"/>
                <a:sym typeface="Changa One"/>
              </a:defRPr>
            </a:lvl2pPr>
            <a:lvl3pPr lvl="2" algn="l" rtl="0">
              <a:spcBef>
                <a:spcPts val="0"/>
              </a:spcBef>
              <a:spcAft>
                <a:spcPts val="0"/>
              </a:spcAft>
              <a:buNone/>
              <a:defRPr sz="1600">
                <a:solidFill>
                  <a:schemeClr val="dk1"/>
                </a:solidFill>
                <a:latin typeface="Changa One"/>
                <a:ea typeface="Changa One"/>
                <a:cs typeface="Changa One"/>
                <a:sym typeface="Changa One"/>
              </a:defRPr>
            </a:lvl3pPr>
            <a:lvl4pPr lvl="3" algn="l" rtl="0">
              <a:spcBef>
                <a:spcPts val="0"/>
              </a:spcBef>
              <a:spcAft>
                <a:spcPts val="0"/>
              </a:spcAft>
              <a:buNone/>
              <a:defRPr sz="1600">
                <a:solidFill>
                  <a:schemeClr val="dk1"/>
                </a:solidFill>
                <a:latin typeface="Changa One"/>
                <a:ea typeface="Changa One"/>
                <a:cs typeface="Changa One"/>
                <a:sym typeface="Changa One"/>
              </a:defRPr>
            </a:lvl4pPr>
            <a:lvl5pPr lvl="4" algn="l" rtl="0">
              <a:spcBef>
                <a:spcPts val="0"/>
              </a:spcBef>
              <a:spcAft>
                <a:spcPts val="0"/>
              </a:spcAft>
              <a:buNone/>
              <a:defRPr sz="1600">
                <a:solidFill>
                  <a:schemeClr val="dk1"/>
                </a:solidFill>
                <a:latin typeface="Changa One"/>
                <a:ea typeface="Changa One"/>
                <a:cs typeface="Changa One"/>
                <a:sym typeface="Changa One"/>
              </a:defRPr>
            </a:lvl5pPr>
            <a:lvl6pPr lvl="5" algn="l" rtl="0">
              <a:spcBef>
                <a:spcPts val="0"/>
              </a:spcBef>
              <a:spcAft>
                <a:spcPts val="0"/>
              </a:spcAft>
              <a:buNone/>
              <a:defRPr sz="1600">
                <a:solidFill>
                  <a:schemeClr val="dk1"/>
                </a:solidFill>
                <a:latin typeface="Changa One"/>
                <a:ea typeface="Changa One"/>
                <a:cs typeface="Changa One"/>
                <a:sym typeface="Changa One"/>
              </a:defRPr>
            </a:lvl6pPr>
            <a:lvl7pPr lvl="6" algn="l" rtl="0">
              <a:spcBef>
                <a:spcPts val="0"/>
              </a:spcBef>
              <a:spcAft>
                <a:spcPts val="0"/>
              </a:spcAft>
              <a:buNone/>
              <a:defRPr sz="1600">
                <a:solidFill>
                  <a:schemeClr val="dk1"/>
                </a:solidFill>
                <a:latin typeface="Changa One"/>
                <a:ea typeface="Changa One"/>
                <a:cs typeface="Changa One"/>
                <a:sym typeface="Changa One"/>
              </a:defRPr>
            </a:lvl7pPr>
            <a:lvl8pPr lvl="7" algn="l" rtl="0">
              <a:spcBef>
                <a:spcPts val="0"/>
              </a:spcBef>
              <a:spcAft>
                <a:spcPts val="0"/>
              </a:spcAft>
              <a:buNone/>
              <a:defRPr sz="1600">
                <a:solidFill>
                  <a:schemeClr val="dk1"/>
                </a:solidFill>
                <a:latin typeface="Changa One"/>
                <a:ea typeface="Changa One"/>
                <a:cs typeface="Changa One"/>
                <a:sym typeface="Changa One"/>
              </a:defRPr>
            </a:lvl8pPr>
            <a:lvl9pPr lvl="8" algn="l" rtl="0">
              <a:spcBef>
                <a:spcPts val="0"/>
              </a:spcBef>
              <a:spcAft>
                <a:spcPts val="0"/>
              </a:spcAft>
              <a:buNone/>
              <a:defRPr sz="1600">
                <a:solidFill>
                  <a:schemeClr val="dk1"/>
                </a:solidFill>
                <a:latin typeface="Changa One"/>
                <a:ea typeface="Changa One"/>
                <a:cs typeface="Changa One"/>
                <a:sym typeface="Changa One"/>
              </a:defRPr>
            </a:lvl9pPr>
          </a:lstStyle>
          <a:p>
            <a:endParaRPr/>
          </a:p>
        </p:txBody>
      </p:sp>
      <p:sp>
        <p:nvSpPr>
          <p:cNvPr id="169" name="Google Shape;169;p13"/>
          <p:cNvSpPr txBox="1">
            <a:spLocks noGrp="1"/>
          </p:cNvSpPr>
          <p:nvPr>
            <p:ph type="subTitle" idx="19"/>
          </p:nvPr>
        </p:nvSpPr>
        <p:spPr>
          <a:xfrm>
            <a:off x="6330739" y="4106999"/>
            <a:ext cx="2085900" cy="572700"/>
          </a:xfrm>
          <a:prstGeom prst="rect">
            <a:avLst/>
          </a:prstGeom>
        </p:spPr>
        <p:txBody>
          <a:bodyPr spcFirstLastPara="1" wrap="square" lIns="91425" tIns="91425" rIns="91425" bIns="91425" anchor="t" anchorCtr="0">
            <a:noAutofit/>
          </a:bodyPr>
          <a:lstStyle>
            <a:lvl1pPr lvl="0" algn="l" rtl="0">
              <a:spcBef>
                <a:spcPts val="0"/>
              </a:spcBef>
              <a:spcAft>
                <a:spcPts val="0"/>
              </a:spcAft>
              <a:buNone/>
              <a:defRPr sz="1400">
                <a:solidFill>
                  <a:schemeClr val="dk2"/>
                </a:solidFill>
              </a:defRPr>
            </a:lvl1pPr>
            <a:lvl2pPr lvl="1" algn="l" rtl="0">
              <a:spcBef>
                <a:spcPts val="1600"/>
              </a:spcBef>
              <a:spcAft>
                <a:spcPts val="0"/>
              </a:spcAft>
              <a:buNone/>
              <a:defRPr sz="1400">
                <a:solidFill>
                  <a:schemeClr val="dk2"/>
                </a:solidFill>
              </a:defRPr>
            </a:lvl2pPr>
            <a:lvl3pPr lvl="2" algn="l" rtl="0">
              <a:spcBef>
                <a:spcPts val="1600"/>
              </a:spcBef>
              <a:spcAft>
                <a:spcPts val="0"/>
              </a:spcAft>
              <a:buNone/>
              <a:defRPr sz="1400">
                <a:solidFill>
                  <a:schemeClr val="dk2"/>
                </a:solidFill>
              </a:defRPr>
            </a:lvl3pPr>
            <a:lvl4pPr lvl="3" algn="l" rtl="0">
              <a:spcBef>
                <a:spcPts val="1600"/>
              </a:spcBef>
              <a:spcAft>
                <a:spcPts val="0"/>
              </a:spcAft>
              <a:buNone/>
              <a:defRPr sz="1400">
                <a:solidFill>
                  <a:schemeClr val="dk2"/>
                </a:solidFill>
              </a:defRPr>
            </a:lvl4pPr>
            <a:lvl5pPr lvl="4" algn="l" rtl="0">
              <a:spcBef>
                <a:spcPts val="1600"/>
              </a:spcBef>
              <a:spcAft>
                <a:spcPts val="0"/>
              </a:spcAft>
              <a:buNone/>
              <a:defRPr sz="1400">
                <a:solidFill>
                  <a:schemeClr val="dk2"/>
                </a:solidFill>
              </a:defRPr>
            </a:lvl5pPr>
            <a:lvl6pPr lvl="5" algn="l" rtl="0">
              <a:spcBef>
                <a:spcPts val="1600"/>
              </a:spcBef>
              <a:spcAft>
                <a:spcPts val="0"/>
              </a:spcAft>
              <a:buNone/>
              <a:defRPr sz="1400">
                <a:solidFill>
                  <a:schemeClr val="dk2"/>
                </a:solidFill>
              </a:defRPr>
            </a:lvl6pPr>
            <a:lvl7pPr lvl="6" algn="l" rtl="0">
              <a:spcBef>
                <a:spcPts val="1600"/>
              </a:spcBef>
              <a:spcAft>
                <a:spcPts val="0"/>
              </a:spcAft>
              <a:buNone/>
              <a:defRPr sz="1400">
                <a:solidFill>
                  <a:schemeClr val="dk2"/>
                </a:solidFill>
              </a:defRPr>
            </a:lvl7pPr>
            <a:lvl8pPr lvl="7" algn="l" rtl="0">
              <a:spcBef>
                <a:spcPts val="1600"/>
              </a:spcBef>
              <a:spcAft>
                <a:spcPts val="0"/>
              </a:spcAft>
              <a:buNone/>
              <a:defRPr sz="1400">
                <a:solidFill>
                  <a:schemeClr val="dk2"/>
                </a:solidFill>
              </a:defRPr>
            </a:lvl8pPr>
            <a:lvl9pPr lvl="8" algn="l" rtl="0">
              <a:spcBef>
                <a:spcPts val="1600"/>
              </a:spcBef>
              <a:spcAft>
                <a:spcPts val="1600"/>
              </a:spcAft>
              <a:buNone/>
              <a:defRPr sz="1400">
                <a:solidFill>
                  <a:schemeClr val="dk2"/>
                </a:solidFill>
              </a:defRPr>
            </a:lvl9pPr>
          </a:lstStyle>
          <a:p>
            <a:endParaRPr/>
          </a:p>
        </p:txBody>
      </p:sp>
      <p:sp>
        <p:nvSpPr>
          <p:cNvPr id="170" name="Google Shape;170;p13"/>
          <p:cNvSpPr txBox="1">
            <a:spLocks noGrp="1"/>
          </p:cNvSpPr>
          <p:nvPr>
            <p:ph type="title" idx="20" hasCustomPrompt="1"/>
          </p:nvPr>
        </p:nvSpPr>
        <p:spPr>
          <a:xfrm>
            <a:off x="6378889" y="1325200"/>
            <a:ext cx="666600" cy="448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5500"/>
              <a:buNone/>
              <a:defRPr sz="2500">
                <a:solidFill>
                  <a:schemeClr val="lt1"/>
                </a:solidFill>
              </a:defRPr>
            </a:lvl1pPr>
            <a:lvl2pPr lvl="1" algn="l" rtl="0">
              <a:spcBef>
                <a:spcPts val="0"/>
              </a:spcBef>
              <a:spcAft>
                <a:spcPts val="0"/>
              </a:spcAft>
              <a:buClr>
                <a:schemeClr val="dk2"/>
              </a:buClr>
              <a:buSzPts val="5500"/>
              <a:buFont typeface="Changa One"/>
              <a:buNone/>
              <a:defRPr sz="5500">
                <a:solidFill>
                  <a:schemeClr val="dk2"/>
                </a:solidFill>
                <a:latin typeface="Changa One"/>
                <a:ea typeface="Changa One"/>
                <a:cs typeface="Changa One"/>
                <a:sym typeface="Changa One"/>
              </a:defRPr>
            </a:lvl2pPr>
            <a:lvl3pPr lvl="2" algn="l" rtl="0">
              <a:spcBef>
                <a:spcPts val="0"/>
              </a:spcBef>
              <a:spcAft>
                <a:spcPts val="0"/>
              </a:spcAft>
              <a:buClr>
                <a:schemeClr val="dk2"/>
              </a:buClr>
              <a:buSzPts val="5500"/>
              <a:buFont typeface="Changa One"/>
              <a:buNone/>
              <a:defRPr sz="5500">
                <a:solidFill>
                  <a:schemeClr val="dk2"/>
                </a:solidFill>
                <a:latin typeface="Changa One"/>
                <a:ea typeface="Changa One"/>
                <a:cs typeface="Changa One"/>
                <a:sym typeface="Changa One"/>
              </a:defRPr>
            </a:lvl3pPr>
            <a:lvl4pPr lvl="3" algn="l" rtl="0">
              <a:spcBef>
                <a:spcPts val="0"/>
              </a:spcBef>
              <a:spcAft>
                <a:spcPts val="0"/>
              </a:spcAft>
              <a:buClr>
                <a:schemeClr val="dk2"/>
              </a:buClr>
              <a:buSzPts val="5500"/>
              <a:buFont typeface="Changa One"/>
              <a:buNone/>
              <a:defRPr sz="5500">
                <a:solidFill>
                  <a:schemeClr val="dk2"/>
                </a:solidFill>
                <a:latin typeface="Changa One"/>
                <a:ea typeface="Changa One"/>
                <a:cs typeface="Changa One"/>
                <a:sym typeface="Changa One"/>
              </a:defRPr>
            </a:lvl4pPr>
            <a:lvl5pPr lvl="4" algn="l" rtl="0">
              <a:spcBef>
                <a:spcPts val="0"/>
              </a:spcBef>
              <a:spcAft>
                <a:spcPts val="0"/>
              </a:spcAft>
              <a:buClr>
                <a:schemeClr val="dk2"/>
              </a:buClr>
              <a:buSzPts val="5500"/>
              <a:buFont typeface="Changa One"/>
              <a:buNone/>
              <a:defRPr sz="5500">
                <a:solidFill>
                  <a:schemeClr val="dk2"/>
                </a:solidFill>
                <a:latin typeface="Changa One"/>
                <a:ea typeface="Changa One"/>
                <a:cs typeface="Changa One"/>
                <a:sym typeface="Changa One"/>
              </a:defRPr>
            </a:lvl5pPr>
            <a:lvl6pPr lvl="5" algn="l" rtl="0">
              <a:spcBef>
                <a:spcPts val="0"/>
              </a:spcBef>
              <a:spcAft>
                <a:spcPts val="0"/>
              </a:spcAft>
              <a:buClr>
                <a:schemeClr val="dk2"/>
              </a:buClr>
              <a:buSzPts val="5500"/>
              <a:buFont typeface="Changa One"/>
              <a:buNone/>
              <a:defRPr sz="5500">
                <a:solidFill>
                  <a:schemeClr val="dk2"/>
                </a:solidFill>
                <a:latin typeface="Changa One"/>
                <a:ea typeface="Changa One"/>
                <a:cs typeface="Changa One"/>
                <a:sym typeface="Changa One"/>
              </a:defRPr>
            </a:lvl6pPr>
            <a:lvl7pPr lvl="6" algn="l" rtl="0">
              <a:spcBef>
                <a:spcPts val="0"/>
              </a:spcBef>
              <a:spcAft>
                <a:spcPts val="0"/>
              </a:spcAft>
              <a:buClr>
                <a:schemeClr val="dk2"/>
              </a:buClr>
              <a:buSzPts val="5500"/>
              <a:buFont typeface="Changa One"/>
              <a:buNone/>
              <a:defRPr sz="5500">
                <a:solidFill>
                  <a:schemeClr val="dk2"/>
                </a:solidFill>
                <a:latin typeface="Changa One"/>
                <a:ea typeface="Changa One"/>
                <a:cs typeface="Changa One"/>
                <a:sym typeface="Changa One"/>
              </a:defRPr>
            </a:lvl7pPr>
            <a:lvl8pPr lvl="7" algn="l" rtl="0">
              <a:spcBef>
                <a:spcPts val="0"/>
              </a:spcBef>
              <a:spcAft>
                <a:spcPts val="0"/>
              </a:spcAft>
              <a:buClr>
                <a:schemeClr val="dk2"/>
              </a:buClr>
              <a:buSzPts val="5500"/>
              <a:buFont typeface="Changa One"/>
              <a:buNone/>
              <a:defRPr sz="5500">
                <a:solidFill>
                  <a:schemeClr val="dk2"/>
                </a:solidFill>
                <a:latin typeface="Changa One"/>
                <a:ea typeface="Changa One"/>
                <a:cs typeface="Changa One"/>
                <a:sym typeface="Changa One"/>
              </a:defRPr>
            </a:lvl8pPr>
            <a:lvl9pPr lvl="8" algn="l" rtl="0">
              <a:spcBef>
                <a:spcPts val="0"/>
              </a:spcBef>
              <a:spcAft>
                <a:spcPts val="0"/>
              </a:spcAft>
              <a:buClr>
                <a:schemeClr val="dk2"/>
              </a:buClr>
              <a:buSzPts val="5500"/>
              <a:buFont typeface="Changa One"/>
              <a:buNone/>
              <a:defRPr sz="5500">
                <a:solidFill>
                  <a:schemeClr val="dk2"/>
                </a:solidFill>
                <a:latin typeface="Changa One"/>
                <a:ea typeface="Changa One"/>
                <a:cs typeface="Changa One"/>
                <a:sym typeface="Changa One"/>
              </a:defRPr>
            </a:lvl9pPr>
          </a:lstStyle>
          <a:p>
            <a:r>
              <a:t>xx%</a:t>
            </a:r>
          </a:p>
        </p:txBody>
      </p:sp>
      <p:sp>
        <p:nvSpPr>
          <p:cNvPr id="171" name="Google Shape;171;p13"/>
          <p:cNvSpPr txBox="1">
            <a:spLocks noGrp="1"/>
          </p:cNvSpPr>
          <p:nvPr>
            <p:ph type="title" idx="21" hasCustomPrompt="1"/>
          </p:nvPr>
        </p:nvSpPr>
        <p:spPr>
          <a:xfrm>
            <a:off x="6378889" y="3101600"/>
            <a:ext cx="666600" cy="448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5500"/>
              <a:buNone/>
              <a:defRPr sz="2500">
                <a:solidFill>
                  <a:schemeClr val="lt1"/>
                </a:solidFill>
              </a:defRPr>
            </a:lvl1pPr>
            <a:lvl2pPr lvl="1" algn="l" rtl="0">
              <a:spcBef>
                <a:spcPts val="0"/>
              </a:spcBef>
              <a:spcAft>
                <a:spcPts val="0"/>
              </a:spcAft>
              <a:buClr>
                <a:schemeClr val="dk2"/>
              </a:buClr>
              <a:buSzPts val="5500"/>
              <a:buFont typeface="Changa One"/>
              <a:buNone/>
              <a:defRPr sz="5500">
                <a:solidFill>
                  <a:schemeClr val="dk2"/>
                </a:solidFill>
                <a:latin typeface="Changa One"/>
                <a:ea typeface="Changa One"/>
                <a:cs typeface="Changa One"/>
                <a:sym typeface="Changa One"/>
              </a:defRPr>
            </a:lvl2pPr>
            <a:lvl3pPr lvl="2" algn="l" rtl="0">
              <a:spcBef>
                <a:spcPts val="0"/>
              </a:spcBef>
              <a:spcAft>
                <a:spcPts val="0"/>
              </a:spcAft>
              <a:buClr>
                <a:schemeClr val="dk2"/>
              </a:buClr>
              <a:buSzPts val="5500"/>
              <a:buFont typeface="Changa One"/>
              <a:buNone/>
              <a:defRPr sz="5500">
                <a:solidFill>
                  <a:schemeClr val="dk2"/>
                </a:solidFill>
                <a:latin typeface="Changa One"/>
                <a:ea typeface="Changa One"/>
                <a:cs typeface="Changa One"/>
                <a:sym typeface="Changa One"/>
              </a:defRPr>
            </a:lvl3pPr>
            <a:lvl4pPr lvl="3" algn="l" rtl="0">
              <a:spcBef>
                <a:spcPts val="0"/>
              </a:spcBef>
              <a:spcAft>
                <a:spcPts val="0"/>
              </a:spcAft>
              <a:buClr>
                <a:schemeClr val="dk2"/>
              </a:buClr>
              <a:buSzPts val="5500"/>
              <a:buFont typeface="Changa One"/>
              <a:buNone/>
              <a:defRPr sz="5500">
                <a:solidFill>
                  <a:schemeClr val="dk2"/>
                </a:solidFill>
                <a:latin typeface="Changa One"/>
                <a:ea typeface="Changa One"/>
                <a:cs typeface="Changa One"/>
                <a:sym typeface="Changa One"/>
              </a:defRPr>
            </a:lvl4pPr>
            <a:lvl5pPr lvl="4" algn="l" rtl="0">
              <a:spcBef>
                <a:spcPts val="0"/>
              </a:spcBef>
              <a:spcAft>
                <a:spcPts val="0"/>
              </a:spcAft>
              <a:buClr>
                <a:schemeClr val="dk2"/>
              </a:buClr>
              <a:buSzPts val="5500"/>
              <a:buFont typeface="Changa One"/>
              <a:buNone/>
              <a:defRPr sz="5500">
                <a:solidFill>
                  <a:schemeClr val="dk2"/>
                </a:solidFill>
                <a:latin typeface="Changa One"/>
                <a:ea typeface="Changa One"/>
                <a:cs typeface="Changa One"/>
                <a:sym typeface="Changa One"/>
              </a:defRPr>
            </a:lvl5pPr>
            <a:lvl6pPr lvl="5" algn="l" rtl="0">
              <a:spcBef>
                <a:spcPts val="0"/>
              </a:spcBef>
              <a:spcAft>
                <a:spcPts val="0"/>
              </a:spcAft>
              <a:buClr>
                <a:schemeClr val="dk2"/>
              </a:buClr>
              <a:buSzPts val="5500"/>
              <a:buFont typeface="Changa One"/>
              <a:buNone/>
              <a:defRPr sz="5500">
                <a:solidFill>
                  <a:schemeClr val="dk2"/>
                </a:solidFill>
                <a:latin typeface="Changa One"/>
                <a:ea typeface="Changa One"/>
                <a:cs typeface="Changa One"/>
                <a:sym typeface="Changa One"/>
              </a:defRPr>
            </a:lvl6pPr>
            <a:lvl7pPr lvl="6" algn="l" rtl="0">
              <a:spcBef>
                <a:spcPts val="0"/>
              </a:spcBef>
              <a:spcAft>
                <a:spcPts val="0"/>
              </a:spcAft>
              <a:buClr>
                <a:schemeClr val="dk2"/>
              </a:buClr>
              <a:buSzPts val="5500"/>
              <a:buFont typeface="Changa One"/>
              <a:buNone/>
              <a:defRPr sz="5500">
                <a:solidFill>
                  <a:schemeClr val="dk2"/>
                </a:solidFill>
                <a:latin typeface="Changa One"/>
                <a:ea typeface="Changa One"/>
                <a:cs typeface="Changa One"/>
                <a:sym typeface="Changa One"/>
              </a:defRPr>
            </a:lvl7pPr>
            <a:lvl8pPr lvl="7" algn="l" rtl="0">
              <a:spcBef>
                <a:spcPts val="0"/>
              </a:spcBef>
              <a:spcAft>
                <a:spcPts val="0"/>
              </a:spcAft>
              <a:buClr>
                <a:schemeClr val="dk2"/>
              </a:buClr>
              <a:buSzPts val="5500"/>
              <a:buFont typeface="Changa One"/>
              <a:buNone/>
              <a:defRPr sz="5500">
                <a:solidFill>
                  <a:schemeClr val="dk2"/>
                </a:solidFill>
                <a:latin typeface="Changa One"/>
                <a:ea typeface="Changa One"/>
                <a:cs typeface="Changa One"/>
                <a:sym typeface="Changa One"/>
              </a:defRPr>
            </a:lvl8pPr>
            <a:lvl9pPr lvl="8" algn="l" rtl="0">
              <a:spcBef>
                <a:spcPts val="0"/>
              </a:spcBef>
              <a:spcAft>
                <a:spcPts val="0"/>
              </a:spcAft>
              <a:buClr>
                <a:schemeClr val="dk2"/>
              </a:buClr>
              <a:buSzPts val="5500"/>
              <a:buFont typeface="Changa One"/>
              <a:buNone/>
              <a:defRPr sz="5500">
                <a:solidFill>
                  <a:schemeClr val="dk2"/>
                </a:solidFill>
                <a:latin typeface="Changa One"/>
                <a:ea typeface="Changa One"/>
                <a:cs typeface="Changa One"/>
                <a:sym typeface="Changa One"/>
              </a:defRPr>
            </a:lvl9pPr>
          </a:lstStyle>
          <a:p>
            <a:r>
              <a:t>xx%</a:t>
            </a:r>
          </a:p>
        </p:txBody>
      </p:sp>
      <p:sp>
        <p:nvSpPr>
          <p:cNvPr id="172" name="Google Shape;172;p13"/>
          <p:cNvSpPr/>
          <p:nvPr/>
        </p:nvSpPr>
        <p:spPr>
          <a:xfrm rot="7924982">
            <a:off x="5483379" y="-2283046"/>
            <a:ext cx="3711490" cy="2133546"/>
          </a:xfrm>
          <a:custGeom>
            <a:avLst/>
            <a:gdLst/>
            <a:ahLst/>
            <a:cxnLst/>
            <a:rect l="l" t="t" r="r" b="b"/>
            <a:pathLst>
              <a:path w="84998" h="48861" extrusionOk="0">
                <a:moveTo>
                  <a:pt x="58839" y="0"/>
                </a:moveTo>
                <a:cubicBezTo>
                  <a:pt x="47716" y="0"/>
                  <a:pt x="36956" y="6105"/>
                  <a:pt x="36956" y="6105"/>
                </a:cubicBezTo>
                <a:cubicBezTo>
                  <a:pt x="30883" y="4015"/>
                  <a:pt x="25499" y="3089"/>
                  <a:pt x="20873" y="3089"/>
                </a:cubicBezTo>
                <a:cubicBezTo>
                  <a:pt x="7054" y="3089"/>
                  <a:pt x="1" y="11358"/>
                  <a:pt x="1535" y="21572"/>
                </a:cubicBezTo>
                <a:cubicBezTo>
                  <a:pt x="3475" y="34551"/>
                  <a:pt x="17686" y="48860"/>
                  <a:pt x="35277" y="48860"/>
                </a:cubicBezTo>
                <a:cubicBezTo>
                  <a:pt x="36146" y="48860"/>
                  <a:pt x="37024" y="48825"/>
                  <a:pt x="37909" y="48753"/>
                </a:cubicBezTo>
                <a:cubicBezTo>
                  <a:pt x="76866" y="45610"/>
                  <a:pt x="84998" y="12630"/>
                  <a:pt x="71365" y="3486"/>
                </a:cubicBezTo>
                <a:cubicBezTo>
                  <a:pt x="67542" y="923"/>
                  <a:pt x="63163" y="0"/>
                  <a:pt x="5883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3"/>
          <p:cNvSpPr/>
          <p:nvPr/>
        </p:nvSpPr>
        <p:spPr>
          <a:xfrm rot="-5400000">
            <a:off x="8597993" y="2071854"/>
            <a:ext cx="3384878" cy="2905860"/>
          </a:xfrm>
          <a:custGeom>
            <a:avLst/>
            <a:gdLst/>
            <a:ahLst/>
            <a:cxnLst/>
            <a:rect l="l" t="t" r="r" b="b"/>
            <a:pathLst>
              <a:path w="71426" h="61318" extrusionOk="0">
                <a:moveTo>
                  <a:pt x="41063" y="0"/>
                </a:moveTo>
                <a:cubicBezTo>
                  <a:pt x="32303" y="0"/>
                  <a:pt x="23393" y="5576"/>
                  <a:pt x="24408" y="15328"/>
                </a:cubicBezTo>
                <a:cubicBezTo>
                  <a:pt x="24408" y="15376"/>
                  <a:pt x="24420" y="15435"/>
                  <a:pt x="24420" y="15519"/>
                </a:cubicBezTo>
                <a:cubicBezTo>
                  <a:pt x="24586" y="18043"/>
                  <a:pt x="22610" y="20162"/>
                  <a:pt x="20098" y="20233"/>
                </a:cubicBezTo>
                <a:cubicBezTo>
                  <a:pt x="10811" y="20448"/>
                  <a:pt x="2822" y="27615"/>
                  <a:pt x="1107" y="36676"/>
                </a:cubicBezTo>
                <a:cubicBezTo>
                  <a:pt x="0" y="42510"/>
                  <a:pt x="1810" y="48892"/>
                  <a:pt x="6072" y="53035"/>
                </a:cubicBezTo>
                <a:cubicBezTo>
                  <a:pt x="9263" y="56107"/>
                  <a:pt x="13537" y="57809"/>
                  <a:pt x="17800" y="58964"/>
                </a:cubicBezTo>
                <a:cubicBezTo>
                  <a:pt x="23742" y="60590"/>
                  <a:pt x="29902" y="61318"/>
                  <a:pt x="36065" y="61318"/>
                </a:cubicBezTo>
                <a:cubicBezTo>
                  <a:pt x="38793" y="61318"/>
                  <a:pt x="41521" y="61175"/>
                  <a:pt x="44232" y="60905"/>
                </a:cubicBezTo>
                <a:cubicBezTo>
                  <a:pt x="52507" y="60072"/>
                  <a:pt x="61234" y="57690"/>
                  <a:pt x="66592" y="51321"/>
                </a:cubicBezTo>
                <a:cubicBezTo>
                  <a:pt x="69461" y="47892"/>
                  <a:pt x="71092" y="43546"/>
                  <a:pt x="71354" y="39117"/>
                </a:cubicBezTo>
                <a:cubicBezTo>
                  <a:pt x="71426" y="37926"/>
                  <a:pt x="71390" y="36712"/>
                  <a:pt x="71259" y="35521"/>
                </a:cubicBezTo>
                <a:cubicBezTo>
                  <a:pt x="70616" y="29925"/>
                  <a:pt x="67747" y="24651"/>
                  <a:pt x="63520" y="20924"/>
                </a:cubicBezTo>
                <a:cubicBezTo>
                  <a:pt x="62020" y="19602"/>
                  <a:pt x="60293" y="18412"/>
                  <a:pt x="59305" y="16662"/>
                </a:cubicBezTo>
                <a:cubicBezTo>
                  <a:pt x="57662" y="13697"/>
                  <a:pt x="57781" y="10304"/>
                  <a:pt x="55721" y="7387"/>
                </a:cubicBezTo>
                <a:cubicBezTo>
                  <a:pt x="53673" y="4470"/>
                  <a:pt x="50673" y="2195"/>
                  <a:pt x="47304" y="1017"/>
                </a:cubicBezTo>
                <a:cubicBezTo>
                  <a:pt x="45330" y="332"/>
                  <a:pt x="43201" y="0"/>
                  <a:pt x="4106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3"/>
          <p:cNvSpPr/>
          <p:nvPr/>
        </p:nvSpPr>
        <p:spPr>
          <a:xfrm rot="-5400000" flipH="1">
            <a:off x="7475843" y="-1820159"/>
            <a:ext cx="3384878" cy="2905860"/>
          </a:xfrm>
          <a:custGeom>
            <a:avLst/>
            <a:gdLst/>
            <a:ahLst/>
            <a:cxnLst/>
            <a:rect l="l" t="t" r="r" b="b"/>
            <a:pathLst>
              <a:path w="71426" h="61318" extrusionOk="0">
                <a:moveTo>
                  <a:pt x="41063" y="0"/>
                </a:moveTo>
                <a:cubicBezTo>
                  <a:pt x="32303" y="0"/>
                  <a:pt x="23393" y="5576"/>
                  <a:pt x="24408" y="15328"/>
                </a:cubicBezTo>
                <a:cubicBezTo>
                  <a:pt x="24408" y="15376"/>
                  <a:pt x="24420" y="15435"/>
                  <a:pt x="24420" y="15519"/>
                </a:cubicBezTo>
                <a:cubicBezTo>
                  <a:pt x="24586" y="18043"/>
                  <a:pt x="22610" y="20162"/>
                  <a:pt x="20098" y="20233"/>
                </a:cubicBezTo>
                <a:cubicBezTo>
                  <a:pt x="10811" y="20448"/>
                  <a:pt x="2822" y="27615"/>
                  <a:pt x="1107" y="36676"/>
                </a:cubicBezTo>
                <a:cubicBezTo>
                  <a:pt x="0" y="42510"/>
                  <a:pt x="1810" y="48892"/>
                  <a:pt x="6072" y="53035"/>
                </a:cubicBezTo>
                <a:cubicBezTo>
                  <a:pt x="9263" y="56107"/>
                  <a:pt x="13537" y="57809"/>
                  <a:pt x="17800" y="58964"/>
                </a:cubicBezTo>
                <a:cubicBezTo>
                  <a:pt x="23742" y="60590"/>
                  <a:pt x="29902" y="61318"/>
                  <a:pt x="36065" y="61318"/>
                </a:cubicBezTo>
                <a:cubicBezTo>
                  <a:pt x="38793" y="61318"/>
                  <a:pt x="41521" y="61175"/>
                  <a:pt x="44232" y="60905"/>
                </a:cubicBezTo>
                <a:cubicBezTo>
                  <a:pt x="52507" y="60072"/>
                  <a:pt x="61234" y="57690"/>
                  <a:pt x="66592" y="51321"/>
                </a:cubicBezTo>
                <a:cubicBezTo>
                  <a:pt x="69461" y="47892"/>
                  <a:pt x="71092" y="43546"/>
                  <a:pt x="71354" y="39117"/>
                </a:cubicBezTo>
                <a:cubicBezTo>
                  <a:pt x="71426" y="37926"/>
                  <a:pt x="71390" y="36712"/>
                  <a:pt x="71259" y="35521"/>
                </a:cubicBezTo>
                <a:cubicBezTo>
                  <a:pt x="70616" y="29925"/>
                  <a:pt x="67747" y="24651"/>
                  <a:pt x="63520" y="20924"/>
                </a:cubicBezTo>
                <a:cubicBezTo>
                  <a:pt x="62020" y="19602"/>
                  <a:pt x="60293" y="18412"/>
                  <a:pt x="59305" y="16662"/>
                </a:cubicBezTo>
                <a:cubicBezTo>
                  <a:pt x="57662" y="13697"/>
                  <a:pt x="57781" y="10304"/>
                  <a:pt x="55721" y="7387"/>
                </a:cubicBezTo>
                <a:cubicBezTo>
                  <a:pt x="53673" y="4470"/>
                  <a:pt x="50673" y="2195"/>
                  <a:pt x="47304" y="1017"/>
                </a:cubicBezTo>
                <a:cubicBezTo>
                  <a:pt x="45330" y="332"/>
                  <a:pt x="43201" y="0"/>
                  <a:pt x="4106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3"/>
          <p:cNvSpPr/>
          <p:nvPr/>
        </p:nvSpPr>
        <p:spPr>
          <a:xfrm rot="3296747">
            <a:off x="6040029" y="186817"/>
            <a:ext cx="127917" cy="109707"/>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3"/>
          <p:cNvSpPr/>
          <p:nvPr/>
        </p:nvSpPr>
        <p:spPr>
          <a:xfrm rot="3296747">
            <a:off x="5776645" y="76598"/>
            <a:ext cx="161104" cy="161104"/>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3"/>
          <p:cNvSpPr/>
          <p:nvPr/>
        </p:nvSpPr>
        <p:spPr>
          <a:xfrm rot="7965577" flipH="1">
            <a:off x="8947370" y="702413"/>
            <a:ext cx="3384961" cy="2905932"/>
          </a:xfrm>
          <a:custGeom>
            <a:avLst/>
            <a:gdLst/>
            <a:ahLst/>
            <a:cxnLst/>
            <a:rect l="l" t="t" r="r" b="b"/>
            <a:pathLst>
              <a:path w="71426" h="61318" extrusionOk="0">
                <a:moveTo>
                  <a:pt x="41063" y="0"/>
                </a:moveTo>
                <a:cubicBezTo>
                  <a:pt x="32303" y="0"/>
                  <a:pt x="23393" y="5576"/>
                  <a:pt x="24408" y="15328"/>
                </a:cubicBezTo>
                <a:cubicBezTo>
                  <a:pt x="24408" y="15376"/>
                  <a:pt x="24420" y="15435"/>
                  <a:pt x="24420" y="15519"/>
                </a:cubicBezTo>
                <a:cubicBezTo>
                  <a:pt x="24586" y="18043"/>
                  <a:pt x="22610" y="20162"/>
                  <a:pt x="20098" y="20233"/>
                </a:cubicBezTo>
                <a:cubicBezTo>
                  <a:pt x="10811" y="20448"/>
                  <a:pt x="2822" y="27615"/>
                  <a:pt x="1107" y="36676"/>
                </a:cubicBezTo>
                <a:cubicBezTo>
                  <a:pt x="0" y="42510"/>
                  <a:pt x="1810" y="48892"/>
                  <a:pt x="6072" y="53035"/>
                </a:cubicBezTo>
                <a:cubicBezTo>
                  <a:pt x="9263" y="56107"/>
                  <a:pt x="13537" y="57809"/>
                  <a:pt x="17800" y="58964"/>
                </a:cubicBezTo>
                <a:cubicBezTo>
                  <a:pt x="23742" y="60590"/>
                  <a:pt x="29902" y="61318"/>
                  <a:pt x="36065" y="61318"/>
                </a:cubicBezTo>
                <a:cubicBezTo>
                  <a:pt x="38793" y="61318"/>
                  <a:pt x="41521" y="61175"/>
                  <a:pt x="44232" y="60905"/>
                </a:cubicBezTo>
                <a:cubicBezTo>
                  <a:pt x="52507" y="60072"/>
                  <a:pt x="61234" y="57690"/>
                  <a:pt x="66592" y="51321"/>
                </a:cubicBezTo>
                <a:cubicBezTo>
                  <a:pt x="69461" y="47892"/>
                  <a:pt x="71092" y="43546"/>
                  <a:pt x="71354" y="39117"/>
                </a:cubicBezTo>
                <a:cubicBezTo>
                  <a:pt x="71426" y="37926"/>
                  <a:pt x="71390" y="36712"/>
                  <a:pt x="71259" y="35521"/>
                </a:cubicBezTo>
                <a:cubicBezTo>
                  <a:pt x="70616" y="29925"/>
                  <a:pt x="67747" y="24651"/>
                  <a:pt x="63520" y="20924"/>
                </a:cubicBezTo>
                <a:cubicBezTo>
                  <a:pt x="62020" y="19602"/>
                  <a:pt x="60293" y="18412"/>
                  <a:pt x="59305" y="16662"/>
                </a:cubicBezTo>
                <a:cubicBezTo>
                  <a:pt x="57662" y="13697"/>
                  <a:pt x="57781" y="10304"/>
                  <a:pt x="55721" y="7387"/>
                </a:cubicBezTo>
                <a:cubicBezTo>
                  <a:pt x="53673" y="4470"/>
                  <a:pt x="50673" y="2195"/>
                  <a:pt x="47304" y="1017"/>
                </a:cubicBezTo>
                <a:cubicBezTo>
                  <a:pt x="45330" y="332"/>
                  <a:pt x="43201" y="0"/>
                  <a:pt x="41063"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3"/>
          <p:cNvSpPr/>
          <p:nvPr/>
        </p:nvSpPr>
        <p:spPr>
          <a:xfrm rot="-5400000">
            <a:off x="8588126" y="1017693"/>
            <a:ext cx="460648" cy="460724"/>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3"/>
          <p:cNvSpPr/>
          <p:nvPr/>
        </p:nvSpPr>
        <p:spPr>
          <a:xfrm rot="-5400000" flipH="1">
            <a:off x="5064131" y="-2605359"/>
            <a:ext cx="3384878" cy="2905860"/>
          </a:xfrm>
          <a:custGeom>
            <a:avLst/>
            <a:gdLst/>
            <a:ahLst/>
            <a:cxnLst/>
            <a:rect l="l" t="t" r="r" b="b"/>
            <a:pathLst>
              <a:path w="71426" h="61318" extrusionOk="0">
                <a:moveTo>
                  <a:pt x="41063" y="0"/>
                </a:moveTo>
                <a:cubicBezTo>
                  <a:pt x="32303" y="0"/>
                  <a:pt x="23393" y="5576"/>
                  <a:pt x="24408" y="15328"/>
                </a:cubicBezTo>
                <a:cubicBezTo>
                  <a:pt x="24408" y="15376"/>
                  <a:pt x="24420" y="15435"/>
                  <a:pt x="24420" y="15519"/>
                </a:cubicBezTo>
                <a:cubicBezTo>
                  <a:pt x="24586" y="18043"/>
                  <a:pt x="22610" y="20162"/>
                  <a:pt x="20098" y="20233"/>
                </a:cubicBezTo>
                <a:cubicBezTo>
                  <a:pt x="10811" y="20448"/>
                  <a:pt x="2822" y="27615"/>
                  <a:pt x="1107" y="36676"/>
                </a:cubicBezTo>
                <a:cubicBezTo>
                  <a:pt x="0" y="42510"/>
                  <a:pt x="1810" y="48892"/>
                  <a:pt x="6072" y="53035"/>
                </a:cubicBezTo>
                <a:cubicBezTo>
                  <a:pt x="9263" y="56107"/>
                  <a:pt x="13537" y="57809"/>
                  <a:pt x="17800" y="58964"/>
                </a:cubicBezTo>
                <a:cubicBezTo>
                  <a:pt x="23742" y="60590"/>
                  <a:pt x="29902" y="61318"/>
                  <a:pt x="36065" y="61318"/>
                </a:cubicBezTo>
                <a:cubicBezTo>
                  <a:pt x="38793" y="61318"/>
                  <a:pt x="41521" y="61175"/>
                  <a:pt x="44232" y="60905"/>
                </a:cubicBezTo>
                <a:cubicBezTo>
                  <a:pt x="52507" y="60072"/>
                  <a:pt x="61234" y="57690"/>
                  <a:pt x="66592" y="51321"/>
                </a:cubicBezTo>
                <a:cubicBezTo>
                  <a:pt x="69461" y="47892"/>
                  <a:pt x="71092" y="43546"/>
                  <a:pt x="71354" y="39117"/>
                </a:cubicBezTo>
                <a:cubicBezTo>
                  <a:pt x="71426" y="37926"/>
                  <a:pt x="71390" y="36712"/>
                  <a:pt x="71259" y="35521"/>
                </a:cubicBezTo>
                <a:cubicBezTo>
                  <a:pt x="70616" y="29925"/>
                  <a:pt x="67747" y="24651"/>
                  <a:pt x="63520" y="20924"/>
                </a:cubicBezTo>
                <a:cubicBezTo>
                  <a:pt x="62020" y="19602"/>
                  <a:pt x="60293" y="18412"/>
                  <a:pt x="59305" y="16662"/>
                </a:cubicBezTo>
                <a:cubicBezTo>
                  <a:pt x="57662" y="13697"/>
                  <a:pt x="57781" y="10304"/>
                  <a:pt x="55721" y="7387"/>
                </a:cubicBezTo>
                <a:cubicBezTo>
                  <a:pt x="53673" y="4470"/>
                  <a:pt x="50673" y="2195"/>
                  <a:pt x="47304" y="1017"/>
                </a:cubicBezTo>
                <a:cubicBezTo>
                  <a:pt x="45330" y="332"/>
                  <a:pt x="43201" y="0"/>
                  <a:pt x="41063"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p:cSld name="CUSTOM_1">
    <p:spTree>
      <p:nvGrpSpPr>
        <p:cNvPr id="1" name="Shape 180"/>
        <p:cNvGrpSpPr/>
        <p:nvPr/>
      </p:nvGrpSpPr>
      <p:grpSpPr>
        <a:xfrm>
          <a:off x="0" y="0"/>
          <a:ext cx="0" cy="0"/>
          <a:chOff x="0" y="0"/>
          <a:chExt cx="0" cy="0"/>
        </a:xfrm>
      </p:grpSpPr>
      <p:sp>
        <p:nvSpPr>
          <p:cNvPr id="181" name="Google Shape;181;p14"/>
          <p:cNvSpPr txBox="1">
            <a:spLocks noGrp="1"/>
          </p:cNvSpPr>
          <p:nvPr>
            <p:ph type="title"/>
          </p:nvPr>
        </p:nvSpPr>
        <p:spPr>
          <a:xfrm>
            <a:off x="4617725" y="3166650"/>
            <a:ext cx="3806100" cy="4128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600"/>
              <a:buNone/>
              <a:defRPr sz="1800"/>
            </a:lvl1pPr>
            <a:lvl2pPr lvl="1" algn="r" rtl="0">
              <a:spcBef>
                <a:spcPts val="0"/>
              </a:spcBef>
              <a:spcAft>
                <a:spcPts val="0"/>
              </a:spcAft>
              <a:buSzPts val="1600"/>
              <a:buNone/>
              <a:defRPr sz="1600"/>
            </a:lvl2pPr>
            <a:lvl3pPr lvl="2" algn="r" rtl="0">
              <a:spcBef>
                <a:spcPts val="0"/>
              </a:spcBef>
              <a:spcAft>
                <a:spcPts val="0"/>
              </a:spcAft>
              <a:buSzPts val="1600"/>
              <a:buNone/>
              <a:defRPr sz="1600"/>
            </a:lvl3pPr>
            <a:lvl4pPr lvl="3" algn="r" rtl="0">
              <a:spcBef>
                <a:spcPts val="0"/>
              </a:spcBef>
              <a:spcAft>
                <a:spcPts val="0"/>
              </a:spcAft>
              <a:buSzPts val="1600"/>
              <a:buNone/>
              <a:defRPr sz="1600"/>
            </a:lvl4pPr>
            <a:lvl5pPr lvl="4" algn="r" rtl="0">
              <a:spcBef>
                <a:spcPts val="0"/>
              </a:spcBef>
              <a:spcAft>
                <a:spcPts val="0"/>
              </a:spcAft>
              <a:buSzPts val="1600"/>
              <a:buNone/>
              <a:defRPr sz="1600"/>
            </a:lvl5pPr>
            <a:lvl6pPr lvl="5" algn="r" rtl="0">
              <a:spcBef>
                <a:spcPts val="0"/>
              </a:spcBef>
              <a:spcAft>
                <a:spcPts val="0"/>
              </a:spcAft>
              <a:buSzPts val="1600"/>
              <a:buNone/>
              <a:defRPr sz="1600"/>
            </a:lvl6pPr>
            <a:lvl7pPr lvl="6" algn="r" rtl="0">
              <a:spcBef>
                <a:spcPts val="0"/>
              </a:spcBef>
              <a:spcAft>
                <a:spcPts val="0"/>
              </a:spcAft>
              <a:buSzPts val="1600"/>
              <a:buNone/>
              <a:defRPr sz="1600"/>
            </a:lvl7pPr>
            <a:lvl8pPr lvl="7" algn="r" rtl="0">
              <a:spcBef>
                <a:spcPts val="0"/>
              </a:spcBef>
              <a:spcAft>
                <a:spcPts val="0"/>
              </a:spcAft>
              <a:buSzPts val="1600"/>
              <a:buNone/>
              <a:defRPr sz="1600"/>
            </a:lvl8pPr>
            <a:lvl9pPr lvl="8" algn="r" rtl="0">
              <a:spcBef>
                <a:spcPts val="0"/>
              </a:spcBef>
              <a:spcAft>
                <a:spcPts val="0"/>
              </a:spcAft>
              <a:buSzPts val="1600"/>
              <a:buNone/>
              <a:defRPr sz="1600"/>
            </a:lvl9pPr>
          </a:lstStyle>
          <a:p>
            <a:endParaRPr/>
          </a:p>
        </p:txBody>
      </p:sp>
      <p:sp>
        <p:nvSpPr>
          <p:cNvPr id="182" name="Google Shape;182;p14"/>
          <p:cNvSpPr txBox="1">
            <a:spLocks noGrp="1"/>
          </p:cNvSpPr>
          <p:nvPr>
            <p:ph type="subTitle" idx="1"/>
          </p:nvPr>
        </p:nvSpPr>
        <p:spPr>
          <a:xfrm>
            <a:off x="4617675" y="1564050"/>
            <a:ext cx="3806100" cy="14961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2200">
                <a:solidFill>
                  <a:schemeClr val="dk2"/>
                </a:solidFill>
              </a:defRPr>
            </a:lvl1pPr>
            <a:lvl2pPr lvl="1" algn="r" rtl="0">
              <a:spcBef>
                <a:spcPts val="1600"/>
              </a:spcBef>
              <a:spcAft>
                <a:spcPts val="0"/>
              </a:spcAft>
              <a:buNone/>
              <a:defRPr sz="2200">
                <a:solidFill>
                  <a:schemeClr val="dk2"/>
                </a:solidFill>
              </a:defRPr>
            </a:lvl2pPr>
            <a:lvl3pPr lvl="2" algn="r" rtl="0">
              <a:spcBef>
                <a:spcPts val="1600"/>
              </a:spcBef>
              <a:spcAft>
                <a:spcPts val="0"/>
              </a:spcAft>
              <a:buNone/>
              <a:defRPr sz="2200">
                <a:solidFill>
                  <a:schemeClr val="dk2"/>
                </a:solidFill>
              </a:defRPr>
            </a:lvl3pPr>
            <a:lvl4pPr lvl="3" algn="r" rtl="0">
              <a:spcBef>
                <a:spcPts val="1600"/>
              </a:spcBef>
              <a:spcAft>
                <a:spcPts val="0"/>
              </a:spcAft>
              <a:buNone/>
              <a:defRPr sz="2200">
                <a:solidFill>
                  <a:schemeClr val="dk2"/>
                </a:solidFill>
              </a:defRPr>
            </a:lvl4pPr>
            <a:lvl5pPr lvl="4" algn="r" rtl="0">
              <a:spcBef>
                <a:spcPts val="1600"/>
              </a:spcBef>
              <a:spcAft>
                <a:spcPts val="0"/>
              </a:spcAft>
              <a:buNone/>
              <a:defRPr sz="2200">
                <a:solidFill>
                  <a:schemeClr val="dk2"/>
                </a:solidFill>
              </a:defRPr>
            </a:lvl5pPr>
            <a:lvl6pPr lvl="5" algn="r" rtl="0">
              <a:spcBef>
                <a:spcPts val="1600"/>
              </a:spcBef>
              <a:spcAft>
                <a:spcPts val="0"/>
              </a:spcAft>
              <a:buNone/>
              <a:defRPr sz="2200">
                <a:solidFill>
                  <a:schemeClr val="dk2"/>
                </a:solidFill>
              </a:defRPr>
            </a:lvl6pPr>
            <a:lvl7pPr lvl="6" algn="r" rtl="0">
              <a:spcBef>
                <a:spcPts val="1600"/>
              </a:spcBef>
              <a:spcAft>
                <a:spcPts val="0"/>
              </a:spcAft>
              <a:buNone/>
              <a:defRPr sz="2200">
                <a:solidFill>
                  <a:schemeClr val="dk2"/>
                </a:solidFill>
              </a:defRPr>
            </a:lvl7pPr>
            <a:lvl8pPr lvl="7" algn="r" rtl="0">
              <a:spcBef>
                <a:spcPts val="1600"/>
              </a:spcBef>
              <a:spcAft>
                <a:spcPts val="0"/>
              </a:spcAft>
              <a:buNone/>
              <a:defRPr sz="2200">
                <a:solidFill>
                  <a:schemeClr val="dk2"/>
                </a:solidFill>
              </a:defRPr>
            </a:lvl8pPr>
            <a:lvl9pPr lvl="8" algn="r" rtl="0">
              <a:spcBef>
                <a:spcPts val="1600"/>
              </a:spcBef>
              <a:spcAft>
                <a:spcPts val="1600"/>
              </a:spcAft>
              <a:buNone/>
              <a:defRPr sz="2200">
                <a:solidFill>
                  <a:schemeClr val="dk2"/>
                </a:solidFill>
              </a:defRPr>
            </a:lvl9pPr>
          </a:lstStyle>
          <a:p>
            <a:endParaRPr/>
          </a:p>
        </p:txBody>
      </p:sp>
      <p:sp>
        <p:nvSpPr>
          <p:cNvPr id="183" name="Google Shape;183;p14"/>
          <p:cNvSpPr/>
          <p:nvPr/>
        </p:nvSpPr>
        <p:spPr>
          <a:xfrm>
            <a:off x="-2304807" y="-1455512"/>
            <a:ext cx="3384878" cy="2905860"/>
          </a:xfrm>
          <a:custGeom>
            <a:avLst/>
            <a:gdLst/>
            <a:ahLst/>
            <a:cxnLst/>
            <a:rect l="l" t="t" r="r" b="b"/>
            <a:pathLst>
              <a:path w="71426" h="61318" extrusionOk="0">
                <a:moveTo>
                  <a:pt x="41063" y="0"/>
                </a:moveTo>
                <a:cubicBezTo>
                  <a:pt x="32303" y="0"/>
                  <a:pt x="23393" y="5576"/>
                  <a:pt x="24408" y="15328"/>
                </a:cubicBezTo>
                <a:cubicBezTo>
                  <a:pt x="24408" y="15376"/>
                  <a:pt x="24420" y="15435"/>
                  <a:pt x="24420" y="15519"/>
                </a:cubicBezTo>
                <a:cubicBezTo>
                  <a:pt x="24586" y="18043"/>
                  <a:pt x="22610" y="20162"/>
                  <a:pt x="20098" y="20233"/>
                </a:cubicBezTo>
                <a:cubicBezTo>
                  <a:pt x="10811" y="20448"/>
                  <a:pt x="2822" y="27615"/>
                  <a:pt x="1107" y="36676"/>
                </a:cubicBezTo>
                <a:cubicBezTo>
                  <a:pt x="0" y="42510"/>
                  <a:pt x="1810" y="48892"/>
                  <a:pt x="6072" y="53035"/>
                </a:cubicBezTo>
                <a:cubicBezTo>
                  <a:pt x="9263" y="56107"/>
                  <a:pt x="13537" y="57809"/>
                  <a:pt x="17800" y="58964"/>
                </a:cubicBezTo>
                <a:cubicBezTo>
                  <a:pt x="23742" y="60590"/>
                  <a:pt x="29902" y="61318"/>
                  <a:pt x="36065" y="61318"/>
                </a:cubicBezTo>
                <a:cubicBezTo>
                  <a:pt x="38793" y="61318"/>
                  <a:pt x="41521" y="61175"/>
                  <a:pt x="44232" y="60905"/>
                </a:cubicBezTo>
                <a:cubicBezTo>
                  <a:pt x="52507" y="60072"/>
                  <a:pt x="61234" y="57690"/>
                  <a:pt x="66592" y="51321"/>
                </a:cubicBezTo>
                <a:cubicBezTo>
                  <a:pt x="69461" y="47892"/>
                  <a:pt x="71092" y="43546"/>
                  <a:pt x="71354" y="39117"/>
                </a:cubicBezTo>
                <a:cubicBezTo>
                  <a:pt x="71426" y="37926"/>
                  <a:pt x="71390" y="36712"/>
                  <a:pt x="71259" y="35521"/>
                </a:cubicBezTo>
                <a:cubicBezTo>
                  <a:pt x="70616" y="29925"/>
                  <a:pt x="67747" y="24651"/>
                  <a:pt x="63520" y="20924"/>
                </a:cubicBezTo>
                <a:cubicBezTo>
                  <a:pt x="62020" y="19602"/>
                  <a:pt x="60293" y="18412"/>
                  <a:pt x="59305" y="16662"/>
                </a:cubicBezTo>
                <a:cubicBezTo>
                  <a:pt x="57662" y="13697"/>
                  <a:pt x="57781" y="10304"/>
                  <a:pt x="55721" y="7387"/>
                </a:cubicBezTo>
                <a:cubicBezTo>
                  <a:pt x="53673" y="4470"/>
                  <a:pt x="50673" y="2195"/>
                  <a:pt x="47304" y="1017"/>
                </a:cubicBezTo>
                <a:cubicBezTo>
                  <a:pt x="45330" y="332"/>
                  <a:pt x="43201" y="0"/>
                  <a:pt x="4106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4"/>
          <p:cNvSpPr/>
          <p:nvPr/>
        </p:nvSpPr>
        <p:spPr>
          <a:xfrm rot="-9402940">
            <a:off x="7227010" y="-1229347"/>
            <a:ext cx="2481527" cy="1675922"/>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4"/>
          <p:cNvSpPr/>
          <p:nvPr/>
        </p:nvSpPr>
        <p:spPr>
          <a:xfrm rot="-8696747" flipH="1">
            <a:off x="1183384" y="403093"/>
            <a:ext cx="161104" cy="161104"/>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4"/>
          <p:cNvSpPr/>
          <p:nvPr/>
        </p:nvSpPr>
        <p:spPr>
          <a:xfrm rot="-8696747" flipH="1">
            <a:off x="1196317" y="119161"/>
            <a:ext cx="127917" cy="109707"/>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4"/>
          <p:cNvSpPr/>
          <p:nvPr/>
        </p:nvSpPr>
        <p:spPr>
          <a:xfrm rot="3003405" flipH="1">
            <a:off x="8800006" y="899331"/>
            <a:ext cx="161104" cy="161104"/>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4"/>
          <p:cNvSpPr/>
          <p:nvPr/>
        </p:nvSpPr>
        <p:spPr>
          <a:xfrm rot="3003405" flipH="1">
            <a:off x="8589268" y="799075"/>
            <a:ext cx="127917" cy="109707"/>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4"/>
          <p:cNvSpPr/>
          <p:nvPr/>
        </p:nvSpPr>
        <p:spPr>
          <a:xfrm>
            <a:off x="-1442545" y="4539225"/>
            <a:ext cx="3384878" cy="2905860"/>
          </a:xfrm>
          <a:custGeom>
            <a:avLst/>
            <a:gdLst/>
            <a:ahLst/>
            <a:cxnLst/>
            <a:rect l="l" t="t" r="r" b="b"/>
            <a:pathLst>
              <a:path w="71426" h="61318" extrusionOk="0">
                <a:moveTo>
                  <a:pt x="41063" y="0"/>
                </a:moveTo>
                <a:cubicBezTo>
                  <a:pt x="32303" y="0"/>
                  <a:pt x="23393" y="5576"/>
                  <a:pt x="24408" y="15328"/>
                </a:cubicBezTo>
                <a:cubicBezTo>
                  <a:pt x="24408" y="15376"/>
                  <a:pt x="24420" y="15435"/>
                  <a:pt x="24420" y="15519"/>
                </a:cubicBezTo>
                <a:cubicBezTo>
                  <a:pt x="24586" y="18043"/>
                  <a:pt x="22610" y="20162"/>
                  <a:pt x="20098" y="20233"/>
                </a:cubicBezTo>
                <a:cubicBezTo>
                  <a:pt x="10811" y="20448"/>
                  <a:pt x="2822" y="27615"/>
                  <a:pt x="1107" y="36676"/>
                </a:cubicBezTo>
                <a:cubicBezTo>
                  <a:pt x="0" y="42510"/>
                  <a:pt x="1810" y="48892"/>
                  <a:pt x="6072" y="53035"/>
                </a:cubicBezTo>
                <a:cubicBezTo>
                  <a:pt x="9263" y="56107"/>
                  <a:pt x="13537" y="57809"/>
                  <a:pt x="17800" y="58964"/>
                </a:cubicBezTo>
                <a:cubicBezTo>
                  <a:pt x="23742" y="60590"/>
                  <a:pt x="29902" y="61318"/>
                  <a:pt x="36065" y="61318"/>
                </a:cubicBezTo>
                <a:cubicBezTo>
                  <a:pt x="38793" y="61318"/>
                  <a:pt x="41521" y="61175"/>
                  <a:pt x="44232" y="60905"/>
                </a:cubicBezTo>
                <a:cubicBezTo>
                  <a:pt x="52507" y="60072"/>
                  <a:pt x="61234" y="57690"/>
                  <a:pt x="66592" y="51321"/>
                </a:cubicBezTo>
                <a:cubicBezTo>
                  <a:pt x="69461" y="47892"/>
                  <a:pt x="71092" y="43546"/>
                  <a:pt x="71354" y="39117"/>
                </a:cubicBezTo>
                <a:cubicBezTo>
                  <a:pt x="71426" y="37926"/>
                  <a:pt x="71390" y="36712"/>
                  <a:pt x="71259" y="35521"/>
                </a:cubicBezTo>
                <a:cubicBezTo>
                  <a:pt x="70616" y="29925"/>
                  <a:pt x="67747" y="24651"/>
                  <a:pt x="63520" y="20924"/>
                </a:cubicBezTo>
                <a:cubicBezTo>
                  <a:pt x="62020" y="19602"/>
                  <a:pt x="60293" y="18412"/>
                  <a:pt x="59305" y="16662"/>
                </a:cubicBezTo>
                <a:cubicBezTo>
                  <a:pt x="57662" y="13697"/>
                  <a:pt x="57781" y="10304"/>
                  <a:pt x="55721" y="7387"/>
                </a:cubicBezTo>
                <a:cubicBezTo>
                  <a:pt x="53673" y="4470"/>
                  <a:pt x="50673" y="2195"/>
                  <a:pt x="47304" y="1017"/>
                </a:cubicBezTo>
                <a:cubicBezTo>
                  <a:pt x="45330" y="332"/>
                  <a:pt x="43201" y="0"/>
                  <a:pt x="4106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4"/>
          <p:cNvSpPr/>
          <p:nvPr/>
        </p:nvSpPr>
        <p:spPr>
          <a:xfrm rot="-8696747" flipH="1">
            <a:off x="450673" y="4308594"/>
            <a:ext cx="127917" cy="109707"/>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4"/>
          <p:cNvSpPr/>
          <p:nvPr/>
        </p:nvSpPr>
        <p:spPr>
          <a:xfrm rot="-8696747" flipH="1">
            <a:off x="169334" y="4282893"/>
            <a:ext cx="161104" cy="161104"/>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4"/>
          <p:cNvSpPr/>
          <p:nvPr/>
        </p:nvSpPr>
        <p:spPr>
          <a:xfrm rot="-9402940">
            <a:off x="7639810" y="-1004772"/>
            <a:ext cx="2481527" cy="1675922"/>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4"/>
          <p:cNvSpPr/>
          <p:nvPr/>
        </p:nvSpPr>
        <p:spPr>
          <a:xfrm>
            <a:off x="-2233145" y="4709500"/>
            <a:ext cx="3384878" cy="2905860"/>
          </a:xfrm>
          <a:custGeom>
            <a:avLst/>
            <a:gdLst/>
            <a:ahLst/>
            <a:cxnLst/>
            <a:rect l="l" t="t" r="r" b="b"/>
            <a:pathLst>
              <a:path w="71426" h="61318" extrusionOk="0">
                <a:moveTo>
                  <a:pt x="41063" y="0"/>
                </a:moveTo>
                <a:cubicBezTo>
                  <a:pt x="32303" y="0"/>
                  <a:pt x="23393" y="5576"/>
                  <a:pt x="24408" y="15328"/>
                </a:cubicBezTo>
                <a:cubicBezTo>
                  <a:pt x="24408" y="15376"/>
                  <a:pt x="24420" y="15435"/>
                  <a:pt x="24420" y="15519"/>
                </a:cubicBezTo>
                <a:cubicBezTo>
                  <a:pt x="24586" y="18043"/>
                  <a:pt x="22610" y="20162"/>
                  <a:pt x="20098" y="20233"/>
                </a:cubicBezTo>
                <a:cubicBezTo>
                  <a:pt x="10811" y="20448"/>
                  <a:pt x="2822" y="27615"/>
                  <a:pt x="1107" y="36676"/>
                </a:cubicBezTo>
                <a:cubicBezTo>
                  <a:pt x="0" y="42510"/>
                  <a:pt x="1810" y="48892"/>
                  <a:pt x="6072" y="53035"/>
                </a:cubicBezTo>
                <a:cubicBezTo>
                  <a:pt x="9263" y="56107"/>
                  <a:pt x="13537" y="57809"/>
                  <a:pt x="17800" y="58964"/>
                </a:cubicBezTo>
                <a:cubicBezTo>
                  <a:pt x="23742" y="60590"/>
                  <a:pt x="29902" y="61318"/>
                  <a:pt x="36065" y="61318"/>
                </a:cubicBezTo>
                <a:cubicBezTo>
                  <a:pt x="38793" y="61318"/>
                  <a:pt x="41521" y="61175"/>
                  <a:pt x="44232" y="60905"/>
                </a:cubicBezTo>
                <a:cubicBezTo>
                  <a:pt x="52507" y="60072"/>
                  <a:pt x="61234" y="57690"/>
                  <a:pt x="66592" y="51321"/>
                </a:cubicBezTo>
                <a:cubicBezTo>
                  <a:pt x="69461" y="47892"/>
                  <a:pt x="71092" y="43546"/>
                  <a:pt x="71354" y="39117"/>
                </a:cubicBezTo>
                <a:cubicBezTo>
                  <a:pt x="71426" y="37926"/>
                  <a:pt x="71390" y="36712"/>
                  <a:pt x="71259" y="35521"/>
                </a:cubicBezTo>
                <a:cubicBezTo>
                  <a:pt x="70616" y="29925"/>
                  <a:pt x="67747" y="24651"/>
                  <a:pt x="63520" y="20924"/>
                </a:cubicBezTo>
                <a:cubicBezTo>
                  <a:pt x="62020" y="19602"/>
                  <a:pt x="60293" y="18412"/>
                  <a:pt x="59305" y="16662"/>
                </a:cubicBezTo>
                <a:cubicBezTo>
                  <a:pt x="57662" y="13697"/>
                  <a:pt x="57781" y="10304"/>
                  <a:pt x="55721" y="7387"/>
                </a:cubicBezTo>
                <a:cubicBezTo>
                  <a:pt x="53673" y="4470"/>
                  <a:pt x="50673" y="2195"/>
                  <a:pt x="47304" y="1017"/>
                </a:cubicBezTo>
                <a:cubicBezTo>
                  <a:pt x="45330" y="332"/>
                  <a:pt x="43201" y="0"/>
                  <a:pt x="41063"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4"/>
          <p:cNvSpPr/>
          <p:nvPr/>
        </p:nvSpPr>
        <p:spPr>
          <a:xfrm flipH="1">
            <a:off x="7409567" y="-232939"/>
            <a:ext cx="460648" cy="460724"/>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4"/>
          <p:cNvSpPr/>
          <p:nvPr/>
        </p:nvSpPr>
        <p:spPr>
          <a:xfrm flipH="1">
            <a:off x="-182933" y="1221086"/>
            <a:ext cx="460648" cy="460724"/>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4"/>
          <p:cNvSpPr/>
          <p:nvPr/>
        </p:nvSpPr>
        <p:spPr>
          <a:xfrm rot="7413608">
            <a:off x="-2233131" y="-1368798"/>
            <a:ext cx="3384846" cy="2905832"/>
          </a:xfrm>
          <a:custGeom>
            <a:avLst/>
            <a:gdLst/>
            <a:ahLst/>
            <a:cxnLst/>
            <a:rect l="l" t="t" r="r" b="b"/>
            <a:pathLst>
              <a:path w="71426" h="61318" extrusionOk="0">
                <a:moveTo>
                  <a:pt x="41063" y="0"/>
                </a:moveTo>
                <a:cubicBezTo>
                  <a:pt x="32303" y="0"/>
                  <a:pt x="23393" y="5576"/>
                  <a:pt x="24408" y="15328"/>
                </a:cubicBezTo>
                <a:cubicBezTo>
                  <a:pt x="24408" y="15376"/>
                  <a:pt x="24420" y="15435"/>
                  <a:pt x="24420" y="15519"/>
                </a:cubicBezTo>
                <a:cubicBezTo>
                  <a:pt x="24586" y="18043"/>
                  <a:pt x="22610" y="20162"/>
                  <a:pt x="20098" y="20233"/>
                </a:cubicBezTo>
                <a:cubicBezTo>
                  <a:pt x="10811" y="20448"/>
                  <a:pt x="2822" y="27615"/>
                  <a:pt x="1107" y="36676"/>
                </a:cubicBezTo>
                <a:cubicBezTo>
                  <a:pt x="0" y="42510"/>
                  <a:pt x="1810" y="48892"/>
                  <a:pt x="6072" y="53035"/>
                </a:cubicBezTo>
                <a:cubicBezTo>
                  <a:pt x="9263" y="56107"/>
                  <a:pt x="13537" y="57809"/>
                  <a:pt x="17800" y="58964"/>
                </a:cubicBezTo>
                <a:cubicBezTo>
                  <a:pt x="23742" y="60590"/>
                  <a:pt x="29902" y="61318"/>
                  <a:pt x="36065" y="61318"/>
                </a:cubicBezTo>
                <a:cubicBezTo>
                  <a:pt x="38793" y="61318"/>
                  <a:pt x="41521" y="61175"/>
                  <a:pt x="44232" y="60905"/>
                </a:cubicBezTo>
                <a:cubicBezTo>
                  <a:pt x="52507" y="60072"/>
                  <a:pt x="61234" y="57690"/>
                  <a:pt x="66592" y="51321"/>
                </a:cubicBezTo>
                <a:cubicBezTo>
                  <a:pt x="69461" y="47892"/>
                  <a:pt x="71092" y="43546"/>
                  <a:pt x="71354" y="39117"/>
                </a:cubicBezTo>
                <a:cubicBezTo>
                  <a:pt x="71426" y="37926"/>
                  <a:pt x="71390" y="36712"/>
                  <a:pt x="71259" y="35521"/>
                </a:cubicBezTo>
                <a:cubicBezTo>
                  <a:pt x="70616" y="29925"/>
                  <a:pt x="67747" y="24651"/>
                  <a:pt x="63520" y="20924"/>
                </a:cubicBezTo>
                <a:cubicBezTo>
                  <a:pt x="62020" y="19602"/>
                  <a:pt x="60293" y="18412"/>
                  <a:pt x="59305" y="16662"/>
                </a:cubicBezTo>
                <a:cubicBezTo>
                  <a:pt x="57662" y="13697"/>
                  <a:pt x="57781" y="10304"/>
                  <a:pt x="55721" y="7387"/>
                </a:cubicBezTo>
                <a:cubicBezTo>
                  <a:pt x="53673" y="4470"/>
                  <a:pt x="50673" y="2195"/>
                  <a:pt x="47304" y="1017"/>
                </a:cubicBezTo>
                <a:cubicBezTo>
                  <a:pt x="45330" y="332"/>
                  <a:pt x="43201" y="0"/>
                  <a:pt x="41063"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4"/>
          <p:cNvSpPr/>
          <p:nvPr/>
        </p:nvSpPr>
        <p:spPr>
          <a:xfrm rot="-1397060" flipH="1">
            <a:off x="7227010" y="4682363"/>
            <a:ext cx="2481527" cy="1675922"/>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4"/>
          <p:cNvSpPr/>
          <p:nvPr/>
        </p:nvSpPr>
        <p:spPr>
          <a:xfrm rot="7796595">
            <a:off x="7963656" y="4742429"/>
            <a:ext cx="161104" cy="161104"/>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4"/>
          <p:cNvSpPr/>
          <p:nvPr/>
        </p:nvSpPr>
        <p:spPr>
          <a:xfrm rot="7796595">
            <a:off x="7752918" y="4894081"/>
            <a:ext cx="127917" cy="109707"/>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4"/>
          <p:cNvSpPr/>
          <p:nvPr/>
        </p:nvSpPr>
        <p:spPr>
          <a:xfrm rot="-1397060" flipH="1">
            <a:off x="7639810" y="4457788"/>
            <a:ext cx="2481527" cy="1675922"/>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4"/>
          <p:cNvSpPr/>
          <p:nvPr/>
        </p:nvSpPr>
        <p:spPr>
          <a:xfrm rot="10800000">
            <a:off x="6029617" y="4915104"/>
            <a:ext cx="460648" cy="460724"/>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1">
  <p:cSld name="CUSTOM_2">
    <p:spTree>
      <p:nvGrpSpPr>
        <p:cNvPr id="1" name="Shape 202"/>
        <p:cNvGrpSpPr/>
        <p:nvPr/>
      </p:nvGrpSpPr>
      <p:grpSpPr>
        <a:xfrm>
          <a:off x="0" y="0"/>
          <a:ext cx="0" cy="0"/>
          <a:chOff x="0" y="0"/>
          <a:chExt cx="0" cy="0"/>
        </a:xfrm>
      </p:grpSpPr>
      <p:sp>
        <p:nvSpPr>
          <p:cNvPr id="203" name="Google Shape;203;p15"/>
          <p:cNvSpPr txBox="1">
            <a:spLocks noGrp="1"/>
          </p:cNvSpPr>
          <p:nvPr>
            <p:ph type="title"/>
          </p:nvPr>
        </p:nvSpPr>
        <p:spPr>
          <a:xfrm>
            <a:off x="720000" y="445025"/>
            <a:ext cx="4768800" cy="1050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04" name="Google Shape;204;p15"/>
          <p:cNvSpPr txBox="1">
            <a:spLocks noGrp="1"/>
          </p:cNvSpPr>
          <p:nvPr>
            <p:ph type="subTitle" idx="1"/>
          </p:nvPr>
        </p:nvSpPr>
        <p:spPr>
          <a:xfrm>
            <a:off x="720000" y="1723075"/>
            <a:ext cx="4189800" cy="2088300"/>
          </a:xfrm>
          <a:prstGeom prst="rect">
            <a:avLst/>
          </a:prstGeom>
        </p:spPr>
        <p:txBody>
          <a:bodyPr spcFirstLastPara="1" wrap="square" lIns="91425" tIns="91425" rIns="91425" bIns="91425" anchor="ctr" anchorCtr="0">
            <a:noAutofit/>
          </a:bodyPr>
          <a:lstStyle>
            <a:lvl1pPr lvl="0" algn="l" rtl="0">
              <a:spcBef>
                <a:spcPts val="0"/>
              </a:spcBef>
              <a:spcAft>
                <a:spcPts val="0"/>
              </a:spcAft>
              <a:buNone/>
              <a:defRPr sz="1400">
                <a:solidFill>
                  <a:schemeClr val="dk2"/>
                </a:solidFill>
              </a:defRPr>
            </a:lvl1pPr>
            <a:lvl2pPr lvl="1" algn="l" rtl="0">
              <a:spcBef>
                <a:spcPts val="0"/>
              </a:spcBef>
              <a:spcAft>
                <a:spcPts val="0"/>
              </a:spcAft>
              <a:buNone/>
              <a:defRPr sz="1400">
                <a:solidFill>
                  <a:schemeClr val="dk2"/>
                </a:solidFill>
              </a:defRPr>
            </a:lvl2pPr>
            <a:lvl3pPr lvl="2" algn="l" rtl="0">
              <a:spcBef>
                <a:spcPts val="0"/>
              </a:spcBef>
              <a:spcAft>
                <a:spcPts val="0"/>
              </a:spcAft>
              <a:buNone/>
              <a:defRPr sz="1400">
                <a:solidFill>
                  <a:schemeClr val="dk2"/>
                </a:solidFill>
              </a:defRPr>
            </a:lvl3pPr>
            <a:lvl4pPr lvl="3" algn="l" rtl="0">
              <a:spcBef>
                <a:spcPts val="0"/>
              </a:spcBef>
              <a:spcAft>
                <a:spcPts val="0"/>
              </a:spcAft>
              <a:buNone/>
              <a:defRPr sz="1400">
                <a:solidFill>
                  <a:schemeClr val="dk2"/>
                </a:solidFill>
              </a:defRPr>
            </a:lvl4pPr>
            <a:lvl5pPr lvl="4" algn="l" rtl="0">
              <a:spcBef>
                <a:spcPts val="0"/>
              </a:spcBef>
              <a:spcAft>
                <a:spcPts val="0"/>
              </a:spcAft>
              <a:buNone/>
              <a:defRPr sz="1400">
                <a:solidFill>
                  <a:schemeClr val="dk2"/>
                </a:solidFill>
              </a:defRPr>
            </a:lvl5pPr>
            <a:lvl6pPr lvl="5" algn="l" rtl="0">
              <a:spcBef>
                <a:spcPts val="0"/>
              </a:spcBef>
              <a:spcAft>
                <a:spcPts val="0"/>
              </a:spcAft>
              <a:buNone/>
              <a:defRPr sz="1400">
                <a:solidFill>
                  <a:schemeClr val="dk2"/>
                </a:solidFill>
              </a:defRPr>
            </a:lvl6pPr>
            <a:lvl7pPr lvl="6" algn="l" rtl="0">
              <a:spcBef>
                <a:spcPts val="0"/>
              </a:spcBef>
              <a:spcAft>
                <a:spcPts val="0"/>
              </a:spcAft>
              <a:buNone/>
              <a:defRPr sz="1400">
                <a:solidFill>
                  <a:schemeClr val="dk2"/>
                </a:solidFill>
              </a:defRPr>
            </a:lvl7pPr>
            <a:lvl8pPr lvl="7" algn="l" rtl="0">
              <a:spcBef>
                <a:spcPts val="0"/>
              </a:spcBef>
              <a:spcAft>
                <a:spcPts val="0"/>
              </a:spcAft>
              <a:buNone/>
              <a:defRPr sz="1400">
                <a:solidFill>
                  <a:schemeClr val="dk2"/>
                </a:solidFill>
              </a:defRPr>
            </a:lvl8pPr>
            <a:lvl9pPr lvl="8" algn="l" rtl="0">
              <a:spcBef>
                <a:spcPts val="0"/>
              </a:spcBef>
              <a:spcAft>
                <a:spcPts val="0"/>
              </a:spcAft>
              <a:buNone/>
              <a:defRPr sz="1400">
                <a:solidFill>
                  <a:schemeClr val="dk2"/>
                </a:solidFill>
              </a:defRPr>
            </a:lvl9pPr>
          </a:lstStyle>
          <a:p>
            <a:endParaRPr/>
          </a:p>
        </p:txBody>
      </p:sp>
      <p:sp>
        <p:nvSpPr>
          <p:cNvPr id="205" name="Google Shape;205;p15"/>
          <p:cNvSpPr/>
          <p:nvPr/>
        </p:nvSpPr>
        <p:spPr>
          <a:xfrm rot="-9402940">
            <a:off x="7227010" y="-1229347"/>
            <a:ext cx="2481527" cy="1675922"/>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5"/>
          <p:cNvSpPr/>
          <p:nvPr/>
        </p:nvSpPr>
        <p:spPr>
          <a:xfrm rot="3003405" flipH="1">
            <a:off x="8800006" y="899331"/>
            <a:ext cx="161104" cy="161104"/>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5"/>
          <p:cNvSpPr/>
          <p:nvPr/>
        </p:nvSpPr>
        <p:spPr>
          <a:xfrm rot="3003405" flipH="1">
            <a:off x="8589268" y="799075"/>
            <a:ext cx="127917" cy="109707"/>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5"/>
          <p:cNvSpPr/>
          <p:nvPr/>
        </p:nvSpPr>
        <p:spPr>
          <a:xfrm>
            <a:off x="-1442545" y="4539225"/>
            <a:ext cx="3384878" cy="2905860"/>
          </a:xfrm>
          <a:custGeom>
            <a:avLst/>
            <a:gdLst/>
            <a:ahLst/>
            <a:cxnLst/>
            <a:rect l="l" t="t" r="r" b="b"/>
            <a:pathLst>
              <a:path w="71426" h="61318" extrusionOk="0">
                <a:moveTo>
                  <a:pt x="41063" y="0"/>
                </a:moveTo>
                <a:cubicBezTo>
                  <a:pt x="32303" y="0"/>
                  <a:pt x="23393" y="5576"/>
                  <a:pt x="24408" y="15328"/>
                </a:cubicBezTo>
                <a:cubicBezTo>
                  <a:pt x="24408" y="15376"/>
                  <a:pt x="24420" y="15435"/>
                  <a:pt x="24420" y="15519"/>
                </a:cubicBezTo>
                <a:cubicBezTo>
                  <a:pt x="24586" y="18043"/>
                  <a:pt x="22610" y="20162"/>
                  <a:pt x="20098" y="20233"/>
                </a:cubicBezTo>
                <a:cubicBezTo>
                  <a:pt x="10811" y="20448"/>
                  <a:pt x="2822" y="27615"/>
                  <a:pt x="1107" y="36676"/>
                </a:cubicBezTo>
                <a:cubicBezTo>
                  <a:pt x="0" y="42510"/>
                  <a:pt x="1810" y="48892"/>
                  <a:pt x="6072" y="53035"/>
                </a:cubicBezTo>
                <a:cubicBezTo>
                  <a:pt x="9263" y="56107"/>
                  <a:pt x="13537" y="57809"/>
                  <a:pt x="17800" y="58964"/>
                </a:cubicBezTo>
                <a:cubicBezTo>
                  <a:pt x="23742" y="60590"/>
                  <a:pt x="29902" y="61318"/>
                  <a:pt x="36065" y="61318"/>
                </a:cubicBezTo>
                <a:cubicBezTo>
                  <a:pt x="38793" y="61318"/>
                  <a:pt x="41521" y="61175"/>
                  <a:pt x="44232" y="60905"/>
                </a:cubicBezTo>
                <a:cubicBezTo>
                  <a:pt x="52507" y="60072"/>
                  <a:pt x="61234" y="57690"/>
                  <a:pt x="66592" y="51321"/>
                </a:cubicBezTo>
                <a:cubicBezTo>
                  <a:pt x="69461" y="47892"/>
                  <a:pt x="71092" y="43546"/>
                  <a:pt x="71354" y="39117"/>
                </a:cubicBezTo>
                <a:cubicBezTo>
                  <a:pt x="71426" y="37926"/>
                  <a:pt x="71390" y="36712"/>
                  <a:pt x="71259" y="35521"/>
                </a:cubicBezTo>
                <a:cubicBezTo>
                  <a:pt x="70616" y="29925"/>
                  <a:pt x="67747" y="24651"/>
                  <a:pt x="63520" y="20924"/>
                </a:cubicBezTo>
                <a:cubicBezTo>
                  <a:pt x="62020" y="19602"/>
                  <a:pt x="60293" y="18412"/>
                  <a:pt x="59305" y="16662"/>
                </a:cubicBezTo>
                <a:cubicBezTo>
                  <a:pt x="57662" y="13697"/>
                  <a:pt x="57781" y="10304"/>
                  <a:pt x="55721" y="7387"/>
                </a:cubicBezTo>
                <a:cubicBezTo>
                  <a:pt x="53673" y="4470"/>
                  <a:pt x="50673" y="2195"/>
                  <a:pt x="47304" y="1017"/>
                </a:cubicBezTo>
                <a:cubicBezTo>
                  <a:pt x="45330" y="332"/>
                  <a:pt x="43201" y="0"/>
                  <a:pt x="4106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5"/>
          <p:cNvSpPr/>
          <p:nvPr/>
        </p:nvSpPr>
        <p:spPr>
          <a:xfrm rot="-8696747" flipH="1">
            <a:off x="450673" y="4308594"/>
            <a:ext cx="127917" cy="109707"/>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5"/>
          <p:cNvSpPr/>
          <p:nvPr/>
        </p:nvSpPr>
        <p:spPr>
          <a:xfrm rot="-8696747" flipH="1">
            <a:off x="169334" y="4282893"/>
            <a:ext cx="161104" cy="161104"/>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5"/>
          <p:cNvSpPr/>
          <p:nvPr/>
        </p:nvSpPr>
        <p:spPr>
          <a:xfrm rot="-9402940">
            <a:off x="7639810" y="-1004772"/>
            <a:ext cx="2481527" cy="1675922"/>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5"/>
          <p:cNvSpPr/>
          <p:nvPr/>
        </p:nvSpPr>
        <p:spPr>
          <a:xfrm>
            <a:off x="-2233145" y="4709500"/>
            <a:ext cx="3384878" cy="2905860"/>
          </a:xfrm>
          <a:custGeom>
            <a:avLst/>
            <a:gdLst/>
            <a:ahLst/>
            <a:cxnLst/>
            <a:rect l="l" t="t" r="r" b="b"/>
            <a:pathLst>
              <a:path w="71426" h="61318" extrusionOk="0">
                <a:moveTo>
                  <a:pt x="41063" y="0"/>
                </a:moveTo>
                <a:cubicBezTo>
                  <a:pt x="32303" y="0"/>
                  <a:pt x="23393" y="5576"/>
                  <a:pt x="24408" y="15328"/>
                </a:cubicBezTo>
                <a:cubicBezTo>
                  <a:pt x="24408" y="15376"/>
                  <a:pt x="24420" y="15435"/>
                  <a:pt x="24420" y="15519"/>
                </a:cubicBezTo>
                <a:cubicBezTo>
                  <a:pt x="24586" y="18043"/>
                  <a:pt x="22610" y="20162"/>
                  <a:pt x="20098" y="20233"/>
                </a:cubicBezTo>
                <a:cubicBezTo>
                  <a:pt x="10811" y="20448"/>
                  <a:pt x="2822" y="27615"/>
                  <a:pt x="1107" y="36676"/>
                </a:cubicBezTo>
                <a:cubicBezTo>
                  <a:pt x="0" y="42510"/>
                  <a:pt x="1810" y="48892"/>
                  <a:pt x="6072" y="53035"/>
                </a:cubicBezTo>
                <a:cubicBezTo>
                  <a:pt x="9263" y="56107"/>
                  <a:pt x="13537" y="57809"/>
                  <a:pt x="17800" y="58964"/>
                </a:cubicBezTo>
                <a:cubicBezTo>
                  <a:pt x="23742" y="60590"/>
                  <a:pt x="29902" y="61318"/>
                  <a:pt x="36065" y="61318"/>
                </a:cubicBezTo>
                <a:cubicBezTo>
                  <a:pt x="38793" y="61318"/>
                  <a:pt x="41521" y="61175"/>
                  <a:pt x="44232" y="60905"/>
                </a:cubicBezTo>
                <a:cubicBezTo>
                  <a:pt x="52507" y="60072"/>
                  <a:pt x="61234" y="57690"/>
                  <a:pt x="66592" y="51321"/>
                </a:cubicBezTo>
                <a:cubicBezTo>
                  <a:pt x="69461" y="47892"/>
                  <a:pt x="71092" y="43546"/>
                  <a:pt x="71354" y="39117"/>
                </a:cubicBezTo>
                <a:cubicBezTo>
                  <a:pt x="71426" y="37926"/>
                  <a:pt x="71390" y="36712"/>
                  <a:pt x="71259" y="35521"/>
                </a:cubicBezTo>
                <a:cubicBezTo>
                  <a:pt x="70616" y="29925"/>
                  <a:pt x="67747" y="24651"/>
                  <a:pt x="63520" y="20924"/>
                </a:cubicBezTo>
                <a:cubicBezTo>
                  <a:pt x="62020" y="19602"/>
                  <a:pt x="60293" y="18412"/>
                  <a:pt x="59305" y="16662"/>
                </a:cubicBezTo>
                <a:cubicBezTo>
                  <a:pt x="57662" y="13697"/>
                  <a:pt x="57781" y="10304"/>
                  <a:pt x="55721" y="7387"/>
                </a:cubicBezTo>
                <a:cubicBezTo>
                  <a:pt x="53673" y="4470"/>
                  <a:pt x="50673" y="2195"/>
                  <a:pt x="47304" y="1017"/>
                </a:cubicBezTo>
                <a:cubicBezTo>
                  <a:pt x="45330" y="332"/>
                  <a:pt x="43201" y="0"/>
                  <a:pt x="41063"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5"/>
          <p:cNvSpPr/>
          <p:nvPr/>
        </p:nvSpPr>
        <p:spPr>
          <a:xfrm flipH="1">
            <a:off x="7409567" y="-232939"/>
            <a:ext cx="460648" cy="460724"/>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5"/>
          <p:cNvSpPr/>
          <p:nvPr/>
        </p:nvSpPr>
        <p:spPr>
          <a:xfrm flipH="1">
            <a:off x="7923372" y="3150575"/>
            <a:ext cx="3384878" cy="2905860"/>
          </a:xfrm>
          <a:custGeom>
            <a:avLst/>
            <a:gdLst/>
            <a:ahLst/>
            <a:cxnLst/>
            <a:rect l="l" t="t" r="r" b="b"/>
            <a:pathLst>
              <a:path w="71426" h="61318" extrusionOk="0">
                <a:moveTo>
                  <a:pt x="41063" y="0"/>
                </a:moveTo>
                <a:cubicBezTo>
                  <a:pt x="32303" y="0"/>
                  <a:pt x="23393" y="5576"/>
                  <a:pt x="24408" y="15328"/>
                </a:cubicBezTo>
                <a:cubicBezTo>
                  <a:pt x="24408" y="15376"/>
                  <a:pt x="24420" y="15435"/>
                  <a:pt x="24420" y="15519"/>
                </a:cubicBezTo>
                <a:cubicBezTo>
                  <a:pt x="24586" y="18043"/>
                  <a:pt x="22610" y="20162"/>
                  <a:pt x="20098" y="20233"/>
                </a:cubicBezTo>
                <a:cubicBezTo>
                  <a:pt x="10811" y="20448"/>
                  <a:pt x="2822" y="27615"/>
                  <a:pt x="1107" y="36676"/>
                </a:cubicBezTo>
                <a:cubicBezTo>
                  <a:pt x="0" y="42510"/>
                  <a:pt x="1810" y="48892"/>
                  <a:pt x="6072" y="53035"/>
                </a:cubicBezTo>
                <a:cubicBezTo>
                  <a:pt x="9263" y="56107"/>
                  <a:pt x="13537" y="57809"/>
                  <a:pt x="17800" y="58964"/>
                </a:cubicBezTo>
                <a:cubicBezTo>
                  <a:pt x="23742" y="60590"/>
                  <a:pt x="29902" y="61318"/>
                  <a:pt x="36065" y="61318"/>
                </a:cubicBezTo>
                <a:cubicBezTo>
                  <a:pt x="38793" y="61318"/>
                  <a:pt x="41521" y="61175"/>
                  <a:pt x="44232" y="60905"/>
                </a:cubicBezTo>
                <a:cubicBezTo>
                  <a:pt x="52507" y="60072"/>
                  <a:pt x="61234" y="57690"/>
                  <a:pt x="66592" y="51321"/>
                </a:cubicBezTo>
                <a:cubicBezTo>
                  <a:pt x="69461" y="47892"/>
                  <a:pt x="71092" y="43546"/>
                  <a:pt x="71354" y="39117"/>
                </a:cubicBezTo>
                <a:cubicBezTo>
                  <a:pt x="71426" y="37926"/>
                  <a:pt x="71390" y="36712"/>
                  <a:pt x="71259" y="35521"/>
                </a:cubicBezTo>
                <a:cubicBezTo>
                  <a:pt x="70616" y="29925"/>
                  <a:pt x="67747" y="24651"/>
                  <a:pt x="63520" y="20924"/>
                </a:cubicBezTo>
                <a:cubicBezTo>
                  <a:pt x="62020" y="19602"/>
                  <a:pt x="60293" y="18412"/>
                  <a:pt x="59305" y="16662"/>
                </a:cubicBezTo>
                <a:cubicBezTo>
                  <a:pt x="57662" y="13697"/>
                  <a:pt x="57781" y="10304"/>
                  <a:pt x="55721" y="7387"/>
                </a:cubicBezTo>
                <a:cubicBezTo>
                  <a:pt x="53673" y="4470"/>
                  <a:pt x="50673" y="2195"/>
                  <a:pt x="47304" y="1017"/>
                </a:cubicBezTo>
                <a:cubicBezTo>
                  <a:pt x="45330" y="332"/>
                  <a:pt x="43201" y="0"/>
                  <a:pt x="4106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5"/>
          <p:cNvSpPr/>
          <p:nvPr/>
        </p:nvSpPr>
        <p:spPr>
          <a:xfrm flipH="1">
            <a:off x="5488672" y="4603500"/>
            <a:ext cx="3384878" cy="2905860"/>
          </a:xfrm>
          <a:custGeom>
            <a:avLst/>
            <a:gdLst/>
            <a:ahLst/>
            <a:cxnLst/>
            <a:rect l="l" t="t" r="r" b="b"/>
            <a:pathLst>
              <a:path w="71426" h="61318" extrusionOk="0">
                <a:moveTo>
                  <a:pt x="41063" y="0"/>
                </a:moveTo>
                <a:cubicBezTo>
                  <a:pt x="32303" y="0"/>
                  <a:pt x="23393" y="5576"/>
                  <a:pt x="24408" y="15328"/>
                </a:cubicBezTo>
                <a:cubicBezTo>
                  <a:pt x="24408" y="15376"/>
                  <a:pt x="24420" y="15435"/>
                  <a:pt x="24420" y="15519"/>
                </a:cubicBezTo>
                <a:cubicBezTo>
                  <a:pt x="24586" y="18043"/>
                  <a:pt x="22610" y="20162"/>
                  <a:pt x="20098" y="20233"/>
                </a:cubicBezTo>
                <a:cubicBezTo>
                  <a:pt x="10811" y="20448"/>
                  <a:pt x="2822" y="27615"/>
                  <a:pt x="1107" y="36676"/>
                </a:cubicBezTo>
                <a:cubicBezTo>
                  <a:pt x="0" y="42510"/>
                  <a:pt x="1810" y="48892"/>
                  <a:pt x="6072" y="53035"/>
                </a:cubicBezTo>
                <a:cubicBezTo>
                  <a:pt x="9263" y="56107"/>
                  <a:pt x="13537" y="57809"/>
                  <a:pt x="17800" y="58964"/>
                </a:cubicBezTo>
                <a:cubicBezTo>
                  <a:pt x="23742" y="60590"/>
                  <a:pt x="29902" y="61318"/>
                  <a:pt x="36065" y="61318"/>
                </a:cubicBezTo>
                <a:cubicBezTo>
                  <a:pt x="38793" y="61318"/>
                  <a:pt x="41521" y="61175"/>
                  <a:pt x="44232" y="60905"/>
                </a:cubicBezTo>
                <a:cubicBezTo>
                  <a:pt x="52507" y="60072"/>
                  <a:pt x="61234" y="57690"/>
                  <a:pt x="66592" y="51321"/>
                </a:cubicBezTo>
                <a:cubicBezTo>
                  <a:pt x="69461" y="47892"/>
                  <a:pt x="71092" y="43546"/>
                  <a:pt x="71354" y="39117"/>
                </a:cubicBezTo>
                <a:cubicBezTo>
                  <a:pt x="71426" y="37926"/>
                  <a:pt x="71390" y="36712"/>
                  <a:pt x="71259" y="35521"/>
                </a:cubicBezTo>
                <a:cubicBezTo>
                  <a:pt x="70616" y="29925"/>
                  <a:pt x="67747" y="24651"/>
                  <a:pt x="63520" y="20924"/>
                </a:cubicBezTo>
                <a:cubicBezTo>
                  <a:pt x="62020" y="19602"/>
                  <a:pt x="60293" y="18412"/>
                  <a:pt x="59305" y="16662"/>
                </a:cubicBezTo>
                <a:cubicBezTo>
                  <a:pt x="57662" y="13697"/>
                  <a:pt x="57781" y="10304"/>
                  <a:pt x="55721" y="7387"/>
                </a:cubicBezTo>
                <a:cubicBezTo>
                  <a:pt x="53673" y="4470"/>
                  <a:pt x="50673" y="2195"/>
                  <a:pt x="47304" y="1017"/>
                </a:cubicBezTo>
                <a:cubicBezTo>
                  <a:pt x="45330" y="332"/>
                  <a:pt x="43201" y="0"/>
                  <a:pt x="4106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5"/>
          <p:cNvSpPr/>
          <p:nvPr/>
        </p:nvSpPr>
        <p:spPr>
          <a:xfrm rot="8696747">
            <a:off x="7672128" y="4694781"/>
            <a:ext cx="127917" cy="109707"/>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5"/>
          <p:cNvSpPr/>
          <p:nvPr/>
        </p:nvSpPr>
        <p:spPr>
          <a:xfrm rot="8696747">
            <a:off x="7740054" y="4422293"/>
            <a:ext cx="161104" cy="161104"/>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5"/>
          <p:cNvSpPr/>
          <p:nvPr/>
        </p:nvSpPr>
        <p:spPr>
          <a:xfrm flipH="1">
            <a:off x="6488347" y="4954975"/>
            <a:ext cx="3384878" cy="2905860"/>
          </a:xfrm>
          <a:custGeom>
            <a:avLst/>
            <a:gdLst/>
            <a:ahLst/>
            <a:cxnLst/>
            <a:rect l="l" t="t" r="r" b="b"/>
            <a:pathLst>
              <a:path w="71426" h="61318" extrusionOk="0">
                <a:moveTo>
                  <a:pt x="41063" y="0"/>
                </a:moveTo>
                <a:cubicBezTo>
                  <a:pt x="32303" y="0"/>
                  <a:pt x="23393" y="5576"/>
                  <a:pt x="24408" y="15328"/>
                </a:cubicBezTo>
                <a:cubicBezTo>
                  <a:pt x="24408" y="15376"/>
                  <a:pt x="24420" y="15435"/>
                  <a:pt x="24420" y="15519"/>
                </a:cubicBezTo>
                <a:cubicBezTo>
                  <a:pt x="24586" y="18043"/>
                  <a:pt x="22610" y="20162"/>
                  <a:pt x="20098" y="20233"/>
                </a:cubicBezTo>
                <a:cubicBezTo>
                  <a:pt x="10811" y="20448"/>
                  <a:pt x="2822" y="27615"/>
                  <a:pt x="1107" y="36676"/>
                </a:cubicBezTo>
                <a:cubicBezTo>
                  <a:pt x="0" y="42510"/>
                  <a:pt x="1810" y="48892"/>
                  <a:pt x="6072" y="53035"/>
                </a:cubicBezTo>
                <a:cubicBezTo>
                  <a:pt x="9263" y="56107"/>
                  <a:pt x="13537" y="57809"/>
                  <a:pt x="17800" y="58964"/>
                </a:cubicBezTo>
                <a:cubicBezTo>
                  <a:pt x="23742" y="60590"/>
                  <a:pt x="29902" y="61318"/>
                  <a:pt x="36065" y="61318"/>
                </a:cubicBezTo>
                <a:cubicBezTo>
                  <a:pt x="38793" y="61318"/>
                  <a:pt x="41521" y="61175"/>
                  <a:pt x="44232" y="60905"/>
                </a:cubicBezTo>
                <a:cubicBezTo>
                  <a:pt x="52507" y="60072"/>
                  <a:pt x="61234" y="57690"/>
                  <a:pt x="66592" y="51321"/>
                </a:cubicBezTo>
                <a:cubicBezTo>
                  <a:pt x="69461" y="47892"/>
                  <a:pt x="71092" y="43546"/>
                  <a:pt x="71354" y="39117"/>
                </a:cubicBezTo>
                <a:cubicBezTo>
                  <a:pt x="71426" y="37926"/>
                  <a:pt x="71390" y="36712"/>
                  <a:pt x="71259" y="35521"/>
                </a:cubicBezTo>
                <a:cubicBezTo>
                  <a:pt x="70616" y="29925"/>
                  <a:pt x="67747" y="24651"/>
                  <a:pt x="63520" y="20924"/>
                </a:cubicBezTo>
                <a:cubicBezTo>
                  <a:pt x="62020" y="19602"/>
                  <a:pt x="60293" y="18412"/>
                  <a:pt x="59305" y="16662"/>
                </a:cubicBezTo>
                <a:cubicBezTo>
                  <a:pt x="57662" y="13697"/>
                  <a:pt x="57781" y="10304"/>
                  <a:pt x="55721" y="7387"/>
                </a:cubicBezTo>
                <a:cubicBezTo>
                  <a:pt x="53673" y="4470"/>
                  <a:pt x="50673" y="2195"/>
                  <a:pt x="47304" y="1017"/>
                </a:cubicBezTo>
                <a:cubicBezTo>
                  <a:pt x="45330" y="332"/>
                  <a:pt x="43201" y="0"/>
                  <a:pt x="41063"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5"/>
          <p:cNvSpPr/>
          <p:nvPr/>
        </p:nvSpPr>
        <p:spPr>
          <a:xfrm>
            <a:off x="8994028" y="2928686"/>
            <a:ext cx="460648" cy="460724"/>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5"/>
          <p:cNvSpPr/>
          <p:nvPr/>
        </p:nvSpPr>
        <p:spPr>
          <a:xfrm flipH="1">
            <a:off x="8681197" y="343575"/>
            <a:ext cx="3384878" cy="2905860"/>
          </a:xfrm>
          <a:custGeom>
            <a:avLst/>
            <a:gdLst/>
            <a:ahLst/>
            <a:cxnLst/>
            <a:rect l="l" t="t" r="r" b="b"/>
            <a:pathLst>
              <a:path w="71426" h="61318" extrusionOk="0">
                <a:moveTo>
                  <a:pt x="41063" y="0"/>
                </a:moveTo>
                <a:cubicBezTo>
                  <a:pt x="32303" y="0"/>
                  <a:pt x="23393" y="5576"/>
                  <a:pt x="24408" y="15328"/>
                </a:cubicBezTo>
                <a:cubicBezTo>
                  <a:pt x="24408" y="15376"/>
                  <a:pt x="24420" y="15435"/>
                  <a:pt x="24420" y="15519"/>
                </a:cubicBezTo>
                <a:cubicBezTo>
                  <a:pt x="24586" y="18043"/>
                  <a:pt x="22610" y="20162"/>
                  <a:pt x="20098" y="20233"/>
                </a:cubicBezTo>
                <a:cubicBezTo>
                  <a:pt x="10811" y="20448"/>
                  <a:pt x="2822" y="27615"/>
                  <a:pt x="1107" y="36676"/>
                </a:cubicBezTo>
                <a:cubicBezTo>
                  <a:pt x="0" y="42510"/>
                  <a:pt x="1810" y="48892"/>
                  <a:pt x="6072" y="53035"/>
                </a:cubicBezTo>
                <a:cubicBezTo>
                  <a:pt x="9263" y="56107"/>
                  <a:pt x="13537" y="57809"/>
                  <a:pt x="17800" y="58964"/>
                </a:cubicBezTo>
                <a:cubicBezTo>
                  <a:pt x="23742" y="60590"/>
                  <a:pt x="29902" y="61318"/>
                  <a:pt x="36065" y="61318"/>
                </a:cubicBezTo>
                <a:cubicBezTo>
                  <a:pt x="38793" y="61318"/>
                  <a:pt x="41521" y="61175"/>
                  <a:pt x="44232" y="60905"/>
                </a:cubicBezTo>
                <a:cubicBezTo>
                  <a:pt x="52507" y="60072"/>
                  <a:pt x="61234" y="57690"/>
                  <a:pt x="66592" y="51321"/>
                </a:cubicBezTo>
                <a:cubicBezTo>
                  <a:pt x="69461" y="47892"/>
                  <a:pt x="71092" y="43546"/>
                  <a:pt x="71354" y="39117"/>
                </a:cubicBezTo>
                <a:cubicBezTo>
                  <a:pt x="71426" y="37926"/>
                  <a:pt x="71390" y="36712"/>
                  <a:pt x="71259" y="35521"/>
                </a:cubicBezTo>
                <a:cubicBezTo>
                  <a:pt x="70616" y="29925"/>
                  <a:pt x="67747" y="24651"/>
                  <a:pt x="63520" y="20924"/>
                </a:cubicBezTo>
                <a:cubicBezTo>
                  <a:pt x="62020" y="19602"/>
                  <a:pt x="60293" y="18412"/>
                  <a:pt x="59305" y="16662"/>
                </a:cubicBezTo>
                <a:cubicBezTo>
                  <a:pt x="57662" y="13697"/>
                  <a:pt x="57781" y="10304"/>
                  <a:pt x="55721" y="7387"/>
                </a:cubicBezTo>
                <a:cubicBezTo>
                  <a:pt x="53673" y="4470"/>
                  <a:pt x="50673" y="2195"/>
                  <a:pt x="47304" y="1017"/>
                </a:cubicBezTo>
                <a:cubicBezTo>
                  <a:pt x="45330" y="332"/>
                  <a:pt x="43201" y="0"/>
                  <a:pt x="41063"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hree columns">
  <p:cSld name="CUSTOM_3">
    <p:spTree>
      <p:nvGrpSpPr>
        <p:cNvPr id="1" name="Shape 221"/>
        <p:cNvGrpSpPr/>
        <p:nvPr/>
      </p:nvGrpSpPr>
      <p:grpSpPr>
        <a:xfrm>
          <a:off x="0" y="0"/>
          <a:ext cx="0" cy="0"/>
          <a:chOff x="0" y="0"/>
          <a:chExt cx="0" cy="0"/>
        </a:xfrm>
      </p:grpSpPr>
      <p:sp>
        <p:nvSpPr>
          <p:cNvPr id="222" name="Google Shape;222;p16"/>
          <p:cNvSpPr txBox="1">
            <a:spLocks noGrp="1"/>
          </p:cNvSpPr>
          <p:nvPr>
            <p:ph type="subTitle" idx="1"/>
          </p:nvPr>
        </p:nvSpPr>
        <p:spPr>
          <a:xfrm>
            <a:off x="932100" y="2833250"/>
            <a:ext cx="1897800" cy="3492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1600">
                <a:solidFill>
                  <a:schemeClr val="dk1"/>
                </a:solidFill>
                <a:latin typeface="Changa One"/>
                <a:ea typeface="Changa One"/>
                <a:cs typeface="Changa One"/>
                <a:sym typeface="Changa One"/>
              </a:defRPr>
            </a:lvl1pPr>
            <a:lvl2pPr lvl="1" algn="ctr" rtl="0">
              <a:spcBef>
                <a:spcPts val="0"/>
              </a:spcBef>
              <a:spcAft>
                <a:spcPts val="0"/>
              </a:spcAft>
              <a:buNone/>
              <a:defRPr sz="1600">
                <a:solidFill>
                  <a:schemeClr val="dk1"/>
                </a:solidFill>
                <a:latin typeface="Changa One"/>
                <a:ea typeface="Changa One"/>
                <a:cs typeface="Changa One"/>
                <a:sym typeface="Changa One"/>
              </a:defRPr>
            </a:lvl2pPr>
            <a:lvl3pPr lvl="2" algn="ctr" rtl="0">
              <a:spcBef>
                <a:spcPts val="0"/>
              </a:spcBef>
              <a:spcAft>
                <a:spcPts val="0"/>
              </a:spcAft>
              <a:buNone/>
              <a:defRPr sz="1600">
                <a:solidFill>
                  <a:schemeClr val="dk1"/>
                </a:solidFill>
                <a:latin typeface="Changa One"/>
                <a:ea typeface="Changa One"/>
                <a:cs typeface="Changa One"/>
                <a:sym typeface="Changa One"/>
              </a:defRPr>
            </a:lvl3pPr>
            <a:lvl4pPr lvl="3" algn="ctr" rtl="0">
              <a:spcBef>
                <a:spcPts val="0"/>
              </a:spcBef>
              <a:spcAft>
                <a:spcPts val="0"/>
              </a:spcAft>
              <a:buNone/>
              <a:defRPr sz="1600">
                <a:solidFill>
                  <a:schemeClr val="dk1"/>
                </a:solidFill>
                <a:latin typeface="Changa One"/>
                <a:ea typeface="Changa One"/>
                <a:cs typeface="Changa One"/>
                <a:sym typeface="Changa One"/>
              </a:defRPr>
            </a:lvl4pPr>
            <a:lvl5pPr lvl="4" algn="ctr" rtl="0">
              <a:spcBef>
                <a:spcPts val="0"/>
              </a:spcBef>
              <a:spcAft>
                <a:spcPts val="0"/>
              </a:spcAft>
              <a:buNone/>
              <a:defRPr sz="1600">
                <a:solidFill>
                  <a:schemeClr val="dk1"/>
                </a:solidFill>
                <a:latin typeface="Changa One"/>
                <a:ea typeface="Changa One"/>
                <a:cs typeface="Changa One"/>
                <a:sym typeface="Changa One"/>
              </a:defRPr>
            </a:lvl5pPr>
            <a:lvl6pPr lvl="5" algn="ctr" rtl="0">
              <a:spcBef>
                <a:spcPts val="0"/>
              </a:spcBef>
              <a:spcAft>
                <a:spcPts val="0"/>
              </a:spcAft>
              <a:buNone/>
              <a:defRPr sz="1600">
                <a:solidFill>
                  <a:schemeClr val="dk1"/>
                </a:solidFill>
                <a:latin typeface="Changa One"/>
                <a:ea typeface="Changa One"/>
                <a:cs typeface="Changa One"/>
                <a:sym typeface="Changa One"/>
              </a:defRPr>
            </a:lvl6pPr>
            <a:lvl7pPr lvl="6" algn="ctr" rtl="0">
              <a:spcBef>
                <a:spcPts val="0"/>
              </a:spcBef>
              <a:spcAft>
                <a:spcPts val="0"/>
              </a:spcAft>
              <a:buNone/>
              <a:defRPr sz="1600">
                <a:solidFill>
                  <a:schemeClr val="dk1"/>
                </a:solidFill>
                <a:latin typeface="Changa One"/>
                <a:ea typeface="Changa One"/>
                <a:cs typeface="Changa One"/>
                <a:sym typeface="Changa One"/>
              </a:defRPr>
            </a:lvl7pPr>
            <a:lvl8pPr lvl="7" algn="ctr" rtl="0">
              <a:spcBef>
                <a:spcPts val="0"/>
              </a:spcBef>
              <a:spcAft>
                <a:spcPts val="0"/>
              </a:spcAft>
              <a:buNone/>
              <a:defRPr sz="1600">
                <a:solidFill>
                  <a:schemeClr val="dk1"/>
                </a:solidFill>
                <a:latin typeface="Changa One"/>
                <a:ea typeface="Changa One"/>
                <a:cs typeface="Changa One"/>
                <a:sym typeface="Changa One"/>
              </a:defRPr>
            </a:lvl8pPr>
            <a:lvl9pPr lvl="8" algn="ctr" rtl="0">
              <a:spcBef>
                <a:spcPts val="0"/>
              </a:spcBef>
              <a:spcAft>
                <a:spcPts val="0"/>
              </a:spcAft>
              <a:buNone/>
              <a:defRPr sz="1600">
                <a:solidFill>
                  <a:schemeClr val="dk1"/>
                </a:solidFill>
                <a:latin typeface="Changa One"/>
                <a:ea typeface="Changa One"/>
                <a:cs typeface="Changa One"/>
                <a:sym typeface="Changa One"/>
              </a:defRPr>
            </a:lvl9pPr>
          </a:lstStyle>
          <a:p>
            <a:endParaRPr/>
          </a:p>
        </p:txBody>
      </p:sp>
      <p:sp>
        <p:nvSpPr>
          <p:cNvPr id="223" name="Google Shape;223;p16"/>
          <p:cNvSpPr txBox="1">
            <a:spLocks noGrp="1"/>
          </p:cNvSpPr>
          <p:nvPr>
            <p:ph type="subTitle" idx="2"/>
          </p:nvPr>
        </p:nvSpPr>
        <p:spPr>
          <a:xfrm>
            <a:off x="932100" y="3080300"/>
            <a:ext cx="1897800" cy="6114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400">
                <a:solidFill>
                  <a:schemeClr val="dk2"/>
                </a:solidFill>
              </a:defRPr>
            </a:lvl1pPr>
            <a:lvl2pPr lvl="1" algn="ctr" rtl="0">
              <a:spcBef>
                <a:spcPts val="1600"/>
              </a:spcBef>
              <a:spcAft>
                <a:spcPts val="0"/>
              </a:spcAft>
              <a:buNone/>
              <a:defRPr sz="1400">
                <a:solidFill>
                  <a:schemeClr val="dk2"/>
                </a:solidFill>
              </a:defRPr>
            </a:lvl2pPr>
            <a:lvl3pPr lvl="2" algn="ctr" rtl="0">
              <a:spcBef>
                <a:spcPts val="1600"/>
              </a:spcBef>
              <a:spcAft>
                <a:spcPts val="0"/>
              </a:spcAft>
              <a:buNone/>
              <a:defRPr sz="1400">
                <a:solidFill>
                  <a:schemeClr val="dk2"/>
                </a:solidFill>
              </a:defRPr>
            </a:lvl3pPr>
            <a:lvl4pPr lvl="3" algn="ctr" rtl="0">
              <a:spcBef>
                <a:spcPts val="1600"/>
              </a:spcBef>
              <a:spcAft>
                <a:spcPts val="0"/>
              </a:spcAft>
              <a:buNone/>
              <a:defRPr sz="1400">
                <a:solidFill>
                  <a:schemeClr val="dk2"/>
                </a:solidFill>
              </a:defRPr>
            </a:lvl4pPr>
            <a:lvl5pPr lvl="4" algn="ctr" rtl="0">
              <a:spcBef>
                <a:spcPts val="1600"/>
              </a:spcBef>
              <a:spcAft>
                <a:spcPts val="0"/>
              </a:spcAft>
              <a:buNone/>
              <a:defRPr sz="1400">
                <a:solidFill>
                  <a:schemeClr val="dk2"/>
                </a:solidFill>
              </a:defRPr>
            </a:lvl5pPr>
            <a:lvl6pPr lvl="5" algn="ctr" rtl="0">
              <a:spcBef>
                <a:spcPts val="1600"/>
              </a:spcBef>
              <a:spcAft>
                <a:spcPts val="0"/>
              </a:spcAft>
              <a:buNone/>
              <a:defRPr sz="1400">
                <a:solidFill>
                  <a:schemeClr val="dk2"/>
                </a:solidFill>
              </a:defRPr>
            </a:lvl6pPr>
            <a:lvl7pPr lvl="6" algn="ctr" rtl="0">
              <a:spcBef>
                <a:spcPts val="1600"/>
              </a:spcBef>
              <a:spcAft>
                <a:spcPts val="0"/>
              </a:spcAft>
              <a:buNone/>
              <a:defRPr sz="1400">
                <a:solidFill>
                  <a:schemeClr val="dk2"/>
                </a:solidFill>
              </a:defRPr>
            </a:lvl7pPr>
            <a:lvl8pPr lvl="7" algn="ctr" rtl="0">
              <a:spcBef>
                <a:spcPts val="1600"/>
              </a:spcBef>
              <a:spcAft>
                <a:spcPts val="0"/>
              </a:spcAft>
              <a:buNone/>
              <a:defRPr sz="1400">
                <a:solidFill>
                  <a:schemeClr val="dk2"/>
                </a:solidFill>
              </a:defRPr>
            </a:lvl8pPr>
            <a:lvl9pPr lvl="8" algn="ctr" rtl="0">
              <a:spcBef>
                <a:spcPts val="1600"/>
              </a:spcBef>
              <a:spcAft>
                <a:spcPts val="1600"/>
              </a:spcAft>
              <a:buNone/>
              <a:defRPr sz="1400">
                <a:solidFill>
                  <a:schemeClr val="dk2"/>
                </a:solidFill>
              </a:defRPr>
            </a:lvl9pPr>
          </a:lstStyle>
          <a:p>
            <a:endParaRPr/>
          </a:p>
        </p:txBody>
      </p:sp>
      <p:sp>
        <p:nvSpPr>
          <p:cNvPr id="224" name="Google Shape;224;p16"/>
          <p:cNvSpPr txBox="1">
            <a:spLocks noGrp="1"/>
          </p:cNvSpPr>
          <p:nvPr>
            <p:ph type="subTitle" idx="3"/>
          </p:nvPr>
        </p:nvSpPr>
        <p:spPr>
          <a:xfrm>
            <a:off x="3623100" y="2833250"/>
            <a:ext cx="1897800" cy="3492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1600">
                <a:solidFill>
                  <a:schemeClr val="dk1"/>
                </a:solidFill>
                <a:latin typeface="Changa One"/>
                <a:ea typeface="Changa One"/>
                <a:cs typeface="Changa One"/>
                <a:sym typeface="Changa One"/>
              </a:defRPr>
            </a:lvl1pPr>
            <a:lvl2pPr lvl="1" algn="ctr" rtl="0">
              <a:spcBef>
                <a:spcPts val="0"/>
              </a:spcBef>
              <a:spcAft>
                <a:spcPts val="0"/>
              </a:spcAft>
              <a:buNone/>
              <a:defRPr sz="1600">
                <a:solidFill>
                  <a:schemeClr val="dk1"/>
                </a:solidFill>
                <a:latin typeface="Changa One"/>
                <a:ea typeface="Changa One"/>
                <a:cs typeface="Changa One"/>
                <a:sym typeface="Changa One"/>
              </a:defRPr>
            </a:lvl2pPr>
            <a:lvl3pPr lvl="2" algn="ctr" rtl="0">
              <a:spcBef>
                <a:spcPts val="0"/>
              </a:spcBef>
              <a:spcAft>
                <a:spcPts val="0"/>
              </a:spcAft>
              <a:buNone/>
              <a:defRPr sz="1600">
                <a:solidFill>
                  <a:schemeClr val="dk1"/>
                </a:solidFill>
                <a:latin typeface="Changa One"/>
                <a:ea typeface="Changa One"/>
                <a:cs typeface="Changa One"/>
                <a:sym typeface="Changa One"/>
              </a:defRPr>
            </a:lvl3pPr>
            <a:lvl4pPr lvl="3" algn="ctr" rtl="0">
              <a:spcBef>
                <a:spcPts val="0"/>
              </a:spcBef>
              <a:spcAft>
                <a:spcPts val="0"/>
              </a:spcAft>
              <a:buNone/>
              <a:defRPr sz="1600">
                <a:solidFill>
                  <a:schemeClr val="dk1"/>
                </a:solidFill>
                <a:latin typeface="Changa One"/>
                <a:ea typeface="Changa One"/>
                <a:cs typeface="Changa One"/>
                <a:sym typeface="Changa One"/>
              </a:defRPr>
            </a:lvl4pPr>
            <a:lvl5pPr lvl="4" algn="ctr" rtl="0">
              <a:spcBef>
                <a:spcPts val="0"/>
              </a:spcBef>
              <a:spcAft>
                <a:spcPts val="0"/>
              </a:spcAft>
              <a:buNone/>
              <a:defRPr sz="1600">
                <a:solidFill>
                  <a:schemeClr val="dk1"/>
                </a:solidFill>
                <a:latin typeface="Changa One"/>
                <a:ea typeface="Changa One"/>
                <a:cs typeface="Changa One"/>
                <a:sym typeface="Changa One"/>
              </a:defRPr>
            </a:lvl5pPr>
            <a:lvl6pPr lvl="5" algn="ctr" rtl="0">
              <a:spcBef>
                <a:spcPts val="0"/>
              </a:spcBef>
              <a:spcAft>
                <a:spcPts val="0"/>
              </a:spcAft>
              <a:buNone/>
              <a:defRPr sz="1600">
                <a:solidFill>
                  <a:schemeClr val="dk1"/>
                </a:solidFill>
                <a:latin typeface="Changa One"/>
                <a:ea typeface="Changa One"/>
                <a:cs typeface="Changa One"/>
                <a:sym typeface="Changa One"/>
              </a:defRPr>
            </a:lvl6pPr>
            <a:lvl7pPr lvl="6" algn="ctr" rtl="0">
              <a:spcBef>
                <a:spcPts val="0"/>
              </a:spcBef>
              <a:spcAft>
                <a:spcPts val="0"/>
              </a:spcAft>
              <a:buNone/>
              <a:defRPr sz="1600">
                <a:solidFill>
                  <a:schemeClr val="dk1"/>
                </a:solidFill>
                <a:latin typeface="Changa One"/>
                <a:ea typeface="Changa One"/>
                <a:cs typeface="Changa One"/>
                <a:sym typeface="Changa One"/>
              </a:defRPr>
            </a:lvl7pPr>
            <a:lvl8pPr lvl="7" algn="ctr" rtl="0">
              <a:spcBef>
                <a:spcPts val="0"/>
              </a:spcBef>
              <a:spcAft>
                <a:spcPts val="0"/>
              </a:spcAft>
              <a:buNone/>
              <a:defRPr sz="1600">
                <a:solidFill>
                  <a:schemeClr val="dk1"/>
                </a:solidFill>
                <a:latin typeface="Changa One"/>
                <a:ea typeface="Changa One"/>
                <a:cs typeface="Changa One"/>
                <a:sym typeface="Changa One"/>
              </a:defRPr>
            </a:lvl8pPr>
            <a:lvl9pPr lvl="8" algn="ctr" rtl="0">
              <a:spcBef>
                <a:spcPts val="0"/>
              </a:spcBef>
              <a:spcAft>
                <a:spcPts val="0"/>
              </a:spcAft>
              <a:buNone/>
              <a:defRPr sz="1600">
                <a:solidFill>
                  <a:schemeClr val="dk1"/>
                </a:solidFill>
                <a:latin typeface="Changa One"/>
                <a:ea typeface="Changa One"/>
                <a:cs typeface="Changa One"/>
                <a:sym typeface="Changa One"/>
              </a:defRPr>
            </a:lvl9pPr>
          </a:lstStyle>
          <a:p>
            <a:endParaRPr/>
          </a:p>
        </p:txBody>
      </p:sp>
      <p:sp>
        <p:nvSpPr>
          <p:cNvPr id="225" name="Google Shape;225;p16"/>
          <p:cNvSpPr txBox="1">
            <a:spLocks noGrp="1"/>
          </p:cNvSpPr>
          <p:nvPr>
            <p:ph type="subTitle" idx="4"/>
          </p:nvPr>
        </p:nvSpPr>
        <p:spPr>
          <a:xfrm>
            <a:off x="3623100" y="3080300"/>
            <a:ext cx="1897800" cy="6114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400">
                <a:solidFill>
                  <a:schemeClr val="dk2"/>
                </a:solidFill>
              </a:defRPr>
            </a:lvl1pPr>
            <a:lvl2pPr lvl="1" algn="ctr" rtl="0">
              <a:spcBef>
                <a:spcPts val="1600"/>
              </a:spcBef>
              <a:spcAft>
                <a:spcPts val="0"/>
              </a:spcAft>
              <a:buNone/>
              <a:defRPr sz="1400">
                <a:solidFill>
                  <a:schemeClr val="dk2"/>
                </a:solidFill>
              </a:defRPr>
            </a:lvl2pPr>
            <a:lvl3pPr lvl="2" algn="ctr" rtl="0">
              <a:spcBef>
                <a:spcPts val="1600"/>
              </a:spcBef>
              <a:spcAft>
                <a:spcPts val="0"/>
              </a:spcAft>
              <a:buNone/>
              <a:defRPr sz="1400">
                <a:solidFill>
                  <a:schemeClr val="dk2"/>
                </a:solidFill>
              </a:defRPr>
            </a:lvl3pPr>
            <a:lvl4pPr lvl="3" algn="ctr" rtl="0">
              <a:spcBef>
                <a:spcPts val="1600"/>
              </a:spcBef>
              <a:spcAft>
                <a:spcPts val="0"/>
              </a:spcAft>
              <a:buNone/>
              <a:defRPr sz="1400">
                <a:solidFill>
                  <a:schemeClr val="dk2"/>
                </a:solidFill>
              </a:defRPr>
            </a:lvl4pPr>
            <a:lvl5pPr lvl="4" algn="ctr" rtl="0">
              <a:spcBef>
                <a:spcPts val="1600"/>
              </a:spcBef>
              <a:spcAft>
                <a:spcPts val="0"/>
              </a:spcAft>
              <a:buNone/>
              <a:defRPr sz="1400">
                <a:solidFill>
                  <a:schemeClr val="dk2"/>
                </a:solidFill>
              </a:defRPr>
            </a:lvl5pPr>
            <a:lvl6pPr lvl="5" algn="ctr" rtl="0">
              <a:spcBef>
                <a:spcPts val="1600"/>
              </a:spcBef>
              <a:spcAft>
                <a:spcPts val="0"/>
              </a:spcAft>
              <a:buNone/>
              <a:defRPr sz="1400">
                <a:solidFill>
                  <a:schemeClr val="dk2"/>
                </a:solidFill>
              </a:defRPr>
            </a:lvl6pPr>
            <a:lvl7pPr lvl="6" algn="ctr" rtl="0">
              <a:spcBef>
                <a:spcPts val="1600"/>
              </a:spcBef>
              <a:spcAft>
                <a:spcPts val="0"/>
              </a:spcAft>
              <a:buNone/>
              <a:defRPr sz="1400">
                <a:solidFill>
                  <a:schemeClr val="dk2"/>
                </a:solidFill>
              </a:defRPr>
            </a:lvl7pPr>
            <a:lvl8pPr lvl="7" algn="ctr" rtl="0">
              <a:spcBef>
                <a:spcPts val="1600"/>
              </a:spcBef>
              <a:spcAft>
                <a:spcPts val="0"/>
              </a:spcAft>
              <a:buNone/>
              <a:defRPr sz="1400">
                <a:solidFill>
                  <a:schemeClr val="dk2"/>
                </a:solidFill>
              </a:defRPr>
            </a:lvl8pPr>
            <a:lvl9pPr lvl="8" algn="ctr" rtl="0">
              <a:spcBef>
                <a:spcPts val="1600"/>
              </a:spcBef>
              <a:spcAft>
                <a:spcPts val="1600"/>
              </a:spcAft>
              <a:buNone/>
              <a:defRPr sz="1400">
                <a:solidFill>
                  <a:schemeClr val="dk2"/>
                </a:solidFill>
              </a:defRPr>
            </a:lvl9pPr>
          </a:lstStyle>
          <a:p>
            <a:endParaRPr/>
          </a:p>
        </p:txBody>
      </p:sp>
      <p:sp>
        <p:nvSpPr>
          <p:cNvPr id="226" name="Google Shape;226;p16"/>
          <p:cNvSpPr txBox="1">
            <a:spLocks noGrp="1"/>
          </p:cNvSpPr>
          <p:nvPr>
            <p:ph type="subTitle" idx="5"/>
          </p:nvPr>
        </p:nvSpPr>
        <p:spPr>
          <a:xfrm>
            <a:off x="6314100" y="2833250"/>
            <a:ext cx="1897800" cy="3492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1600">
                <a:solidFill>
                  <a:schemeClr val="dk1"/>
                </a:solidFill>
                <a:latin typeface="Changa One"/>
                <a:ea typeface="Changa One"/>
                <a:cs typeface="Changa One"/>
                <a:sym typeface="Changa One"/>
              </a:defRPr>
            </a:lvl1pPr>
            <a:lvl2pPr lvl="1" algn="ctr" rtl="0">
              <a:spcBef>
                <a:spcPts val="0"/>
              </a:spcBef>
              <a:spcAft>
                <a:spcPts val="0"/>
              </a:spcAft>
              <a:buNone/>
              <a:defRPr sz="1600">
                <a:solidFill>
                  <a:schemeClr val="dk1"/>
                </a:solidFill>
                <a:latin typeface="Changa One"/>
                <a:ea typeface="Changa One"/>
                <a:cs typeface="Changa One"/>
                <a:sym typeface="Changa One"/>
              </a:defRPr>
            </a:lvl2pPr>
            <a:lvl3pPr lvl="2" algn="ctr" rtl="0">
              <a:spcBef>
                <a:spcPts val="0"/>
              </a:spcBef>
              <a:spcAft>
                <a:spcPts val="0"/>
              </a:spcAft>
              <a:buNone/>
              <a:defRPr sz="1600">
                <a:solidFill>
                  <a:schemeClr val="dk1"/>
                </a:solidFill>
                <a:latin typeface="Changa One"/>
                <a:ea typeface="Changa One"/>
                <a:cs typeface="Changa One"/>
                <a:sym typeface="Changa One"/>
              </a:defRPr>
            </a:lvl3pPr>
            <a:lvl4pPr lvl="3" algn="ctr" rtl="0">
              <a:spcBef>
                <a:spcPts val="0"/>
              </a:spcBef>
              <a:spcAft>
                <a:spcPts val="0"/>
              </a:spcAft>
              <a:buNone/>
              <a:defRPr sz="1600">
                <a:solidFill>
                  <a:schemeClr val="dk1"/>
                </a:solidFill>
                <a:latin typeface="Changa One"/>
                <a:ea typeface="Changa One"/>
                <a:cs typeface="Changa One"/>
                <a:sym typeface="Changa One"/>
              </a:defRPr>
            </a:lvl4pPr>
            <a:lvl5pPr lvl="4" algn="ctr" rtl="0">
              <a:spcBef>
                <a:spcPts val="0"/>
              </a:spcBef>
              <a:spcAft>
                <a:spcPts val="0"/>
              </a:spcAft>
              <a:buNone/>
              <a:defRPr sz="1600">
                <a:solidFill>
                  <a:schemeClr val="dk1"/>
                </a:solidFill>
                <a:latin typeface="Changa One"/>
                <a:ea typeface="Changa One"/>
                <a:cs typeface="Changa One"/>
                <a:sym typeface="Changa One"/>
              </a:defRPr>
            </a:lvl5pPr>
            <a:lvl6pPr lvl="5" algn="ctr" rtl="0">
              <a:spcBef>
                <a:spcPts val="0"/>
              </a:spcBef>
              <a:spcAft>
                <a:spcPts val="0"/>
              </a:spcAft>
              <a:buNone/>
              <a:defRPr sz="1600">
                <a:solidFill>
                  <a:schemeClr val="dk1"/>
                </a:solidFill>
                <a:latin typeface="Changa One"/>
                <a:ea typeface="Changa One"/>
                <a:cs typeface="Changa One"/>
                <a:sym typeface="Changa One"/>
              </a:defRPr>
            </a:lvl6pPr>
            <a:lvl7pPr lvl="6" algn="ctr" rtl="0">
              <a:spcBef>
                <a:spcPts val="0"/>
              </a:spcBef>
              <a:spcAft>
                <a:spcPts val="0"/>
              </a:spcAft>
              <a:buNone/>
              <a:defRPr sz="1600">
                <a:solidFill>
                  <a:schemeClr val="dk1"/>
                </a:solidFill>
                <a:latin typeface="Changa One"/>
                <a:ea typeface="Changa One"/>
                <a:cs typeface="Changa One"/>
                <a:sym typeface="Changa One"/>
              </a:defRPr>
            </a:lvl7pPr>
            <a:lvl8pPr lvl="7" algn="ctr" rtl="0">
              <a:spcBef>
                <a:spcPts val="0"/>
              </a:spcBef>
              <a:spcAft>
                <a:spcPts val="0"/>
              </a:spcAft>
              <a:buNone/>
              <a:defRPr sz="1600">
                <a:solidFill>
                  <a:schemeClr val="dk1"/>
                </a:solidFill>
                <a:latin typeface="Changa One"/>
                <a:ea typeface="Changa One"/>
                <a:cs typeface="Changa One"/>
                <a:sym typeface="Changa One"/>
              </a:defRPr>
            </a:lvl8pPr>
            <a:lvl9pPr lvl="8" algn="ctr" rtl="0">
              <a:spcBef>
                <a:spcPts val="0"/>
              </a:spcBef>
              <a:spcAft>
                <a:spcPts val="0"/>
              </a:spcAft>
              <a:buNone/>
              <a:defRPr sz="1600">
                <a:solidFill>
                  <a:schemeClr val="dk1"/>
                </a:solidFill>
                <a:latin typeface="Changa One"/>
                <a:ea typeface="Changa One"/>
                <a:cs typeface="Changa One"/>
                <a:sym typeface="Changa One"/>
              </a:defRPr>
            </a:lvl9pPr>
          </a:lstStyle>
          <a:p>
            <a:endParaRPr/>
          </a:p>
        </p:txBody>
      </p:sp>
      <p:sp>
        <p:nvSpPr>
          <p:cNvPr id="227" name="Google Shape;227;p16"/>
          <p:cNvSpPr txBox="1">
            <a:spLocks noGrp="1"/>
          </p:cNvSpPr>
          <p:nvPr>
            <p:ph type="subTitle" idx="6"/>
          </p:nvPr>
        </p:nvSpPr>
        <p:spPr>
          <a:xfrm>
            <a:off x="6314100" y="3080300"/>
            <a:ext cx="1897800" cy="6114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400">
                <a:solidFill>
                  <a:schemeClr val="dk2"/>
                </a:solidFill>
              </a:defRPr>
            </a:lvl1pPr>
            <a:lvl2pPr lvl="1" algn="ctr" rtl="0">
              <a:spcBef>
                <a:spcPts val="1600"/>
              </a:spcBef>
              <a:spcAft>
                <a:spcPts val="0"/>
              </a:spcAft>
              <a:buNone/>
              <a:defRPr sz="1400">
                <a:solidFill>
                  <a:schemeClr val="dk2"/>
                </a:solidFill>
              </a:defRPr>
            </a:lvl2pPr>
            <a:lvl3pPr lvl="2" algn="ctr" rtl="0">
              <a:spcBef>
                <a:spcPts val="1600"/>
              </a:spcBef>
              <a:spcAft>
                <a:spcPts val="0"/>
              </a:spcAft>
              <a:buNone/>
              <a:defRPr sz="1400">
                <a:solidFill>
                  <a:schemeClr val="dk2"/>
                </a:solidFill>
              </a:defRPr>
            </a:lvl3pPr>
            <a:lvl4pPr lvl="3" algn="ctr" rtl="0">
              <a:spcBef>
                <a:spcPts val="1600"/>
              </a:spcBef>
              <a:spcAft>
                <a:spcPts val="0"/>
              </a:spcAft>
              <a:buNone/>
              <a:defRPr sz="1400">
                <a:solidFill>
                  <a:schemeClr val="dk2"/>
                </a:solidFill>
              </a:defRPr>
            </a:lvl4pPr>
            <a:lvl5pPr lvl="4" algn="ctr" rtl="0">
              <a:spcBef>
                <a:spcPts val="1600"/>
              </a:spcBef>
              <a:spcAft>
                <a:spcPts val="0"/>
              </a:spcAft>
              <a:buNone/>
              <a:defRPr sz="1400">
                <a:solidFill>
                  <a:schemeClr val="dk2"/>
                </a:solidFill>
              </a:defRPr>
            </a:lvl5pPr>
            <a:lvl6pPr lvl="5" algn="ctr" rtl="0">
              <a:spcBef>
                <a:spcPts val="1600"/>
              </a:spcBef>
              <a:spcAft>
                <a:spcPts val="0"/>
              </a:spcAft>
              <a:buNone/>
              <a:defRPr sz="1400">
                <a:solidFill>
                  <a:schemeClr val="dk2"/>
                </a:solidFill>
              </a:defRPr>
            </a:lvl6pPr>
            <a:lvl7pPr lvl="6" algn="ctr" rtl="0">
              <a:spcBef>
                <a:spcPts val="1600"/>
              </a:spcBef>
              <a:spcAft>
                <a:spcPts val="0"/>
              </a:spcAft>
              <a:buNone/>
              <a:defRPr sz="1400">
                <a:solidFill>
                  <a:schemeClr val="dk2"/>
                </a:solidFill>
              </a:defRPr>
            </a:lvl7pPr>
            <a:lvl8pPr lvl="7" algn="ctr" rtl="0">
              <a:spcBef>
                <a:spcPts val="1600"/>
              </a:spcBef>
              <a:spcAft>
                <a:spcPts val="0"/>
              </a:spcAft>
              <a:buNone/>
              <a:defRPr sz="1400">
                <a:solidFill>
                  <a:schemeClr val="dk2"/>
                </a:solidFill>
              </a:defRPr>
            </a:lvl8pPr>
            <a:lvl9pPr lvl="8" algn="ctr" rtl="0">
              <a:spcBef>
                <a:spcPts val="1600"/>
              </a:spcBef>
              <a:spcAft>
                <a:spcPts val="1600"/>
              </a:spcAft>
              <a:buNone/>
              <a:defRPr sz="1400">
                <a:solidFill>
                  <a:schemeClr val="dk2"/>
                </a:solidFill>
              </a:defRPr>
            </a:lvl9pPr>
          </a:lstStyle>
          <a:p>
            <a:endParaRPr/>
          </a:p>
        </p:txBody>
      </p:sp>
      <p:sp>
        <p:nvSpPr>
          <p:cNvPr id="228" name="Google Shape;228;p16"/>
          <p:cNvSpPr txBox="1">
            <a:spLocks noGrp="1"/>
          </p:cNvSpPr>
          <p:nvPr>
            <p:ph type="title"/>
          </p:nvPr>
        </p:nvSpPr>
        <p:spPr>
          <a:xfrm>
            <a:off x="720000" y="445025"/>
            <a:ext cx="4949100" cy="10143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9" name="Google Shape;229;p16"/>
          <p:cNvSpPr/>
          <p:nvPr/>
        </p:nvSpPr>
        <p:spPr>
          <a:xfrm rot="10800000" flipH="1">
            <a:off x="6972427" y="102668"/>
            <a:ext cx="127913" cy="109704"/>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6"/>
          <p:cNvSpPr/>
          <p:nvPr/>
        </p:nvSpPr>
        <p:spPr>
          <a:xfrm rot="-8883648">
            <a:off x="6805509" y="-1068846"/>
            <a:ext cx="3433408" cy="2318781"/>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6"/>
          <p:cNvSpPr/>
          <p:nvPr/>
        </p:nvSpPr>
        <p:spPr>
          <a:xfrm rot="-9391677">
            <a:off x="8258884" y="-594598"/>
            <a:ext cx="3384786" cy="2905780"/>
          </a:xfrm>
          <a:custGeom>
            <a:avLst/>
            <a:gdLst/>
            <a:ahLst/>
            <a:cxnLst/>
            <a:rect l="l" t="t" r="r" b="b"/>
            <a:pathLst>
              <a:path w="71426" h="61318" extrusionOk="0">
                <a:moveTo>
                  <a:pt x="41063" y="0"/>
                </a:moveTo>
                <a:cubicBezTo>
                  <a:pt x="32303" y="0"/>
                  <a:pt x="23393" y="5576"/>
                  <a:pt x="24408" y="15328"/>
                </a:cubicBezTo>
                <a:cubicBezTo>
                  <a:pt x="24408" y="15376"/>
                  <a:pt x="24420" y="15435"/>
                  <a:pt x="24420" y="15519"/>
                </a:cubicBezTo>
                <a:cubicBezTo>
                  <a:pt x="24586" y="18043"/>
                  <a:pt x="22610" y="20162"/>
                  <a:pt x="20098" y="20233"/>
                </a:cubicBezTo>
                <a:cubicBezTo>
                  <a:pt x="10811" y="20448"/>
                  <a:pt x="2822" y="27615"/>
                  <a:pt x="1107" y="36676"/>
                </a:cubicBezTo>
                <a:cubicBezTo>
                  <a:pt x="0" y="42510"/>
                  <a:pt x="1810" y="48892"/>
                  <a:pt x="6072" y="53035"/>
                </a:cubicBezTo>
                <a:cubicBezTo>
                  <a:pt x="9263" y="56107"/>
                  <a:pt x="13537" y="57809"/>
                  <a:pt x="17800" y="58964"/>
                </a:cubicBezTo>
                <a:cubicBezTo>
                  <a:pt x="23742" y="60590"/>
                  <a:pt x="29902" y="61318"/>
                  <a:pt x="36065" y="61318"/>
                </a:cubicBezTo>
                <a:cubicBezTo>
                  <a:pt x="38793" y="61318"/>
                  <a:pt x="41521" y="61175"/>
                  <a:pt x="44232" y="60905"/>
                </a:cubicBezTo>
                <a:cubicBezTo>
                  <a:pt x="52507" y="60072"/>
                  <a:pt x="61234" y="57690"/>
                  <a:pt x="66592" y="51321"/>
                </a:cubicBezTo>
                <a:cubicBezTo>
                  <a:pt x="69461" y="47892"/>
                  <a:pt x="71092" y="43546"/>
                  <a:pt x="71354" y="39117"/>
                </a:cubicBezTo>
                <a:cubicBezTo>
                  <a:pt x="71426" y="37926"/>
                  <a:pt x="71390" y="36712"/>
                  <a:pt x="71259" y="35521"/>
                </a:cubicBezTo>
                <a:cubicBezTo>
                  <a:pt x="70616" y="29925"/>
                  <a:pt x="67747" y="24651"/>
                  <a:pt x="63520" y="20924"/>
                </a:cubicBezTo>
                <a:cubicBezTo>
                  <a:pt x="62020" y="19602"/>
                  <a:pt x="60293" y="18412"/>
                  <a:pt x="59305" y="16662"/>
                </a:cubicBezTo>
                <a:cubicBezTo>
                  <a:pt x="57662" y="13697"/>
                  <a:pt x="57781" y="10304"/>
                  <a:pt x="55721" y="7387"/>
                </a:cubicBezTo>
                <a:cubicBezTo>
                  <a:pt x="53673" y="4470"/>
                  <a:pt x="50673" y="2195"/>
                  <a:pt x="47304" y="1017"/>
                </a:cubicBezTo>
                <a:cubicBezTo>
                  <a:pt x="45330" y="332"/>
                  <a:pt x="43201" y="0"/>
                  <a:pt x="41063"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6"/>
          <p:cNvSpPr/>
          <p:nvPr/>
        </p:nvSpPr>
        <p:spPr>
          <a:xfrm rot="9408510" flipH="1">
            <a:off x="7142489" y="251440"/>
            <a:ext cx="161102" cy="161102"/>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6"/>
          <p:cNvSpPr/>
          <p:nvPr/>
        </p:nvSpPr>
        <p:spPr>
          <a:xfrm rot="7337629" flipH="1">
            <a:off x="8016390" y="969658"/>
            <a:ext cx="127917" cy="109707"/>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6"/>
          <p:cNvSpPr/>
          <p:nvPr/>
        </p:nvSpPr>
        <p:spPr>
          <a:xfrm rot="8729222" flipH="1">
            <a:off x="8094067" y="1082818"/>
            <a:ext cx="460647" cy="460726"/>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6"/>
          <p:cNvSpPr/>
          <p:nvPr/>
        </p:nvSpPr>
        <p:spPr>
          <a:xfrm rot="-8760026">
            <a:off x="8083546" y="4465210"/>
            <a:ext cx="2481510" cy="1675930"/>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6"/>
          <p:cNvSpPr/>
          <p:nvPr/>
        </p:nvSpPr>
        <p:spPr>
          <a:xfrm rot="-8100000" flipH="1">
            <a:off x="7243875" y="4804286"/>
            <a:ext cx="3384647" cy="2905661"/>
          </a:xfrm>
          <a:custGeom>
            <a:avLst/>
            <a:gdLst/>
            <a:ahLst/>
            <a:cxnLst/>
            <a:rect l="l" t="t" r="r" b="b"/>
            <a:pathLst>
              <a:path w="71426" h="61318" extrusionOk="0">
                <a:moveTo>
                  <a:pt x="41063" y="0"/>
                </a:moveTo>
                <a:cubicBezTo>
                  <a:pt x="32303" y="0"/>
                  <a:pt x="23393" y="5576"/>
                  <a:pt x="24408" y="15328"/>
                </a:cubicBezTo>
                <a:cubicBezTo>
                  <a:pt x="24408" y="15376"/>
                  <a:pt x="24420" y="15435"/>
                  <a:pt x="24420" y="15519"/>
                </a:cubicBezTo>
                <a:cubicBezTo>
                  <a:pt x="24586" y="18043"/>
                  <a:pt x="22610" y="20162"/>
                  <a:pt x="20098" y="20233"/>
                </a:cubicBezTo>
                <a:cubicBezTo>
                  <a:pt x="10811" y="20448"/>
                  <a:pt x="2822" y="27615"/>
                  <a:pt x="1107" y="36676"/>
                </a:cubicBezTo>
                <a:cubicBezTo>
                  <a:pt x="0" y="42510"/>
                  <a:pt x="1810" y="48892"/>
                  <a:pt x="6072" y="53035"/>
                </a:cubicBezTo>
                <a:cubicBezTo>
                  <a:pt x="9263" y="56107"/>
                  <a:pt x="13537" y="57809"/>
                  <a:pt x="17800" y="58964"/>
                </a:cubicBezTo>
                <a:cubicBezTo>
                  <a:pt x="23742" y="60590"/>
                  <a:pt x="29902" y="61318"/>
                  <a:pt x="36065" y="61318"/>
                </a:cubicBezTo>
                <a:cubicBezTo>
                  <a:pt x="38793" y="61318"/>
                  <a:pt x="41521" y="61175"/>
                  <a:pt x="44232" y="60905"/>
                </a:cubicBezTo>
                <a:cubicBezTo>
                  <a:pt x="52507" y="60072"/>
                  <a:pt x="61234" y="57690"/>
                  <a:pt x="66592" y="51321"/>
                </a:cubicBezTo>
                <a:cubicBezTo>
                  <a:pt x="69461" y="47892"/>
                  <a:pt x="71092" y="43546"/>
                  <a:pt x="71354" y="39117"/>
                </a:cubicBezTo>
                <a:cubicBezTo>
                  <a:pt x="71426" y="37926"/>
                  <a:pt x="71390" y="36712"/>
                  <a:pt x="71259" y="35521"/>
                </a:cubicBezTo>
                <a:cubicBezTo>
                  <a:pt x="70616" y="29925"/>
                  <a:pt x="67747" y="24651"/>
                  <a:pt x="63520" y="20924"/>
                </a:cubicBezTo>
                <a:cubicBezTo>
                  <a:pt x="62020" y="19602"/>
                  <a:pt x="60293" y="18412"/>
                  <a:pt x="59305" y="16662"/>
                </a:cubicBezTo>
                <a:cubicBezTo>
                  <a:pt x="57662" y="13697"/>
                  <a:pt x="57781" y="10304"/>
                  <a:pt x="55721" y="7387"/>
                </a:cubicBezTo>
                <a:cubicBezTo>
                  <a:pt x="53673" y="4470"/>
                  <a:pt x="50673" y="2195"/>
                  <a:pt x="47304" y="1017"/>
                </a:cubicBezTo>
                <a:cubicBezTo>
                  <a:pt x="45330" y="332"/>
                  <a:pt x="43201" y="0"/>
                  <a:pt x="41063"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1">
  <p:cSld name="CUSTOM_9">
    <p:spTree>
      <p:nvGrpSpPr>
        <p:cNvPr id="1" name="Shape 237"/>
        <p:cNvGrpSpPr/>
        <p:nvPr/>
      </p:nvGrpSpPr>
      <p:grpSpPr>
        <a:xfrm>
          <a:off x="0" y="0"/>
          <a:ext cx="0" cy="0"/>
          <a:chOff x="0" y="0"/>
          <a:chExt cx="0" cy="0"/>
        </a:xfrm>
      </p:grpSpPr>
      <p:sp>
        <p:nvSpPr>
          <p:cNvPr id="238" name="Google Shape;238;p17"/>
          <p:cNvSpPr txBox="1">
            <a:spLocks noGrp="1"/>
          </p:cNvSpPr>
          <p:nvPr>
            <p:ph type="subTitle" idx="1"/>
          </p:nvPr>
        </p:nvSpPr>
        <p:spPr>
          <a:xfrm>
            <a:off x="3663600" y="1754675"/>
            <a:ext cx="4045500" cy="9738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800">
                <a:solidFill>
                  <a:schemeClr val="dk1"/>
                </a:solidFill>
                <a:latin typeface="Changa One"/>
                <a:ea typeface="Changa One"/>
                <a:cs typeface="Changa One"/>
                <a:sym typeface="Changa One"/>
              </a:defRPr>
            </a:lvl1pPr>
            <a:lvl2pPr lvl="1" rtl="0">
              <a:spcBef>
                <a:spcPts val="1600"/>
              </a:spcBef>
              <a:spcAft>
                <a:spcPts val="0"/>
              </a:spcAft>
              <a:buNone/>
              <a:defRPr sz="2800">
                <a:solidFill>
                  <a:schemeClr val="dk1"/>
                </a:solidFill>
                <a:latin typeface="Changa One"/>
                <a:ea typeface="Changa One"/>
                <a:cs typeface="Changa One"/>
                <a:sym typeface="Changa One"/>
              </a:defRPr>
            </a:lvl2pPr>
            <a:lvl3pPr lvl="2" rtl="0">
              <a:spcBef>
                <a:spcPts val="1600"/>
              </a:spcBef>
              <a:spcAft>
                <a:spcPts val="0"/>
              </a:spcAft>
              <a:buNone/>
              <a:defRPr sz="2800">
                <a:solidFill>
                  <a:schemeClr val="dk1"/>
                </a:solidFill>
                <a:latin typeface="Changa One"/>
                <a:ea typeface="Changa One"/>
                <a:cs typeface="Changa One"/>
                <a:sym typeface="Changa One"/>
              </a:defRPr>
            </a:lvl3pPr>
            <a:lvl4pPr lvl="3" rtl="0">
              <a:spcBef>
                <a:spcPts val="1600"/>
              </a:spcBef>
              <a:spcAft>
                <a:spcPts val="0"/>
              </a:spcAft>
              <a:buNone/>
              <a:defRPr sz="2800">
                <a:solidFill>
                  <a:schemeClr val="dk1"/>
                </a:solidFill>
                <a:latin typeface="Changa One"/>
                <a:ea typeface="Changa One"/>
                <a:cs typeface="Changa One"/>
                <a:sym typeface="Changa One"/>
              </a:defRPr>
            </a:lvl4pPr>
            <a:lvl5pPr lvl="4" rtl="0">
              <a:spcBef>
                <a:spcPts val="1600"/>
              </a:spcBef>
              <a:spcAft>
                <a:spcPts val="0"/>
              </a:spcAft>
              <a:buNone/>
              <a:defRPr sz="2800">
                <a:solidFill>
                  <a:schemeClr val="dk1"/>
                </a:solidFill>
                <a:latin typeface="Changa One"/>
                <a:ea typeface="Changa One"/>
                <a:cs typeface="Changa One"/>
                <a:sym typeface="Changa One"/>
              </a:defRPr>
            </a:lvl5pPr>
            <a:lvl6pPr lvl="5" rtl="0">
              <a:spcBef>
                <a:spcPts val="1600"/>
              </a:spcBef>
              <a:spcAft>
                <a:spcPts val="0"/>
              </a:spcAft>
              <a:buNone/>
              <a:defRPr sz="2800">
                <a:solidFill>
                  <a:schemeClr val="dk1"/>
                </a:solidFill>
                <a:latin typeface="Changa One"/>
                <a:ea typeface="Changa One"/>
                <a:cs typeface="Changa One"/>
                <a:sym typeface="Changa One"/>
              </a:defRPr>
            </a:lvl6pPr>
            <a:lvl7pPr lvl="6" rtl="0">
              <a:spcBef>
                <a:spcPts val="1600"/>
              </a:spcBef>
              <a:spcAft>
                <a:spcPts val="0"/>
              </a:spcAft>
              <a:buNone/>
              <a:defRPr sz="2800">
                <a:solidFill>
                  <a:schemeClr val="dk1"/>
                </a:solidFill>
                <a:latin typeface="Changa One"/>
                <a:ea typeface="Changa One"/>
                <a:cs typeface="Changa One"/>
                <a:sym typeface="Changa One"/>
              </a:defRPr>
            </a:lvl7pPr>
            <a:lvl8pPr lvl="7" rtl="0">
              <a:spcBef>
                <a:spcPts val="1600"/>
              </a:spcBef>
              <a:spcAft>
                <a:spcPts val="0"/>
              </a:spcAft>
              <a:buNone/>
              <a:defRPr sz="2800">
                <a:solidFill>
                  <a:schemeClr val="dk1"/>
                </a:solidFill>
                <a:latin typeface="Changa One"/>
                <a:ea typeface="Changa One"/>
                <a:cs typeface="Changa One"/>
                <a:sym typeface="Changa One"/>
              </a:defRPr>
            </a:lvl8pPr>
            <a:lvl9pPr lvl="8" rtl="0">
              <a:spcBef>
                <a:spcPts val="1600"/>
              </a:spcBef>
              <a:spcAft>
                <a:spcPts val="1600"/>
              </a:spcAft>
              <a:buNone/>
              <a:defRPr sz="2800">
                <a:solidFill>
                  <a:schemeClr val="dk1"/>
                </a:solidFill>
                <a:latin typeface="Changa One"/>
                <a:ea typeface="Changa One"/>
                <a:cs typeface="Changa One"/>
                <a:sym typeface="Changa One"/>
              </a:defRPr>
            </a:lvl9pPr>
          </a:lstStyle>
          <a:p>
            <a:endParaRPr/>
          </a:p>
        </p:txBody>
      </p:sp>
      <p:sp>
        <p:nvSpPr>
          <p:cNvPr id="239" name="Google Shape;239;p17"/>
          <p:cNvSpPr txBox="1">
            <a:spLocks noGrp="1"/>
          </p:cNvSpPr>
          <p:nvPr>
            <p:ph type="subTitle" idx="2"/>
          </p:nvPr>
        </p:nvSpPr>
        <p:spPr>
          <a:xfrm>
            <a:off x="3663600" y="2720400"/>
            <a:ext cx="26229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a:solidFill>
                  <a:schemeClr val="dk2"/>
                </a:solidFill>
              </a:defRPr>
            </a:lvl1pPr>
            <a:lvl2pPr lvl="1" rtl="0">
              <a:spcBef>
                <a:spcPts val="1600"/>
              </a:spcBef>
              <a:spcAft>
                <a:spcPts val="0"/>
              </a:spcAft>
              <a:buNone/>
              <a:defRPr sz="1400">
                <a:solidFill>
                  <a:schemeClr val="dk2"/>
                </a:solidFill>
              </a:defRPr>
            </a:lvl2pPr>
            <a:lvl3pPr lvl="2" rtl="0">
              <a:spcBef>
                <a:spcPts val="1600"/>
              </a:spcBef>
              <a:spcAft>
                <a:spcPts val="0"/>
              </a:spcAft>
              <a:buNone/>
              <a:defRPr sz="1400">
                <a:solidFill>
                  <a:schemeClr val="dk2"/>
                </a:solidFill>
              </a:defRPr>
            </a:lvl3pPr>
            <a:lvl4pPr lvl="3" rtl="0">
              <a:spcBef>
                <a:spcPts val="1600"/>
              </a:spcBef>
              <a:spcAft>
                <a:spcPts val="0"/>
              </a:spcAft>
              <a:buNone/>
              <a:defRPr sz="1400">
                <a:solidFill>
                  <a:schemeClr val="dk2"/>
                </a:solidFill>
              </a:defRPr>
            </a:lvl4pPr>
            <a:lvl5pPr lvl="4" rtl="0">
              <a:spcBef>
                <a:spcPts val="1600"/>
              </a:spcBef>
              <a:spcAft>
                <a:spcPts val="0"/>
              </a:spcAft>
              <a:buNone/>
              <a:defRPr sz="1400">
                <a:solidFill>
                  <a:schemeClr val="dk2"/>
                </a:solidFill>
              </a:defRPr>
            </a:lvl5pPr>
            <a:lvl6pPr lvl="5" rtl="0">
              <a:spcBef>
                <a:spcPts val="1600"/>
              </a:spcBef>
              <a:spcAft>
                <a:spcPts val="0"/>
              </a:spcAft>
              <a:buNone/>
              <a:defRPr sz="1400">
                <a:solidFill>
                  <a:schemeClr val="dk2"/>
                </a:solidFill>
              </a:defRPr>
            </a:lvl6pPr>
            <a:lvl7pPr lvl="6" rtl="0">
              <a:spcBef>
                <a:spcPts val="1600"/>
              </a:spcBef>
              <a:spcAft>
                <a:spcPts val="0"/>
              </a:spcAft>
              <a:buNone/>
              <a:defRPr sz="1400">
                <a:solidFill>
                  <a:schemeClr val="dk2"/>
                </a:solidFill>
              </a:defRPr>
            </a:lvl7pPr>
            <a:lvl8pPr lvl="7" rtl="0">
              <a:spcBef>
                <a:spcPts val="1600"/>
              </a:spcBef>
              <a:spcAft>
                <a:spcPts val="0"/>
              </a:spcAft>
              <a:buNone/>
              <a:defRPr sz="1400">
                <a:solidFill>
                  <a:schemeClr val="dk2"/>
                </a:solidFill>
              </a:defRPr>
            </a:lvl8pPr>
            <a:lvl9pPr lvl="8" rtl="0">
              <a:spcBef>
                <a:spcPts val="1600"/>
              </a:spcBef>
              <a:spcAft>
                <a:spcPts val="1600"/>
              </a:spcAft>
              <a:buNone/>
              <a:defRPr sz="1400">
                <a:solidFill>
                  <a:schemeClr val="dk2"/>
                </a:solidFill>
              </a:defRPr>
            </a:lvl9pPr>
          </a:lstStyle>
          <a:p>
            <a:endParaRPr/>
          </a:p>
        </p:txBody>
      </p:sp>
      <p:sp>
        <p:nvSpPr>
          <p:cNvPr id="240" name="Google Shape;240;p17"/>
          <p:cNvSpPr txBox="1">
            <a:spLocks noGrp="1"/>
          </p:cNvSpPr>
          <p:nvPr>
            <p:ph type="title" hasCustomPrompt="1"/>
          </p:nvPr>
        </p:nvSpPr>
        <p:spPr>
          <a:xfrm>
            <a:off x="1832650" y="2189700"/>
            <a:ext cx="1585500" cy="668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6900"/>
              <a:buNone/>
              <a:defRPr sz="6900">
                <a:solidFill>
                  <a:schemeClr val="lt1"/>
                </a:solidFill>
              </a:defRPr>
            </a:lvl1pPr>
            <a:lvl2pPr lvl="1" algn="ctr" rtl="0">
              <a:spcBef>
                <a:spcPts val="0"/>
              </a:spcBef>
              <a:spcAft>
                <a:spcPts val="0"/>
              </a:spcAft>
              <a:buClr>
                <a:schemeClr val="dk2"/>
              </a:buClr>
              <a:buSzPts val="6900"/>
              <a:buFont typeface="Changa One"/>
              <a:buNone/>
              <a:defRPr sz="6900">
                <a:solidFill>
                  <a:schemeClr val="dk2"/>
                </a:solidFill>
                <a:latin typeface="Changa One"/>
                <a:ea typeface="Changa One"/>
                <a:cs typeface="Changa One"/>
                <a:sym typeface="Changa One"/>
              </a:defRPr>
            </a:lvl2pPr>
            <a:lvl3pPr lvl="2" algn="ctr" rtl="0">
              <a:spcBef>
                <a:spcPts val="0"/>
              </a:spcBef>
              <a:spcAft>
                <a:spcPts val="0"/>
              </a:spcAft>
              <a:buClr>
                <a:schemeClr val="dk2"/>
              </a:buClr>
              <a:buSzPts val="6900"/>
              <a:buFont typeface="Changa One"/>
              <a:buNone/>
              <a:defRPr sz="6900">
                <a:solidFill>
                  <a:schemeClr val="dk2"/>
                </a:solidFill>
                <a:latin typeface="Changa One"/>
                <a:ea typeface="Changa One"/>
                <a:cs typeface="Changa One"/>
                <a:sym typeface="Changa One"/>
              </a:defRPr>
            </a:lvl3pPr>
            <a:lvl4pPr lvl="3" algn="ctr" rtl="0">
              <a:spcBef>
                <a:spcPts val="0"/>
              </a:spcBef>
              <a:spcAft>
                <a:spcPts val="0"/>
              </a:spcAft>
              <a:buClr>
                <a:schemeClr val="dk2"/>
              </a:buClr>
              <a:buSzPts val="6900"/>
              <a:buFont typeface="Changa One"/>
              <a:buNone/>
              <a:defRPr sz="6900">
                <a:solidFill>
                  <a:schemeClr val="dk2"/>
                </a:solidFill>
                <a:latin typeface="Changa One"/>
                <a:ea typeface="Changa One"/>
                <a:cs typeface="Changa One"/>
                <a:sym typeface="Changa One"/>
              </a:defRPr>
            </a:lvl4pPr>
            <a:lvl5pPr lvl="4" algn="ctr" rtl="0">
              <a:spcBef>
                <a:spcPts val="0"/>
              </a:spcBef>
              <a:spcAft>
                <a:spcPts val="0"/>
              </a:spcAft>
              <a:buClr>
                <a:schemeClr val="dk2"/>
              </a:buClr>
              <a:buSzPts val="6900"/>
              <a:buFont typeface="Changa One"/>
              <a:buNone/>
              <a:defRPr sz="6900">
                <a:solidFill>
                  <a:schemeClr val="dk2"/>
                </a:solidFill>
                <a:latin typeface="Changa One"/>
                <a:ea typeface="Changa One"/>
                <a:cs typeface="Changa One"/>
                <a:sym typeface="Changa One"/>
              </a:defRPr>
            </a:lvl5pPr>
            <a:lvl6pPr lvl="5" algn="ctr" rtl="0">
              <a:spcBef>
                <a:spcPts val="0"/>
              </a:spcBef>
              <a:spcAft>
                <a:spcPts val="0"/>
              </a:spcAft>
              <a:buClr>
                <a:schemeClr val="dk2"/>
              </a:buClr>
              <a:buSzPts val="6900"/>
              <a:buFont typeface="Changa One"/>
              <a:buNone/>
              <a:defRPr sz="6900">
                <a:solidFill>
                  <a:schemeClr val="dk2"/>
                </a:solidFill>
                <a:latin typeface="Changa One"/>
                <a:ea typeface="Changa One"/>
                <a:cs typeface="Changa One"/>
                <a:sym typeface="Changa One"/>
              </a:defRPr>
            </a:lvl6pPr>
            <a:lvl7pPr lvl="6" algn="ctr" rtl="0">
              <a:spcBef>
                <a:spcPts val="0"/>
              </a:spcBef>
              <a:spcAft>
                <a:spcPts val="0"/>
              </a:spcAft>
              <a:buClr>
                <a:schemeClr val="dk2"/>
              </a:buClr>
              <a:buSzPts val="6900"/>
              <a:buFont typeface="Changa One"/>
              <a:buNone/>
              <a:defRPr sz="6900">
                <a:solidFill>
                  <a:schemeClr val="dk2"/>
                </a:solidFill>
                <a:latin typeface="Changa One"/>
                <a:ea typeface="Changa One"/>
                <a:cs typeface="Changa One"/>
                <a:sym typeface="Changa One"/>
              </a:defRPr>
            </a:lvl7pPr>
            <a:lvl8pPr lvl="7" algn="ctr" rtl="0">
              <a:spcBef>
                <a:spcPts val="0"/>
              </a:spcBef>
              <a:spcAft>
                <a:spcPts val="0"/>
              </a:spcAft>
              <a:buClr>
                <a:schemeClr val="dk2"/>
              </a:buClr>
              <a:buSzPts val="6900"/>
              <a:buFont typeface="Changa One"/>
              <a:buNone/>
              <a:defRPr sz="6900">
                <a:solidFill>
                  <a:schemeClr val="dk2"/>
                </a:solidFill>
                <a:latin typeface="Changa One"/>
                <a:ea typeface="Changa One"/>
                <a:cs typeface="Changa One"/>
                <a:sym typeface="Changa One"/>
              </a:defRPr>
            </a:lvl8pPr>
            <a:lvl9pPr lvl="8" algn="ctr" rtl="0">
              <a:spcBef>
                <a:spcPts val="0"/>
              </a:spcBef>
              <a:spcAft>
                <a:spcPts val="0"/>
              </a:spcAft>
              <a:buClr>
                <a:schemeClr val="dk2"/>
              </a:buClr>
              <a:buSzPts val="6900"/>
              <a:buFont typeface="Changa One"/>
              <a:buNone/>
              <a:defRPr sz="6900">
                <a:solidFill>
                  <a:schemeClr val="dk2"/>
                </a:solidFill>
                <a:latin typeface="Changa One"/>
                <a:ea typeface="Changa One"/>
                <a:cs typeface="Changa One"/>
                <a:sym typeface="Changa One"/>
              </a:defRPr>
            </a:lvl9pPr>
          </a:lstStyle>
          <a:p>
            <a:r>
              <a:t>xx%</a:t>
            </a:r>
          </a:p>
        </p:txBody>
      </p:sp>
      <p:sp>
        <p:nvSpPr>
          <p:cNvPr id="241" name="Google Shape;241;p17"/>
          <p:cNvSpPr/>
          <p:nvPr/>
        </p:nvSpPr>
        <p:spPr>
          <a:xfrm>
            <a:off x="6972427" y="4903593"/>
            <a:ext cx="127913" cy="109704"/>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7"/>
          <p:cNvSpPr/>
          <p:nvPr/>
        </p:nvSpPr>
        <p:spPr>
          <a:xfrm rot="-7802241" flipH="1">
            <a:off x="7490547" y="-297982"/>
            <a:ext cx="2481544" cy="1675963"/>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7"/>
          <p:cNvSpPr/>
          <p:nvPr/>
        </p:nvSpPr>
        <p:spPr>
          <a:xfrm rot="1391490">
            <a:off x="8969169" y="1916523"/>
            <a:ext cx="127915" cy="109705"/>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7"/>
          <p:cNvSpPr/>
          <p:nvPr/>
        </p:nvSpPr>
        <p:spPr>
          <a:xfrm rot="-1916352" flipH="1">
            <a:off x="6805509" y="3866030"/>
            <a:ext cx="3433408" cy="2318781"/>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7"/>
          <p:cNvSpPr/>
          <p:nvPr/>
        </p:nvSpPr>
        <p:spPr>
          <a:xfrm rot="1391490">
            <a:off x="7218689" y="459449"/>
            <a:ext cx="161102" cy="161102"/>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7"/>
          <p:cNvSpPr/>
          <p:nvPr/>
        </p:nvSpPr>
        <p:spPr>
          <a:xfrm rot="1391490">
            <a:off x="7421419" y="666523"/>
            <a:ext cx="127915" cy="109705"/>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7"/>
          <p:cNvSpPr/>
          <p:nvPr/>
        </p:nvSpPr>
        <p:spPr>
          <a:xfrm rot="-8275018">
            <a:off x="7648204" y="-490776"/>
            <a:ext cx="3711490" cy="2133546"/>
          </a:xfrm>
          <a:custGeom>
            <a:avLst/>
            <a:gdLst/>
            <a:ahLst/>
            <a:cxnLst/>
            <a:rect l="l" t="t" r="r" b="b"/>
            <a:pathLst>
              <a:path w="84998" h="48861" extrusionOk="0">
                <a:moveTo>
                  <a:pt x="58839" y="0"/>
                </a:moveTo>
                <a:cubicBezTo>
                  <a:pt x="47716" y="0"/>
                  <a:pt x="36956" y="6105"/>
                  <a:pt x="36956" y="6105"/>
                </a:cubicBezTo>
                <a:cubicBezTo>
                  <a:pt x="30883" y="4015"/>
                  <a:pt x="25499" y="3089"/>
                  <a:pt x="20873" y="3089"/>
                </a:cubicBezTo>
                <a:cubicBezTo>
                  <a:pt x="7054" y="3089"/>
                  <a:pt x="1" y="11358"/>
                  <a:pt x="1535" y="21572"/>
                </a:cubicBezTo>
                <a:cubicBezTo>
                  <a:pt x="3475" y="34551"/>
                  <a:pt x="17686" y="48860"/>
                  <a:pt x="35277" y="48860"/>
                </a:cubicBezTo>
                <a:cubicBezTo>
                  <a:pt x="36146" y="48860"/>
                  <a:pt x="37024" y="48825"/>
                  <a:pt x="37909" y="48753"/>
                </a:cubicBezTo>
                <a:cubicBezTo>
                  <a:pt x="76866" y="45610"/>
                  <a:pt x="84998" y="12630"/>
                  <a:pt x="71365" y="3486"/>
                </a:cubicBezTo>
                <a:cubicBezTo>
                  <a:pt x="67542" y="923"/>
                  <a:pt x="63163" y="0"/>
                  <a:pt x="5883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7"/>
          <p:cNvSpPr/>
          <p:nvPr/>
        </p:nvSpPr>
        <p:spPr>
          <a:xfrm rot="-1408323" flipH="1">
            <a:off x="8258884" y="2804782"/>
            <a:ext cx="3384786" cy="2905780"/>
          </a:xfrm>
          <a:custGeom>
            <a:avLst/>
            <a:gdLst/>
            <a:ahLst/>
            <a:cxnLst/>
            <a:rect l="l" t="t" r="r" b="b"/>
            <a:pathLst>
              <a:path w="71426" h="61318" extrusionOk="0">
                <a:moveTo>
                  <a:pt x="41063" y="0"/>
                </a:moveTo>
                <a:cubicBezTo>
                  <a:pt x="32303" y="0"/>
                  <a:pt x="23393" y="5576"/>
                  <a:pt x="24408" y="15328"/>
                </a:cubicBezTo>
                <a:cubicBezTo>
                  <a:pt x="24408" y="15376"/>
                  <a:pt x="24420" y="15435"/>
                  <a:pt x="24420" y="15519"/>
                </a:cubicBezTo>
                <a:cubicBezTo>
                  <a:pt x="24586" y="18043"/>
                  <a:pt x="22610" y="20162"/>
                  <a:pt x="20098" y="20233"/>
                </a:cubicBezTo>
                <a:cubicBezTo>
                  <a:pt x="10811" y="20448"/>
                  <a:pt x="2822" y="27615"/>
                  <a:pt x="1107" y="36676"/>
                </a:cubicBezTo>
                <a:cubicBezTo>
                  <a:pt x="0" y="42510"/>
                  <a:pt x="1810" y="48892"/>
                  <a:pt x="6072" y="53035"/>
                </a:cubicBezTo>
                <a:cubicBezTo>
                  <a:pt x="9263" y="56107"/>
                  <a:pt x="13537" y="57809"/>
                  <a:pt x="17800" y="58964"/>
                </a:cubicBezTo>
                <a:cubicBezTo>
                  <a:pt x="23742" y="60590"/>
                  <a:pt x="29902" y="61318"/>
                  <a:pt x="36065" y="61318"/>
                </a:cubicBezTo>
                <a:cubicBezTo>
                  <a:pt x="38793" y="61318"/>
                  <a:pt x="41521" y="61175"/>
                  <a:pt x="44232" y="60905"/>
                </a:cubicBezTo>
                <a:cubicBezTo>
                  <a:pt x="52507" y="60072"/>
                  <a:pt x="61234" y="57690"/>
                  <a:pt x="66592" y="51321"/>
                </a:cubicBezTo>
                <a:cubicBezTo>
                  <a:pt x="69461" y="47892"/>
                  <a:pt x="71092" y="43546"/>
                  <a:pt x="71354" y="39117"/>
                </a:cubicBezTo>
                <a:cubicBezTo>
                  <a:pt x="71426" y="37926"/>
                  <a:pt x="71390" y="36712"/>
                  <a:pt x="71259" y="35521"/>
                </a:cubicBezTo>
                <a:cubicBezTo>
                  <a:pt x="70616" y="29925"/>
                  <a:pt x="67747" y="24651"/>
                  <a:pt x="63520" y="20924"/>
                </a:cubicBezTo>
                <a:cubicBezTo>
                  <a:pt x="62020" y="19602"/>
                  <a:pt x="60293" y="18412"/>
                  <a:pt x="59305" y="16662"/>
                </a:cubicBezTo>
                <a:cubicBezTo>
                  <a:pt x="57662" y="13697"/>
                  <a:pt x="57781" y="10304"/>
                  <a:pt x="55721" y="7387"/>
                </a:cubicBezTo>
                <a:cubicBezTo>
                  <a:pt x="53673" y="4470"/>
                  <a:pt x="50673" y="2195"/>
                  <a:pt x="47304" y="1017"/>
                </a:cubicBezTo>
                <a:cubicBezTo>
                  <a:pt x="45330" y="332"/>
                  <a:pt x="43201" y="0"/>
                  <a:pt x="41063"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7"/>
          <p:cNvSpPr/>
          <p:nvPr/>
        </p:nvSpPr>
        <p:spPr>
          <a:xfrm rot="-7942126" flipH="1">
            <a:off x="7186912" y="-814402"/>
            <a:ext cx="2481439" cy="1675896"/>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7"/>
          <p:cNvSpPr/>
          <p:nvPr/>
        </p:nvSpPr>
        <p:spPr>
          <a:xfrm>
            <a:off x="8798397" y="1303898"/>
            <a:ext cx="460648" cy="460724"/>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7"/>
          <p:cNvSpPr/>
          <p:nvPr/>
        </p:nvSpPr>
        <p:spPr>
          <a:xfrm rot="1391490">
            <a:off x="7142489" y="4703424"/>
            <a:ext cx="161102" cy="161102"/>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7"/>
          <p:cNvSpPr/>
          <p:nvPr/>
        </p:nvSpPr>
        <p:spPr>
          <a:xfrm rot="10800000">
            <a:off x="2043748" y="102668"/>
            <a:ext cx="127913" cy="109704"/>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7"/>
          <p:cNvSpPr/>
          <p:nvPr/>
        </p:nvSpPr>
        <p:spPr>
          <a:xfrm rot="2997759" flipH="1">
            <a:off x="-828003" y="3737984"/>
            <a:ext cx="2481544" cy="1675963"/>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7"/>
          <p:cNvSpPr/>
          <p:nvPr/>
        </p:nvSpPr>
        <p:spPr>
          <a:xfrm rot="-9408510">
            <a:off x="47003" y="3089737"/>
            <a:ext cx="127915" cy="109705"/>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7"/>
          <p:cNvSpPr/>
          <p:nvPr/>
        </p:nvSpPr>
        <p:spPr>
          <a:xfrm rot="8883648" flipH="1">
            <a:off x="-1094829" y="-1068846"/>
            <a:ext cx="3433408" cy="2318781"/>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7"/>
          <p:cNvSpPr/>
          <p:nvPr/>
        </p:nvSpPr>
        <p:spPr>
          <a:xfrm rot="-9408510">
            <a:off x="1764297" y="4495415"/>
            <a:ext cx="161102" cy="161102"/>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7"/>
          <p:cNvSpPr/>
          <p:nvPr/>
        </p:nvSpPr>
        <p:spPr>
          <a:xfrm rot="-9408510">
            <a:off x="1594753" y="4339737"/>
            <a:ext cx="127915" cy="109705"/>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7"/>
          <p:cNvSpPr/>
          <p:nvPr/>
        </p:nvSpPr>
        <p:spPr>
          <a:xfrm rot="2524982">
            <a:off x="-2215607" y="3473195"/>
            <a:ext cx="3711490" cy="2133546"/>
          </a:xfrm>
          <a:custGeom>
            <a:avLst/>
            <a:gdLst/>
            <a:ahLst/>
            <a:cxnLst/>
            <a:rect l="l" t="t" r="r" b="b"/>
            <a:pathLst>
              <a:path w="84998" h="48861" extrusionOk="0">
                <a:moveTo>
                  <a:pt x="58839" y="0"/>
                </a:moveTo>
                <a:cubicBezTo>
                  <a:pt x="47716" y="0"/>
                  <a:pt x="36956" y="6105"/>
                  <a:pt x="36956" y="6105"/>
                </a:cubicBezTo>
                <a:cubicBezTo>
                  <a:pt x="30883" y="4015"/>
                  <a:pt x="25499" y="3089"/>
                  <a:pt x="20873" y="3089"/>
                </a:cubicBezTo>
                <a:cubicBezTo>
                  <a:pt x="7054" y="3089"/>
                  <a:pt x="1" y="11358"/>
                  <a:pt x="1535" y="21572"/>
                </a:cubicBezTo>
                <a:cubicBezTo>
                  <a:pt x="3475" y="34551"/>
                  <a:pt x="17686" y="48860"/>
                  <a:pt x="35277" y="48860"/>
                </a:cubicBezTo>
                <a:cubicBezTo>
                  <a:pt x="36146" y="48860"/>
                  <a:pt x="37024" y="48825"/>
                  <a:pt x="37909" y="48753"/>
                </a:cubicBezTo>
                <a:cubicBezTo>
                  <a:pt x="76866" y="45610"/>
                  <a:pt x="84998" y="12630"/>
                  <a:pt x="71365" y="3486"/>
                </a:cubicBezTo>
                <a:cubicBezTo>
                  <a:pt x="67542" y="923"/>
                  <a:pt x="63163" y="0"/>
                  <a:pt x="5883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7"/>
          <p:cNvSpPr/>
          <p:nvPr/>
        </p:nvSpPr>
        <p:spPr>
          <a:xfrm rot="9391677" flipH="1">
            <a:off x="-2499581" y="-594598"/>
            <a:ext cx="3384786" cy="2905780"/>
          </a:xfrm>
          <a:custGeom>
            <a:avLst/>
            <a:gdLst/>
            <a:ahLst/>
            <a:cxnLst/>
            <a:rect l="l" t="t" r="r" b="b"/>
            <a:pathLst>
              <a:path w="71426" h="61318" extrusionOk="0">
                <a:moveTo>
                  <a:pt x="41063" y="0"/>
                </a:moveTo>
                <a:cubicBezTo>
                  <a:pt x="32303" y="0"/>
                  <a:pt x="23393" y="5576"/>
                  <a:pt x="24408" y="15328"/>
                </a:cubicBezTo>
                <a:cubicBezTo>
                  <a:pt x="24408" y="15376"/>
                  <a:pt x="24420" y="15435"/>
                  <a:pt x="24420" y="15519"/>
                </a:cubicBezTo>
                <a:cubicBezTo>
                  <a:pt x="24586" y="18043"/>
                  <a:pt x="22610" y="20162"/>
                  <a:pt x="20098" y="20233"/>
                </a:cubicBezTo>
                <a:cubicBezTo>
                  <a:pt x="10811" y="20448"/>
                  <a:pt x="2822" y="27615"/>
                  <a:pt x="1107" y="36676"/>
                </a:cubicBezTo>
                <a:cubicBezTo>
                  <a:pt x="0" y="42510"/>
                  <a:pt x="1810" y="48892"/>
                  <a:pt x="6072" y="53035"/>
                </a:cubicBezTo>
                <a:cubicBezTo>
                  <a:pt x="9263" y="56107"/>
                  <a:pt x="13537" y="57809"/>
                  <a:pt x="17800" y="58964"/>
                </a:cubicBezTo>
                <a:cubicBezTo>
                  <a:pt x="23742" y="60590"/>
                  <a:pt x="29902" y="61318"/>
                  <a:pt x="36065" y="61318"/>
                </a:cubicBezTo>
                <a:cubicBezTo>
                  <a:pt x="38793" y="61318"/>
                  <a:pt x="41521" y="61175"/>
                  <a:pt x="44232" y="60905"/>
                </a:cubicBezTo>
                <a:cubicBezTo>
                  <a:pt x="52507" y="60072"/>
                  <a:pt x="61234" y="57690"/>
                  <a:pt x="66592" y="51321"/>
                </a:cubicBezTo>
                <a:cubicBezTo>
                  <a:pt x="69461" y="47892"/>
                  <a:pt x="71092" y="43546"/>
                  <a:pt x="71354" y="39117"/>
                </a:cubicBezTo>
                <a:cubicBezTo>
                  <a:pt x="71426" y="37926"/>
                  <a:pt x="71390" y="36712"/>
                  <a:pt x="71259" y="35521"/>
                </a:cubicBezTo>
                <a:cubicBezTo>
                  <a:pt x="70616" y="29925"/>
                  <a:pt x="67747" y="24651"/>
                  <a:pt x="63520" y="20924"/>
                </a:cubicBezTo>
                <a:cubicBezTo>
                  <a:pt x="62020" y="19602"/>
                  <a:pt x="60293" y="18412"/>
                  <a:pt x="59305" y="16662"/>
                </a:cubicBezTo>
                <a:cubicBezTo>
                  <a:pt x="57662" y="13697"/>
                  <a:pt x="57781" y="10304"/>
                  <a:pt x="55721" y="7387"/>
                </a:cubicBezTo>
                <a:cubicBezTo>
                  <a:pt x="53673" y="4470"/>
                  <a:pt x="50673" y="2195"/>
                  <a:pt x="47304" y="1017"/>
                </a:cubicBezTo>
                <a:cubicBezTo>
                  <a:pt x="45330" y="332"/>
                  <a:pt x="43201" y="0"/>
                  <a:pt x="41063"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7"/>
          <p:cNvSpPr/>
          <p:nvPr/>
        </p:nvSpPr>
        <p:spPr>
          <a:xfrm rot="2857874" flipH="1">
            <a:off x="-524263" y="4254471"/>
            <a:ext cx="2481439" cy="1675896"/>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7"/>
          <p:cNvSpPr/>
          <p:nvPr/>
        </p:nvSpPr>
        <p:spPr>
          <a:xfrm rot="10800000">
            <a:off x="-114957" y="3351343"/>
            <a:ext cx="460648" cy="460724"/>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7"/>
          <p:cNvSpPr/>
          <p:nvPr/>
        </p:nvSpPr>
        <p:spPr>
          <a:xfrm rot="-9408510">
            <a:off x="1840497" y="251440"/>
            <a:ext cx="161102" cy="161102"/>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four columns">
  <p:cSld name="CUSTOM_10">
    <p:spTree>
      <p:nvGrpSpPr>
        <p:cNvPr id="1" name="Shape 263"/>
        <p:cNvGrpSpPr/>
        <p:nvPr/>
      </p:nvGrpSpPr>
      <p:grpSpPr>
        <a:xfrm>
          <a:off x="0" y="0"/>
          <a:ext cx="0" cy="0"/>
          <a:chOff x="0" y="0"/>
          <a:chExt cx="0" cy="0"/>
        </a:xfrm>
      </p:grpSpPr>
      <p:sp>
        <p:nvSpPr>
          <p:cNvPr id="264" name="Google Shape;264;p18"/>
          <p:cNvSpPr txBox="1">
            <a:spLocks noGrp="1"/>
          </p:cNvSpPr>
          <p:nvPr>
            <p:ph type="title"/>
          </p:nvPr>
        </p:nvSpPr>
        <p:spPr>
          <a:xfrm>
            <a:off x="720000" y="445025"/>
            <a:ext cx="5917200" cy="6114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65" name="Google Shape;265;p18"/>
          <p:cNvSpPr txBox="1">
            <a:spLocks noGrp="1"/>
          </p:cNvSpPr>
          <p:nvPr>
            <p:ph type="subTitle" idx="1"/>
          </p:nvPr>
        </p:nvSpPr>
        <p:spPr>
          <a:xfrm>
            <a:off x="1489525" y="1704325"/>
            <a:ext cx="2085900" cy="572700"/>
          </a:xfrm>
          <a:prstGeom prst="rect">
            <a:avLst/>
          </a:prstGeom>
        </p:spPr>
        <p:txBody>
          <a:bodyPr spcFirstLastPara="1" wrap="square" lIns="91425" tIns="91425" rIns="91425" bIns="91425" anchor="ctr" anchorCtr="0">
            <a:noAutofit/>
          </a:bodyPr>
          <a:lstStyle>
            <a:lvl1pPr lvl="0" algn="l" rtl="0">
              <a:spcBef>
                <a:spcPts val="0"/>
              </a:spcBef>
              <a:spcAft>
                <a:spcPts val="0"/>
              </a:spcAft>
              <a:buNone/>
              <a:defRPr sz="1600">
                <a:solidFill>
                  <a:schemeClr val="dk1"/>
                </a:solidFill>
                <a:latin typeface="Changa One"/>
                <a:ea typeface="Changa One"/>
                <a:cs typeface="Changa One"/>
                <a:sym typeface="Changa One"/>
              </a:defRPr>
            </a:lvl1pPr>
            <a:lvl2pPr lvl="1" algn="l" rtl="0">
              <a:spcBef>
                <a:spcPts val="0"/>
              </a:spcBef>
              <a:spcAft>
                <a:spcPts val="0"/>
              </a:spcAft>
              <a:buNone/>
              <a:defRPr sz="1600">
                <a:solidFill>
                  <a:schemeClr val="dk1"/>
                </a:solidFill>
                <a:latin typeface="Changa One"/>
                <a:ea typeface="Changa One"/>
                <a:cs typeface="Changa One"/>
                <a:sym typeface="Changa One"/>
              </a:defRPr>
            </a:lvl2pPr>
            <a:lvl3pPr lvl="2" algn="l" rtl="0">
              <a:spcBef>
                <a:spcPts val="0"/>
              </a:spcBef>
              <a:spcAft>
                <a:spcPts val="0"/>
              </a:spcAft>
              <a:buNone/>
              <a:defRPr sz="1600">
                <a:solidFill>
                  <a:schemeClr val="dk1"/>
                </a:solidFill>
                <a:latin typeface="Changa One"/>
                <a:ea typeface="Changa One"/>
                <a:cs typeface="Changa One"/>
                <a:sym typeface="Changa One"/>
              </a:defRPr>
            </a:lvl3pPr>
            <a:lvl4pPr lvl="3" algn="l" rtl="0">
              <a:spcBef>
                <a:spcPts val="0"/>
              </a:spcBef>
              <a:spcAft>
                <a:spcPts val="0"/>
              </a:spcAft>
              <a:buNone/>
              <a:defRPr sz="1600">
                <a:solidFill>
                  <a:schemeClr val="dk1"/>
                </a:solidFill>
                <a:latin typeface="Changa One"/>
                <a:ea typeface="Changa One"/>
                <a:cs typeface="Changa One"/>
                <a:sym typeface="Changa One"/>
              </a:defRPr>
            </a:lvl4pPr>
            <a:lvl5pPr lvl="4" algn="l" rtl="0">
              <a:spcBef>
                <a:spcPts val="0"/>
              </a:spcBef>
              <a:spcAft>
                <a:spcPts val="0"/>
              </a:spcAft>
              <a:buNone/>
              <a:defRPr sz="1600">
                <a:solidFill>
                  <a:schemeClr val="dk1"/>
                </a:solidFill>
                <a:latin typeface="Changa One"/>
                <a:ea typeface="Changa One"/>
                <a:cs typeface="Changa One"/>
                <a:sym typeface="Changa One"/>
              </a:defRPr>
            </a:lvl5pPr>
            <a:lvl6pPr lvl="5" algn="l" rtl="0">
              <a:spcBef>
                <a:spcPts val="0"/>
              </a:spcBef>
              <a:spcAft>
                <a:spcPts val="0"/>
              </a:spcAft>
              <a:buNone/>
              <a:defRPr sz="1600">
                <a:solidFill>
                  <a:schemeClr val="dk1"/>
                </a:solidFill>
                <a:latin typeface="Changa One"/>
                <a:ea typeface="Changa One"/>
                <a:cs typeface="Changa One"/>
                <a:sym typeface="Changa One"/>
              </a:defRPr>
            </a:lvl6pPr>
            <a:lvl7pPr lvl="6" algn="l" rtl="0">
              <a:spcBef>
                <a:spcPts val="0"/>
              </a:spcBef>
              <a:spcAft>
                <a:spcPts val="0"/>
              </a:spcAft>
              <a:buNone/>
              <a:defRPr sz="1600">
                <a:solidFill>
                  <a:schemeClr val="dk1"/>
                </a:solidFill>
                <a:latin typeface="Changa One"/>
                <a:ea typeface="Changa One"/>
                <a:cs typeface="Changa One"/>
                <a:sym typeface="Changa One"/>
              </a:defRPr>
            </a:lvl7pPr>
            <a:lvl8pPr lvl="7" algn="l" rtl="0">
              <a:spcBef>
                <a:spcPts val="0"/>
              </a:spcBef>
              <a:spcAft>
                <a:spcPts val="0"/>
              </a:spcAft>
              <a:buNone/>
              <a:defRPr sz="1600">
                <a:solidFill>
                  <a:schemeClr val="dk1"/>
                </a:solidFill>
                <a:latin typeface="Changa One"/>
                <a:ea typeface="Changa One"/>
                <a:cs typeface="Changa One"/>
                <a:sym typeface="Changa One"/>
              </a:defRPr>
            </a:lvl8pPr>
            <a:lvl9pPr lvl="8" algn="l" rtl="0">
              <a:spcBef>
                <a:spcPts val="0"/>
              </a:spcBef>
              <a:spcAft>
                <a:spcPts val="0"/>
              </a:spcAft>
              <a:buNone/>
              <a:defRPr sz="1600">
                <a:solidFill>
                  <a:schemeClr val="dk1"/>
                </a:solidFill>
                <a:latin typeface="Changa One"/>
                <a:ea typeface="Changa One"/>
                <a:cs typeface="Changa One"/>
                <a:sym typeface="Changa One"/>
              </a:defRPr>
            </a:lvl9pPr>
          </a:lstStyle>
          <a:p>
            <a:endParaRPr/>
          </a:p>
        </p:txBody>
      </p:sp>
      <p:sp>
        <p:nvSpPr>
          <p:cNvPr id="266" name="Google Shape;266;p18"/>
          <p:cNvSpPr txBox="1">
            <a:spLocks noGrp="1"/>
          </p:cNvSpPr>
          <p:nvPr>
            <p:ph type="subTitle" idx="2"/>
          </p:nvPr>
        </p:nvSpPr>
        <p:spPr>
          <a:xfrm>
            <a:off x="1489525" y="2174774"/>
            <a:ext cx="2085900" cy="572700"/>
          </a:xfrm>
          <a:prstGeom prst="rect">
            <a:avLst/>
          </a:prstGeom>
        </p:spPr>
        <p:txBody>
          <a:bodyPr spcFirstLastPara="1" wrap="square" lIns="91425" tIns="91425" rIns="91425" bIns="91425" anchor="t" anchorCtr="0">
            <a:noAutofit/>
          </a:bodyPr>
          <a:lstStyle>
            <a:lvl1pPr lvl="0" algn="l" rtl="0">
              <a:spcBef>
                <a:spcPts val="0"/>
              </a:spcBef>
              <a:spcAft>
                <a:spcPts val="0"/>
              </a:spcAft>
              <a:buNone/>
              <a:defRPr sz="1400">
                <a:solidFill>
                  <a:schemeClr val="dk2"/>
                </a:solidFill>
              </a:defRPr>
            </a:lvl1pPr>
            <a:lvl2pPr lvl="1" algn="l" rtl="0">
              <a:spcBef>
                <a:spcPts val="1600"/>
              </a:spcBef>
              <a:spcAft>
                <a:spcPts val="0"/>
              </a:spcAft>
              <a:buNone/>
              <a:defRPr sz="1400">
                <a:solidFill>
                  <a:schemeClr val="dk2"/>
                </a:solidFill>
              </a:defRPr>
            </a:lvl2pPr>
            <a:lvl3pPr lvl="2" algn="l" rtl="0">
              <a:spcBef>
                <a:spcPts val="1600"/>
              </a:spcBef>
              <a:spcAft>
                <a:spcPts val="0"/>
              </a:spcAft>
              <a:buNone/>
              <a:defRPr sz="1400">
                <a:solidFill>
                  <a:schemeClr val="dk2"/>
                </a:solidFill>
              </a:defRPr>
            </a:lvl3pPr>
            <a:lvl4pPr lvl="3" algn="l" rtl="0">
              <a:spcBef>
                <a:spcPts val="1600"/>
              </a:spcBef>
              <a:spcAft>
                <a:spcPts val="0"/>
              </a:spcAft>
              <a:buNone/>
              <a:defRPr sz="1400">
                <a:solidFill>
                  <a:schemeClr val="dk2"/>
                </a:solidFill>
              </a:defRPr>
            </a:lvl4pPr>
            <a:lvl5pPr lvl="4" algn="l" rtl="0">
              <a:spcBef>
                <a:spcPts val="1600"/>
              </a:spcBef>
              <a:spcAft>
                <a:spcPts val="0"/>
              </a:spcAft>
              <a:buNone/>
              <a:defRPr sz="1400">
                <a:solidFill>
                  <a:schemeClr val="dk2"/>
                </a:solidFill>
              </a:defRPr>
            </a:lvl5pPr>
            <a:lvl6pPr lvl="5" algn="l" rtl="0">
              <a:spcBef>
                <a:spcPts val="1600"/>
              </a:spcBef>
              <a:spcAft>
                <a:spcPts val="0"/>
              </a:spcAft>
              <a:buNone/>
              <a:defRPr sz="1400">
                <a:solidFill>
                  <a:schemeClr val="dk2"/>
                </a:solidFill>
              </a:defRPr>
            </a:lvl6pPr>
            <a:lvl7pPr lvl="6" algn="l" rtl="0">
              <a:spcBef>
                <a:spcPts val="1600"/>
              </a:spcBef>
              <a:spcAft>
                <a:spcPts val="0"/>
              </a:spcAft>
              <a:buNone/>
              <a:defRPr sz="1400">
                <a:solidFill>
                  <a:schemeClr val="dk2"/>
                </a:solidFill>
              </a:defRPr>
            </a:lvl7pPr>
            <a:lvl8pPr lvl="7" algn="l" rtl="0">
              <a:spcBef>
                <a:spcPts val="1600"/>
              </a:spcBef>
              <a:spcAft>
                <a:spcPts val="0"/>
              </a:spcAft>
              <a:buNone/>
              <a:defRPr sz="1400">
                <a:solidFill>
                  <a:schemeClr val="dk2"/>
                </a:solidFill>
              </a:defRPr>
            </a:lvl8pPr>
            <a:lvl9pPr lvl="8" algn="l" rtl="0">
              <a:spcBef>
                <a:spcPts val="1600"/>
              </a:spcBef>
              <a:spcAft>
                <a:spcPts val="1600"/>
              </a:spcAft>
              <a:buNone/>
              <a:defRPr sz="1400">
                <a:solidFill>
                  <a:schemeClr val="dk2"/>
                </a:solidFill>
              </a:defRPr>
            </a:lvl9pPr>
          </a:lstStyle>
          <a:p>
            <a:endParaRPr/>
          </a:p>
        </p:txBody>
      </p:sp>
      <p:sp>
        <p:nvSpPr>
          <p:cNvPr id="267" name="Google Shape;267;p18"/>
          <p:cNvSpPr txBox="1">
            <a:spLocks noGrp="1"/>
          </p:cNvSpPr>
          <p:nvPr>
            <p:ph type="subTitle" idx="3"/>
          </p:nvPr>
        </p:nvSpPr>
        <p:spPr>
          <a:xfrm>
            <a:off x="5456199" y="1704325"/>
            <a:ext cx="2085900" cy="572700"/>
          </a:xfrm>
          <a:prstGeom prst="rect">
            <a:avLst/>
          </a:prstGeom>
        </p:spPr>
        <p:txBody>
          <a:bodyPr spcFirstLastPara="1" wrap="square" lIns="91425" tIns="91425" rIns="91425" bIns="91425" anchor="ctr" anchorCtr="0">
            <a:noAutofit/>
          </a:bodyPr>
          <a:lstStyle>
            <a:lvl1pPr lvl="0" algn="l" rtl="0">
              <a:spcBef>
                <a:spcPts val="0"/>
              </a:spcBef>
              <a:spcAft>
                <a:spcPts val="0"/>
              </a:spcAft>
              <a:buNone/>
              <a:defRPr sz="1600">
                <a:solidFill>
                  <a:schemeClr val="dk1"/>
                </a:solidFill>
                <a:latin typeface="Changa One"/>
                <a:ea typeface="Changa One"/>
                <a:cs typeface="Changa One"/>
                <a:sym typeface="Changa One"/>
              </a:defRPr>
            </a:lvl1pPr>
            <a:lvl2pPr lvl="1" algn="l" rtl="0">
              <a:spcBef>
                <a:spcPts val="0"/>
              </a:spcBef>
              <a:spcAft>
                <a:spcPts val="0"/>
              </a:spcAft>
              <a:buNone/>
              <a:defRPr sz="1600">
                <a:solidFill>
                  <a:schemeClr val="dk1"/>
                </a:solidFill>
                <a:latin typeface="Changa One"/>
                <a:ea typeface="Changa One"/>
                <a:cs typeface="Changa One"/>
                <a:sym typeface="Changa One"/>
              </a:defRPr>
            </a:lvl2pPr>
            <a:lvl3pPr lvl="2" algn="l" rtl="0">
              <a:spcBef>
                <a:spcPts val="0"/>
              </a:spcBef>
              <a:spcAft>
                <a:spcPts val="0"/>
              </a:spcAft>
              <a:buNone/>
              <a:defRPr sz="1600">
                <a:solidFill>
                  <a:schemeClr val="dk1"/>
                </a:solidFill>
                <a:latin typeface="Changa One"/>
                <a:ea typeface="Changa One"/>
                <a:cs typeface="Changa One"/>
                <a:sym typeface="Changa One"/>
              </a:defRPr>
            </a:lvl3pPr>
            <a:lvl4pPr lvl="3" algn="l" rtl="0">
              <a:spcBef>
                <a:spcPts val="0"/>
              </a:spcBef>
              <a:spcAft>
                <a:spcPts val="0"/>
              </a:spcAft>
              <a:buNone/>
              <a:defRPr sz="1600">
                <a:solidFill>
                  <a:schemeClr val="dk1"/>
                </a:solidFill>
                <a:latin typeface="Changa One"/>
                <a:ea typeface="Changa One"/>
                <a:cs typeface="Changa One"/>
                <a:sym typeface="Changa One"/>
              </a:defRPr>
            </a:lvl4pPr>
            <a:lvl5pPr lvl="4" algn="l" rtl="0">
              <a:spcBef>
                <a:spcPts val="0"/>
              </a:spcBef>
              <a:spcAft>
                <a:spcPts val="0"/>
              </a:spcAft>
              <a:buNone/>
              <a:defRPr sz="1600">
                <a:solidFill>
                  <a:schemeClr val="dk1"/>
                </a:solidFill>
                <a:latin typeface="Changa One"/>
                <a:ea typeface="Changa One"/>
                <a:cs typeface="Changa One"/>
                <a:sym typeface="Changa One"/>
              </a:defRPr>
            </a:lvl5pPr>
            <a:lvl6pPr lvl="5" algn="l" rtl="0">
              <a:spcBef>
                <a:spcPts val="0"/>
              </a:spcBef>
              <a:spcAft>
                <a:spcPts val="0"/>
              </a:spcAft>
              <a:buNone/>
              <a:defRPr sz="1600">
                <a:solidFill>
                  <a:schemeClr val="dk1"/>
                </a:solidFill>
                <a:latin typeface="Changa One"/>
                <a:ea typeface="Changa One"/>
                <a:cs typeface="Changa One"/>
                <a:sym typeface="Changa One"/>
              </a:defRPr>
            </a:lvl6pPr>
            <a:lvl7pPr lvl="6" algn="l" rtl="0">
              <a:spcBef>
                <a:spcPts val="0"/>
              </a:spcBef>
              <a:spcAft>
                <a:spcPts val="0"/>
              </a:spcAft>
              <a:buNone/>
              <a:defRPr sz="1600">
                <a:solidFill>
                  <a:schemeClr val="dk1"/>
                </a:solidFill>
                <a:latin typeface="Changa One"/>
                <a:ea typeface="Changa One"/>
                <a:cs typeface="Changa One"/>
                <a:sym typeface="Changa One"/>
              </a:defRPr>
            </a:lvl7pPr>
            <a:lvl8pPr lvl="7" algn="l" rtl="0">
              <a:spcBef>
                <a:spcPts val="0"/>
              </a:spcBef>
              <a:spcAft>
                <a:spcPts val="0"/>
              </a:spcAft>
              <a:buNone/>
              <a:defRPr sz="1600">
                <a:solidFill>
                  <a:schemeClr val="dk1"/>
                </a:solidFill>
                <a:latin typeface="Changa One"/>
                <a:ea typeface="Changa One"/>
                <a:cs typeface="Changa One"/>
                <a:sym typeface="Changa One"/>
              </a:defRPr>
            </a:lvl8pPr>
            <a:lvl9pPr lvl="8" algn="l" rtl="0">
              <a:spcBef>
                <a:spcPts val="0"/>
              </a:spcBef>
              <a:spcAft>
                <a:spcPts val="0"/>
              </a:spcAft>
              <a:buNone/>
              <a:defRPr sz="1600">
                <a:solidFill>
                  <a:schemeClr val="dk1"/>
                </a:solidFill>
                <a:latin typeface="Changa One"/>
                <a:ea typeface="Changa One"/>
                <a:cs typeface="Changa One"/>
                <a:sym typeface="Changa One"/>
              </a:defRPr>
            </a:lvl9pPr>
          </a:lstStyle>
          <a:p>
            <a:endParaRPr/>
          </a:p>
        </p:txBody>
      </p:sp>
      <p:sp>
        <p:nvSpPr>
          <p:cNvPr id="268" name="Google Shape;268;p18"/>
          <p:cNvSpPr txBox="1">
            <a:spLocks noGrp="1"/>
          </p:cNvSpPr>
          <p:nvPr>
            <p:ph type="subTitle" idx="4"/>
          </p:nvPr>
        </p:nvSpPr>
        <p:spPr>
          <a:xfrm>
            <a:off x="5456199" y="2174774"/>
            <a:ext cx="2085900" cy="572700"/>
          </a:xfrm>
          <a:prstGeom prst="rect">
            <a:avLst/>
          </a:prstGeom>
        </p:spPr>
        <p:txBody>
          <a:bodyPr spcFirstLastPara="1" wrap="square" lIns="91425" tIns="91425" rIns="91425" bIns="91425" anchor="t" anchorCtr="0">
            <a:noAutofit/>
          </a:bodyPr>
          <a:lstStyle>
            <a:lvl1pPr lvl="0" algn="l" rtl="0">
              <a:spcBef>
                <a:spcPts val="0"/>
              </a:spcBef>
              <a:spcAft>
                <a:spcPts val="0"/>
              </a:spcAft>
              <a:buNone/>
              <a:defRPr sz="1400">
                <a:solidFill>
                  <a:schemeClr val="dk2"/>
                </a:solidFill>
              </a:defRPr>
            </a:lvl1pPr>
            <a:lvl2pPr lvl="1" algn="l" rtl="0">
              <a:spcBef>
                <a:spcPts val="1600"/>
              </a:spcBef>
              <a:spcAft>
                <a:spcPts val="0"/>
              </a:spcAft>
              <a:buNone/>
              <a:defRPr sz="1400">
                <a:solidFill>
                  <a:schemeClr val="dk2"/>
                </a:solidFill>
              </a:defRPr>
            </a:lvl2pPr>
            <a:lvl3pPr lvl="2" algn="l" rtl="0">
              <a:spcBef>
                <a:spcPts val="1600"/>
              </a:spcBef>
              <a:spcAft>
                <a:spcPts val="0"/>
              </a:spcAft>
              <a:buNone/>
              <a:defRPr sz="1400">
                <a:solidFill>
                  <a:schemeClr val="dk2"/>
                </a:solidFill>
              </a:defRPr>
            </a:lvl3pPr>
            <a:lvl4pPr lvl="3" algn="l" rtl="0">
              <a:spcBef>
                <a:spcPts val="1600"/>
              </a:spcBef>
              <a:spcAft>
                <a:spcPts val="0"/>
              </a:spcAft>
              <a:buNone/>
              <a:defRPr sz="1400">
                <a:solidFill>
                  <a:schemeClr val="dk2"/>
                </a:solidFill>
              </a:defRPr>
            </a:lvl4pPr>
            <a:lvl5pPr lvl="4" algn="l" rtl="0">
              <a:spcBef>
                <a:spcPts val="1600"/>
              </a:spcBef>
              <a:spcAft>
                <a:spcPts val="0"/>
              </a:spcAft>
              <a:buNone/>
              <a:defRPr sz="1400">
                <a:solidFill>
                  <a:schemeClr val="dk2"/>
                </a:solidFill>
              </a:defRPr>
            </a:lvl5pPr>
            <a:lvl6pPr lvl="5" algn="l" rtl="0">
              <a:spcBef>
                <a:spcPts val="1600"/>
              </a:spcBef>
              <a:spcAft>
                <a:spcPts val="0"/>
              </a:spcAft>
              <a:buNone/>
              <a:defRPr sz="1400">
                <a:solidFill>
                  <a:schemeClr val="dk2"/>
                </a:solidFill>
              </a:defRPr>
            </a:lvl6pPr>
            <a:lvl7pPr lvl="6" algn="l" rtl="0">
              <a:spcBef>
                <a:spcPts val="1600"/>
              </a:spcBef>
              <a:spcAft>
                <a:spcPts val="0"/>
              </a:spcAft>
              <a:buNone/>
              <a:defRPr sz="1400">
                <a:solidFill>
                  <a:schemeClr val="dk2"/>
                </a:solidFill>
              </a:defRPr>
            </a:lvl7pPr>
            <a:lvl8pPr lvl="7" algn="l" rtl="0">
              <a:spcBef>
                <a:spcPts val="1600"/>
              </a:spcBef>
              <a:spcAft>
                <a:spcPts val="0"/>
              </a:spcAft>
              <a:buNone/>
              <a:defRPr sz="1400">
                <a:solidFill>
                  <a:schemeClr val="dk2"/>
                </a:solidFill>
              </a:defRPr>
            </a:lvl8pPr>
            <a:lvl9pPr lvl="8" algn="l" rtl="0">
              <a:spcBef>
                <a:spcPts val="1600"/>
              </a:spcBef>
              <a:spcAft>
                <a:spcPts val="1600"/>
              </a:spcAft>
              <a:buNone/>
              <a:defRPr sz="1400">
                <a:solidFill>
                  <a:schemeClr val="dk2"/>
                </a:solidFill>
              </a:defRPr>
            </a:lvl9pPr>
          </a:lstStyle>
          <a:p>
            <a:endParaRPr/>
          </a:p>
        </p:txBody>
      </p:sp>
      <p:sp>
        <p:nvSpPr>
          <p:cNvPr id="269" name="Google Shape;269;p18"/>
          <p:cNvSpPr txBox="1">
            <a:spLocks noGrp="1"/>
          </p:cNvSpPr>
          <p:nvPr>
            <p:ph type="subTitle" idx="5"/>
          </p:nvPr>
        </p:nvSpPr>
        <p:spPr>
          <a:xfrm>
            <a:off x="1489525" y="3130576"/>
            <a:ext cx="2085900" cy="572700"/>
          </a:xfrm>
          <a:prstGeom prst="rect">
            <a:avLst/>
          </a:prstGeom>
        </p:spPr>
        <p:txBody>
          <a:bodyPr spcFirstLastPara="1" wrap="square" lIns="91425" tIns="91425" rIns="91425" bIns="91425" anchor="ctr" anchorCtr="0">
            <a:noAutofit/>
          </a:bodyPr>
          <a:lstStyle>
            <a:lvl1pPr lvl="0" algn="l" rtl="0">
              <a:spcBef>
                <a:spcPts val="0"/>
              </a:spcBef>
              <a:spcAft>
                <a:spcPts val="0"/>
              </a:spcAft>
              <a:buNone/>
              <a:defRPr sz="1600">
                <a:solidFill>
                  <a:schemeClr val="dk1"/>
                </a:solidFill>
                <a:latin typeface="Changa One"/>
                <a:ea typeface="Changa One"/>
                <a:cs typeface="Changa One"/>
                <a:sym typeface="Changa One"/>
              </a:defRPr>
            </a:lvl1pPr>
            <a:lvl2pPr lvl="1" algn="l" rtl="0">
              <a:spcBef>
                <a:spcPts val="0"/>
              </a:spcBef>
              <a:spcAft>
                <a:spcPts val="0"/>
              </a:spcAft>
              <a:buNone/>
              <a:defRPr sz="1600">
                <a:solidFill>
                  <a:schemeClr val="dk1"/>
                </a:solidFill>
                <a:latin typeface="Changa One"/>
                <a:ea typeface="Changa One"/>
                <a:cs typeface="Changa One"/>
                <a:sym typeface="Changa One"/>
              </a:defRPr>
            </a:lvl2pPr>
            <a:lvl3pPr lvl="2" algn="l" rtl="0">
              <a:spcBef>
                <a:spcPts val="0"/>
              </a:spcBef>
              <a:spcAft>
                <a:spcPts val="0"/>
              </a:spcAft>
              <a:buNone/>
              <a:defRPr sz="1600">
                <a:solidFill>
                  <a:schemeClr val="dk1"/>
                </a:solidFill>
                <a:latin typeface="Changa One"/>
                <a:ea typeface="Changa One"/>
                <a:cs typeface="Changa One"/>
                <a:sym typeface="Changa One"/>
              </a:defRPr>
            </a:lvl3pPr>
            <a:lvl4pPr lvl="3" algn="l" rtl="0">
              <a:spcBef>
                <a:spcPts val="0"/>
              </a:spcBef>
              <a:spcAft>
                <a:spcPts val="0"/>
              </a:spcAft>
              <a:buNone/>
              <a:defRPr sz="1600">
                <a:solidFill>
                  <a:schemeClr val="dk1"/>
                </a:solidFill>
                <a:latin typeface="Changa One"/>
                <a:ea typeface="Changa One"/>
                <a:cs typeface="Changa One"/>
                <a:sym typeface="Changa One"/>
              </a:defRPr>
            </a:lvl4pPr>
            <a:lvl5pPr lvl="4" algn="l" rtl="0">
              <a:spcBef>
                <a:spcPts val="0"/>
              </a:spcBef>
              <a:spcAft>
                <a:spcPts val="0"/>
              </a:spcAft>
              <a:buNone/>
              <a:defRPr sz="1600">
                <a:solidFill>
                  <a:schemeClr val="dk1"/>
                </a:solidFill>
                <a:latin typeface="Changa One"/>
                <a:ea typeface="Changa One"/>
                <a:cs typeface="Changa One"/>
                <a:sym typeface="Changa One"/>
              </a:defRPr>
            </a:lvl5pPr>
            <a:lvl6pPr lvl="5" algn="l" rtl="0">
              <a:spcBef>
                <a:spcPts val="0"/>
              </a:spcBef>
              <a:spcAft>
                <a:spcPts val="0"/>
              </a:spcAft>
              <a:buNone/>
              <a:defRPr sz="1600">
                <a:solidFill>
                  <a:schemeClr val="dk1"/>
                </a:solidFill>
                <a:latin typeface="Changa One"/>
                <a:ea typeface="Changa One"/>
                <a:cs typeface="Changa One"/>
                <a:sym typeface="Changa One"/>
              </a:defRPr>
            </a:lvl6pPr>
            <a:lvl7pPr lvl="6" algn="l" rtl="0">
              <a:spcBef>
                <a:spcPts val="0"/>
              </a:spcBef>
              <a:spcAft>
                <a:spcPts val="0"/>
              </a:spcAft>
              <a:buNone/>
              <a:defRPr sz="1600">
                <a:solidFill>
                  <a:schemeClr val="dk1"/>
                </a:solidFill>
                <a:latin typeface="Changa One"/>
                <a:ea typeface="Changa One"/>
                <a:cs typeface="Changa One"/>
                <a:sym typeface="Changa One"/>
              </a:defRPr>
            </a:lvl7pPr>
            <a:lvl8pPr lvl="7" algn="l" rtl="0">
              <a:spcBef>
                <a:spcPts val="0"/>
              </a:spcBef>
              <a:spcAft>
                <a:spcPts val="0"/>
              </a:spcAft>
              <a:buNone/>
              <a:defRPr sz="1600">
                <a:solidFill>
                  <a:schemeClr val="dk1"/>
                </a:solidFill>
                <a:latin typeface="Changa One"/>
                <a:ea typeface="Changa One"/>
                <a:cs typeface="Changa One"/>
                <a:sym typeface="Changa One"/>
              </a:defRPr>
            </a:lvl8pPr>
            <a:lvl9pPr lvl="8" algn="l" rtl="0">
              <a:spcBef>
                <a:spcPts val="0"/>
              </a:spcBef>
              <a:spcAft>
                <a:spcPts val="0"/>
              </a:spcAft>
              <a:buNone/>
              <a:defRPr sz="1600">
                <a:solidFill>
                  <a:schemeClr val="dk1"/>
                </a:solidFill>
                <a:latin typeface="Changa One"/>
                <a:ea typeface="Changa One"/>
                <a:cs typeface="Changa One"/>
                <a:sym typeface="Changa One"/>
              </a:defRPr>
            </a:lvl9pPr>
          </a:lstStyle>
          <a:p>
            <a:endParaRPr/>
          </a:p>
        </p:txBody>
      </p:sp>
      <p:sp>
        <p:nvSpPr>
          <p:cNvPr id="270" name="Google Shape;270;p18"/>
          <p:cNvSpPr txBox="1">
            <a:spLocks noGrp="1"/>
          </p:cNvSpPr>
          <p:nvPr>
            <p:ph type="subTitle" idx="6"/>
          </p:nvPr>
        </p:nvSpPr>
        <p:spPr>
          <a:xfrm>
            <a:off x="1489525" y="3600474"/>
            <a:ext cx="2085900" cy="572700"/>
          </a:xfrm>
          <a:prstGeom prst="rect">
            <a:avLst/>
          </a:prstGeom>
        </p:spPr>
        <p:txBody>
          <a:bodyPr spcFirstLastPara="1" wrap="square" lIns="91425" tIns="91425" rIns="91425" bIns="91425" anchor="t" anchorCtr="0">
            <a:noAutofit/>
          </a:bodyPr>
          <a:lstStyle>
            <a:lvl1pPr lvl="0" algn="l" rtl="0">
              <a:spcBef>
                <a:spcPts val="0"/>
              </a:spcBef>
              <a:spcAft>
                <a:spcPts val="0"/>
              </a:spcAft>
              <a:buNone/>
              <a:defRPr sz="1400">
                <a:solidFill>
                  <a:schemeClr val="dk2"/>
                </a:solidFill>
              </a:defRPr>
            </a:lvl1pPr>
            <a:lvl2pPr lvl="1" algn="l" rtl="0">
              <a:spcBef>
                <a:spcPts val="1600"/>
              </a:spcBef>
              <a:spcAft>
                <a:spcPts val="0"/>
              </a:spcAft>
              <a:buNone/>
              <a:defRPr sz="1400">
                <a:solidFill>
                  <a:schemeClr val="dk2"/>
                </a:solidFill>
              </a:defRPr>
            </a:lvl2pPr>
            <a:lvl3pPr lvl="2" algn="l" rtl="0">
              <a:spcBef>
                <a:spcPts val="1600"/>
              </a:spcBef>
              <a:spcAft>
                <a:spcPts val="0"/>
              </a:spcAft>
              <a:buNone/>
              <a:defRPr sz="1400">
                <a:solidFill>
                  <a:schemeClr val="dk2"/>
                </a:solidFill>
              </a:defRPr>
            </a:lvl3pPr>
            <a:lvl4pPr lvl="3" algn="l" rtl="0">
              <a:spcBef>
                <a:spcPts val="1600"/>
              </a:spcBef>
              <a:spcAft>
                <a:spcPts val="0"/>
              </a:spcAft>
              <a:buNone/>
              <a:defRPr sz="1400">
                <a:solidFill>
                  <a:schemeClr val="dk2"/>
                </a:solidFill>
              </a:defRPr>
            </a:lvl4pPr>
            <a:lvl5pPr lvl="4" algn="l" rtl="0">
              <a:spcBef>
                <a:spcPts val="1600"/>
              </a:spcBef>
              <a:spcAft>
                <a:spcPts val="0"/>
              </a:spcAft>
              <a:buNone/>
              <a:defRPr sz="1400">
                <a:solidFill>
                  <a:schemeClr val="dk2"/>
                </a:solidFill>
              </a:defRPr>
            </a:lvl5pPr>
            <a:lvl6pPr lvl="5" algn="l" rtl="0">
              <a:spcBef>
                <a:spcPts val="1600"/>
              </a:spcBef>
              <a:spcAft>
                <a:spcPts val="0"/>
              </a:spcAft>
              <a:buNone/>
              <a:defRPr sz="1400">
                <a:solidFill>
                  <a:schemeClr val="dk2"/>
                </a:solidFill>
              </a:defRPr>
            </a:lvl6pPr>
            <a:lvl7pPr lvl="6" algn="l" rtl="0">
              <a:spcBef>
                <a:spcPts val="1600"/>
              </a:spcBef>
              <a:spcAft>
                <a:spcPts val="0"/>
              </a:spcAft>
              <a:buNone/>
              <a:defRPr sz="1400">
                <a:solidFill>
                  <a:schemeClr val="dk2"/>
                </a:solidFill>
              </a:defRPr>
            </a:lvl7pPr>
            <a:lvl8pPr lvl="7" algn="l" rtl="0">
              <a:spcBef>
                <a:spcPts val="1600"/>
              </a:spcBef>
              <a:spcAft>
                <a:spcPts val="0"/>
              </a:spcAft>
              <a:buNone/>
              <a:defRPr sz="1400">
                <a:solidFill>
                  <a:schemeClr val="dk2"/>
                </a:solidFill>
              </a:defRPr>
            </a:lvl8pPr>
            <a:lvl9pPr lvl="8" algn="l" rtl="0">
              <a:spcBef>
                <a:spcPts val="1600"/>
              </a:spcBef>
              <a:spcAft>
                <a:spcPts val="1600"/>
              </a:spcAft>
              <a:buNone/>
              <a:defRPr sz="1400">
                <a:solidFill>
                  <a:schemeClr val="dk2"/>
                </a:solidFill>
              </a:defRPr>
            </a:lvl9pPr>
          </a:lstStyle>
          <a:p>
            <a:endParaRPr/>
          </a:p>
        </p:txBody>
      </p:sp>
      <p:sp>
        <p:nvSpPr>
          <p:cNvPr id="271" name="Google Shape;271;p18"/>
          <p:cNvSpPr txBox="1">
            <a:spLocks noGrp="1"/>
          </p:cNvSpPr>
          <p:nvPr>
            <p:ph type="subTitle" idx="7"/>
          </p:nvPr>
        </p:nvSpPr>
        <p:spPr>
          <a:xfrm>
            <a:off x="5456199" y="3130576"/>
            <a:ext cx="2085900" cy="572700"/>
          </a:xfrm>
          <a:prstGeom prst="rect">
            <a:avLst/>
          </a:prstGeom>
        </p:spPr>
        <p:txBody>
          <a:bodyPr spcFirstLastPara="1" wrap="square" lIns="91425" tIns="91425" rIns="91425" bIns="91425" anchor="ctr" anchorCtr="0">
            <a:noAutofit/>
          </a:bodyPr>
          <a:lstStyle>
            <a:lvl1pPr lvl="0" algn="l" rtl="0">
              <a:spcBef>
                <a:spcPts val="0"/>
              </a:spcBef>
              <a:spcAft>
                <a:spcPts val="0"/>
              </a:spcAft>
              <a:buNone/>
              <a:defRPr sz="1600">
                <a:solidFill>
                  <a:schemeClr val="dk1"/>
                </a:solidFill>
                <a:latin typeface="Changa One"/>
                <a:ea typeface="Changa One"/>
                <a:cs typeface="Changa One"/>
                <a:sym typeface="Changa One"/>
              </a:defRPr>
            </a:lvl1pPr>
            <a:lvl2pPr lvl="1" algn="l" rtl="0">
              <a:spcBef>
                <a:spcPts val="0"/>
              </a:spcBef>
              <a:spcAft>
                <a:spcPts val="0"/>
              </a:spcAft>
              <a:buNone/>
              <a:defRPr sz="1600">
                <a:solidFill>
                  <a:schemeClr val="dk1"/>
                </a:solidFill>
                <a:latin typeface="Changa One"/>
                <a:ea typeface="Changa One"/>
                <a:cs typeface="Changa One"/>
                <a:sym typeface="Changa One"/>
              </a:defRPr>
            </a:lvl2pPr>
            <a:lvl3pPr lvl="2" algn="l" rtl="0">
              <a:spcBef>
                <a:spcPts val="0"/>
              </a:spcBef>
              <a:spcAft>
                <a:spcPts val="0"/>
              </a:spcAft>
              <a:buNone/>
              <a:defRPr sz="1600">
                <a:solidFill>
                  <a:schemeClr val="dk1"/>
                </a:solidFill>
                <a:latin typeface="Changa One"/>
                <a:ea typeface="Changa One"/>
                <a:cs typeface="Changa One"/>
                <a:sym typeface="Changa One"/>
              </a:defRPr>
            </a:lvl3pPr>
            <a:lvl4pPr lvl="3" algn="l" rtl="0">
              <a:spcBef>
                <a:spcPts val="0"/>
              </a:spcBef>
              <a:spcAft>
                <a:spcPts val="0"/>
              </a:spcAft>
              <a:buNone/>
              <a:defRPr sz="1600">
                <a:solidFill>
                  <a:schemeClr val="dk1"/>
                </a:solidFill>
                <a:latin typeface="Changa One"/>
                <a:ea typeface="Changa One"/>
                <a:cs typeface="Changa One"/>
                <a:sym typeface="Changa One"/>
              </a:defRPr>
            </a:lvl4pPr>
            <a:lvl5pPr lvl="4" algn="l" rtl="0">
              <a:spcBef>
                <a:spcPts val="0"/>
              </a:spcBef>
              <a:spcAft>
                <a:spcPts val="0"/>
              </a:spcAft>
              <a:buNone/>
              <a:defRPr sz="1600">
                <a:solidFill>
                  <a:schemeClr val="dk1"/>
                </a:solidFill>
                <a:latin typeface="Changa One"/>
                <a:ea typeface="Changa One"/>
                <a:cs typeface="Changa One"/>
                <a:sym typeface="Changa One"/>
              </a:defRPr>
            </a:lvl5pPr>
            <a:lvl6pPr lvl="5" algn="l" rtl="0">
              <a:spcBef>
                <a:spcPts val="0"/>
              </a:spcBef>
              <a:spcAft>
                <a:spcPts val="0"/>
              </a:spcAft>
              <a:buNone/>
              <a:defRPr sz="1600">
                <a:solidFill>
                  <a:schemeClr val="dk1"/>
                </a:solidFill>
                <a:latin typeface="Changa One"/>
                <a:ea typeface="Changa One"/>
                <a:cs typeface="Changa One"/>
                <a:sym typeface="Changa One"/>
              </a:defRPr>
            </a:lvl6pPr>
            <a:lvl7pPr lvl="6" algn="l" rtl="0">
              <a:spcBef>
                <a:spcPts val="0"/>
              </a:spcBef>
              <a:spcAft>
                <a:spcPts val="0"/>
              </a:spcAft>
              <a:buNone/>
              <a:defRPr sz="1600">
                <a:solidFill>
                  <a:schemeClr val="dk1"/>
                </a:solidFill>
                <a:latin typeface="Changa One"/>
                <a:ea typeface="Changa One"/>
                <a:cs typeface="Changa One"/>
                <a:sym typeface="Changa One"/>
              </a:defRPr>
            </a:lvl7pPr>
            <a:lvl8pPr lvl="7" algn="l" rtl="0">
              <a:spcBef>
                <a:spcPts val="0"/>
              </a:spcBef>
              <a:spcAft>
                <a:spcPts val="0"/>
              </a:spcAft>
              <a:buNone/>
              <a:defRPr sz="1600">
                <a:solidFill>
                  <a:schemeClr val="dk1"/>
                </a:solidFill>
                <a:latin typeface="Changa One"/>
                <a:ea typeface="Changa One"/>
                <a:cs typeface="Changa One"/>
                <a:sym typeface="Changa One"/>
              </a:defRPr>
            </a:lvl8pPr>
            <a:lvl9pPr lvl="8" algn="l" rtl="0">
              <a:spcBef>
                <a:spcPts val="0"/>
              </a:spcBef>
              <a:spcAft>
                <a:spcPts val="0"/>
              </a:spcAft>
              <a:buNone/>
              <a:defRPr sz="1600">
                <a:solidFill>
                  <a:schemeClr val="dk1"/>
                </a:solidFill>
                <a:latin typeface="Changa One"/>
                <a:ea typeface="Changa One"/>
                <a:cs typeface="Changa One"/>
                <a:sym typeface="Changa One"/>
              </a:defRPr>
            </a:lvl9pPr>
          </a:lstStyle>
          <a:p>
            <a:endParaRPr/>
          </a:p>
        </p:txBody>
      </p:sp>
      <p:sp>
        <p:nvSpPr>
          <p:cNvPr id="272" name="Google Shape;272;p18"/>
          <p:cNvSpPr txBox="1">
            <a:spLocks noGrp="1"/>
          </p:cNvSpPr>
          <p:nvPr>
            <p:ph type="subTitle" idx="8"/>
          </p:nvPr>
        </p:nvSpPr>
        <p:spPr>
          <a:xfrm>
            <a:off x="5456199" y="3600474"/>
            <a:ext cx="2085900" cy="572700"/>
          </a:xfrm>
          <a:prstGeom prst="rect">
            <a:avLst/>
          </a:prstGeom>
        </p:spPr>
        <p:txBody>
          <a:bodyPr spcFirstLastPara="1" wrap="square" lIns="91425" tIns="91425" rIns="91425" bIns="91425" anchor="t" anchorCtr="0">
            <a:noAutofit/>
          </a:bodyPr>
          <a:lstStyle>
            <a:lvl1pPr lvl="0" algn="l" rtl="0">
              <a:spcBef>
                <a:spcPts val="0"/>
              </a:spcBef>
              <a:spcAft>
                <a:spcPts val="0"/>
              </a:spcAft>
              <a:buNone/>
              <a:defRPr sz="1400">
                <a:solidFill>
                  <a:schemeClr val="dk2"/>
                </a:solidFill>
              </a:defRPr>
            </a:lvl1pPr>
            <a:lvl2pPr lvl="1" algn="l" rtl="0">
              <a:spcBef>
                <a:spcPts val="1600"/>
              </a:spcBef>
              <a:spcAft>
                <a:spcPts val="0"/>
              </a:spcAft>
              <a:buNone/>
              <a:defRPr sz="1400">
                <a:solidFill>
                  <a:schemeClr val="dk2"/>
                </a:solidFill>
              </a:defRPr>
            </a:lvl2pPr>
            <a:lvl3pPr lvl="2" algn="l" rtl="0">
              <a:spcBef>
                <a:spcPts val="1600"/>
              </a:spcBef>
              <a:spcAft>
                <a:spcPts val="0"/>
              </a:spcAft>
              <a:buNone/>
              <a:defRPr sz="1400">
                <a:solidFill>
                  <a:schemeClr val="dk2"/>
                </a:solidFill>
              </a:defRPr>
            </a:lvl3pPr>
            <a:lvl4pPr lvl="3" algn="l" rtl="0">
              <a:spcBef>
                <a:spcPts val="1600"/>
              </a:spcBef>
              <a:spcAft>
                <a:spcPts val="0"/>
              </a:spcAft>
              <a:buNone/>
              <a:defRPr sz="1400">
                <a:solidFill>
                  <a:schemeClr val="dk2"/>
                </a:solidFill>
              </a:defRPr>
            </a:lvl4pPr>
            <a:lvl5pPr lvl="4" algn="l" rtl="0">
              <a:spcBef>
                <a:spcPts val="1600"/>
              </a:spcBef>
              <a:spcAft>
                <a:spcPts val="0"/>
              </a:spcAft>
              <a:buNone/>
              <a:defRPr sz="1400">
                <a:solidFill>
                  <a:schemeClr val="dk2"/>
                </a:solidFill>
              </a:defRPr>
            </a:lvl5pPr>
            <a:lvl6pPr lvl="5" algn="l" rtl="0">
              <a:spcBef>
                <a:spcPts val="1600"/>
              </a:spcBef>
              <a:spcAft>
                <a:spcPts val="0"/>
              </a:spcAft>
              <a:buNone/>
              <a:defRPr sz="1400">
                <a:solidFill>
                  <a:schemeClr val="dk2"/>
                </a:solidFill>
              </a:defRPr>
            </a:lvl6pPr>
            <a:lvl7pPr lvl="6" algn="l" rtl="0">
              <a:spcBef>
                <a:spcPts val="1600"/>
              </a:spcBef>
              <a:spcAft>
                <a:spcPts val="0"/>
              </a:spcAft>
              <a:buNone/>
              <a:defRPr sz="1400">
                <a:solidFill>
                  <a:schemeClr val="dk2"/>
                </a:solidFill>
              </a:defRPr>
            </a:lvl7pPr>
            <a:lvl8pPr lvl="7" algn="l" rtl="0">
              <a:spcBef>
                <a:spcPts val="1600"/>
              </a:spcBef>
              <a:spcAft>
                <a:spcPts val="0"/>
              </a:spcAft>
              <a:buNone/>
              <a:defRPr sz="1400">
                <a:solidFill>
                  <a:schemeClr val="dk2"/>
                </a:solidFill>
              </a:defRPr>
            </a:lvl8pPr>
            <a:lvl9pPr lvl="8" algn="l" rtl="0">
              <a:spcBef>
                <a:spcPts val="1600"/>
              </a:spcBef>
              <a:spcAft>
                <a:spcPts val="1600"/>
              </a:spcAft>
              <a:buNone/>
              <a:defRPr sz="1400">
                <a:solidFill>
                  <a:schemeClr val="dk2"/>
                </a:solidFill>
              </a:defRPr>
            </a:lvl9pPr>
          </a:lstStyle>
          <a:p>
            <a:endParaRPr/>
          </a:p>
        </p:txBody>
      </p:sp>
      <p:sp>
        <p:nvSpPr>
          <p:cNvPr id="273" name="Google Shape;273;p18"/>
          <p:cNvSpPr/>
          <p:nvPr/>
        </p:nvSpPr>
        <p:spPr>
          <a:xfrm rot="-8760026">
            <a:off x="7281083" y="-719715"/>
            <a:ext cx="2481510" cy="1675930"/>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8"/>
          <p:cNvSpPr/>
          <p:nvPr/>
        </p:nvSpPr>
        <p:spPr>
          <a:xfrm rot="3646459" flipH="1">
            <a:off x="8591912" y="1461798"/>
            <a:ext cx="161103" cy="161103"/>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8"/>
          <p:cNvSpPr/>
          <p:nvPr/>
        </p:nvSpPr>
        <p:spPr>
          <a:xfrm rot="3646459" flipH="1">
            <a:off x="8408559" y="1321470"/>
            <a:ext cx="127916" cy="109706"/>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8"/>
          <p:cNvSpPr/>
          <p:nvPr/>
        </p:nvSpPr>
        <p:spPr>
          <a:xfrm rot="-8760026">
            <a:off x="7644927" y="-422300"/>
            <a:ext cx="2481510" cy="1675930"/>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8"/>
          <p:cNvSpPr/>
          <p:nvPr/>
        </p:nvSpPr>
        <p:spPr>
          <a:xfrm rot="642923" flipH="1">
            <a:off x="7316985" y="-163275"/>
            <a:ext cx="460650" cy="460728"/>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8"/>
          <p:cNvSpPr/>
          <p:nvPr/>
        </p:nvSpPr>
        <p:spPr>
          <a:xfrm rot="9881543" flipH="1">
            <a:off x="8716942" y="1008319"/>
            <a:ext cx="3384603" cy="2905624"/>
          </a:xfrm>
          <a:custGeom>
            <a:avLst/>
            <a:gdLst/>
            <a:ahLst/>
            <a:cxnLst/>
            <a:rect l="l" t="t" r="r" b="b"/>
            <a:pathLst>
              <a:path w="71426" h="61318" extrusionOk="0">
                <a:moveTo>
                  <a:pt x="41063" y="0"/>
                </a:moveTo>
                <a:cubicBezTo>
                  <a:pt x="32303" y="0"/>
                  <a:pt x="23393" y="5576"/>
                  <a:pt x="24408" y="15328"/>
                </a:cubicBezTo>
                <a:cubicBezTo>
                  <a:pt x="24408" y="15376"/>
                  <a:pt x="24420" y="15435"/>
                  <a:pt x="24420" y="15519"/>
                </a:cubicBezTo>
                <a:cubicBezTo>
                  <a:pt x="24586" y="18043"/>
                  <a:pt x="22610" y="20162"/>
                  <a:pt x="20098" y="20233"/>
                </a:cubicBezTo>
                <a:cubicBezTo>
                  <a:pt x="10811" y="20448"/>
                  <a:pt x="2822" y="27615"/>
                  <a:pt x="1107" y="36676"/>
                </a:cubicBezTo>
                <a:cubicBezTo>
                  <a:pt x="0" y="42510"/>
                  <a:pt x="1810" y="48892"/>
                  <a:pt x="6072" y="53035"/>
                </a:cubicBezTo>
                <a:cubicBezTo>
                  <a:pt x="9263" y="56107"/>
                  <a:pt x="13537" y="57809"/>
                  <a:pt x="17800" y="58964"/>
                </a:cubicBezTo>
                <a:cubicBezTo>
                  <a:pt x="23742" y="60590"/>
                  <a:pt x="29902" y="61318"/>
                  <a:pt x="36065" y="61318"/>
                </a:cubicBezTo>
                <a:cubicBezTo>
                  <a:pt x="38793" y="61318"/>
                  <a:pt x="41521" y="61175"/>
                  <a:pt x="44232" y="60905"/>
                </a:cubicBezTo>
                <a:cubicBezTo>
                  <a:pt x="52507" y="60072"/>
                  <a:pt x="61234" y="57690"/>
                  <a:pt x="66592" y="51321"/>
                </a:cubicBezTo>
                <a:cubicBezTo>
                  <a:pt x="69461" y="47892"/>
                  <a:pt x="71092" y="43546"/>
                  <a:pt x="71354" y="39117"/>
                </a:cubicBezTo>
                <a:cubicBezTo>
                  <a:pt x="71426" y="37926"/>
                  <a:pt x="71390" y="36712"/>
                  <a:pt x="71259" y="35521"/>
                </a:cubicBezTo>
                <a:cubicBezTo>
                  <a:pt x="70616" y="29925"/>
                  <a:pt x="67747" y="24651"/>
                  <a:pt x="63520" y="20924"/>
                </a:cubicBezTo>
                <a:cubicBezTo>
                  <a:pt x="62020" y="19602"/>
                  <a:pt x="60293" y="18412"/>
                  <a:pt x="59305" y="16662"/>
                </a:cubicBezTo>
                <a:cubicBezTo>
                  <a:pt x="57662" y="13697"/>
                  <a:pt x="57781" y="10304"/>
                  <a:pt x="55721" y="7387"/>
                </a:cubicBezTo>
                <a:cubicBezTo>
                  <a:pt x="53673" y="4470"/>
                  <a:pt x="50673" y="2195"/>
                  <a:pt x="47304" y="1017"/>
                </a:cubicBezTo>
                <a:cubicBezTo>
                  <a:pt x="45330" y="332"/>
                  <a:pt x="43201" y="0"/>
                  <a:pt x="41063"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8"/>
          <p:cNvSpPr/>
          <p:nvPr/>
        </p:nvSpPr>
        <p:spPr>
          <a:xfrm rot="-3474893">
            <a:off x="7906522" y="3863618"/>
            <a:ext cx="2481604" cy="1675990"/>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8"/>
          <p:cNvSpPr/>
          <p:nvPr/>
        </p:nvSpPr>
        <p:spPr>
          <a:xfrm rot="9408510" flipH="1">
            <a:off x="8969169" y="3089737"/>
            <a:ext cx="127915" cy="109705"/>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8"/>
          <p:cNvSpPr/>
          <p:nvPr/>
        </p:nvSpPr>
        <p:spPr>
          <a:xfrm rot="9408510" flipH="1">
            <a:off x="7710594" y="4924912"/>
            <a:ext cx="127915" cy="109705"/>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8"/>
          <p:cNvSpPr/>
          <p:nvPr/>
        </p:nvSpPr>
        <p:spPr>
          <a:xfrm rot="-2857874">
            <a:off x="7602887" y="4380121"/>
            <a:ext cx="2481439" cy="1675896"/>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8"/>
          <p:cNvSpPr/>
          <p:nvPr/>
        </p:nvSpPr>
        <p:spPr>
          <a:xfrm rot="10800000" flipH="1">
            <a:off x="8798397" y="3600468"/>
            <a:ext cx="460648" cy="460724"/>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six columns 1">
  <p:cSld name="CUSTOM_12">
    <p:spTree>
      <p:nvGrpSpPr>
        <p:cNvPr id="1" name="Shape 284"/>
        <p:cNvGrpSpPr/>
        <p:nvPr/>
      </p:nvGrpSpPr>
      <p:grpSpPr>
        <a:xfrm>
          <a:off x="0" y="0"/>
          <a:ext cx="0" cy="0"/>
          <a:chOff x="0" y="0"/>
          <a:chExt cx="0" cy="0"/>
        </a:xfrm>
      </p:grpSpPr>
      <p:sp>
        <p:nvSpPr>
          <p:cNvPr id="285" name="Google Shape;285;p19"/>
          <p:cNvSpPr txBox="1">
            <a:spLocks noGrp="1"/>
          </p:cNvSpPr>
          <p:nvPr>
            <p:ph type="subTitle" idx="1"/>
          </p:nvPr>
        </p:nvSpPr>
        <p:spPr>
          <a:xfrm>
            <a:off x="932100" y="1956675"/>
            <a:ext cx="1897800" cy="6114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1600">
                <a:solidFill>
                  <a:schemeClr val="dk1"/>
                </a:solidFill>
                <a:latin typeface="Changa One"/>
                <a:ea typeface="Changa One"/>
                <a:cs typeface="Changa One"/>
                <a:sym typeface="Changa One"/>
              </a:defRPr>
            </a:lvl1pPr>
            <a:lvl2pPr lvl="1" algn="ctr" rtl="0">
              <a:spcBef>
                <a:spcPts val="0"/>
              </a:spcBef>
              <a:spcAft>
                <a:spcPts val="0"/>
              </a:spcAft>
              <a:buNone/>
              <a:defRPr sz="1600">
                <a:solidFill>
                  <a:schemeClr val="dk1"/>
                </a:solidFill>
                <a:latin typeface="Changa One"/>
                <a:ea typeface="Changa One"/>
                <a:cs typeface="Changa One"/>
                <a:sym typeface="Changa One"/>
              </a:defRPr>
            </a:lvl2pPr>
            <a:lvl3pPr lvl="2" algn="ctr" rtl="0">
              <a:spcBef>
                <a:spcPts val="0"/>
              </a:spcBef>
              <a:spcAft>
                <a:spcPts val="0"/>
              </a:spcAft>
              <a:buNone/>
              <a:defRPr sz="1600">
                <a:solidFill>
                  <a:schemeClr val="dk1"/>
                </a:solidFill>
                <a:latin typeface="Changa One"/>
                <a:ea typeface="Changa One"/>
                <a:cs typeface="Changa One"/>
                <a:sym typeface="Changa One"/>
              </a:defRPr>
            </a:lvl3pPr>
            <a:lvl4pPr lvl="3" algn="ctr" rtl="0">
              <a:spcBef>
                <a:spcPts val="0"/>
              </a:spcBef>
              <a:spcAft>
                <a:spcPts val="0"/>
              </a:spcAft>
              <a:buNone/>
              <a:defRPr sz="1600">
                <a:solidFill>
                  <a:schemeClr val="dk1"/>
                </a:solidFill>
                <a:latin typeface="Changa One"/>
                <a:ea typeface="Changa One"/>
                <a:cs typeface="Changa One"/>
                <a:sym typeface="Changa One"/>
              </a:defRPr>
            </a:lvl4pPr>
            <a:lvl5pPr lvl="4" algn="ctr" rtl="0">
              <a:spcBef>
                <a:spcPts val="0"/>
              </a:spcBef>
              <a:spcAft>
                <a:spcPts val="0"/>
              </a:spcAft>
              <a:buNone/>
              <a:defRPr sz="1600">
                <a:solidFill>
                  <a:schemeClr val="dk1"/>
                </a:solidFill>
                <a:latin typeface="Changa One"/>
                <a:ea typeface="Changa One"/>
                <a:cs typeface="Changa One"/>
                <a:sym typeface="Changa One"/>
              </a:defRPr>
            </a:lvl5pPr>
            <a:lvl6pPr lvl="5" algn="ctr" rtl="0">
              <a:spcBef>
                <a:spcPts val="0"/>
              </a:spcBef>
              <a:spcAft>
                <a:spcPts val="0"/>
              </a:spcAft>
              <a:buNone/>
              <a:defRPr sz="1600">
                <a:solidFill>
                  <a:schemeClr val="dk1"/>
                </a:solidFill>
                <a:latin typeface="Changa One"/>
                <a:ea typeface="Changa One"/>
                <a:cs typeface="Changa One"/>
                <a:sym typeface="Changa One"/>
              </a:defRPr>
            </a:lvl6pPr>
            <a:lvl7pPr lvl="6" algn="ctr" rtl="0">
              <a:spcBef>
                <a:spcPts val="0"/>
              </a:spcBef>
              <a:spcAft>
                <a:spcPts val="0"/>
              </a:spcAft>
              <a:buNone/>
              <a:defRPr sz="1600">
                <a:solidFill>
                  <a:schemeClr val="dk1"/>
                </a:solidFill>
                <a:latin typeface="Changa One"/>
                <a:ea typeface="Changa One"/>
                <a:cs typeface="Changa One"/>
                <a:sym typeface="Changa One"/>
              </a:defRPr>
            </a:lvl7pPr>
            <a:lvl8pPr lvl="7" algn="ctr" rtl="0">
              <a:spcBef>
                <a:spcPts val="0"/>
              </a:spcBef>
              <a:spcAft>
                <a:spcPts val="0"/>
              </a:spcAft>
              <a:buNone/>
              <a:defRPr sz="1600">
                <a:solidFill>
                  <a:schemeClr val="dk1"/>
                </a:solidFill>
                <a:latin typeface="Changa One"/>
                <a:ea typeface="Changa One"/>
                <a:cs typeface="Changa One"/>
                <a:sym typeface="Changa One"/>
              </a:defRPr>
            </a:lvl8pPr>
            <a:lvl9pPr lvl="8" algn="ctr" rtl="0">
              <a:spcBef>
                <a:spcPts val="0"/>
              </a:spcBef>
              <a:spcAft>
                <a:spcPts val="0"/>
              </a:spcAft>
              <a:buNone/>
              <a:defRPr sz="1600">
                <a:solidFill>
                  <a:schemeClr val="dk1"/>
                </a:solidFill>
                <a:latin typeface="Changa One"/>
                <a:ea typeface="Changa One"/>
                <a:cs typeface="Changa One"/>
                <a:sym typeface="Changa One"/>
              </a:defRPr>
            </a:lvl9pPr>
          </a:lstStyle>
          <a:p>
            <a:endParaRPr/>
          </a:p>
        </p:txBody>
      </p:sp>
      <p:sp>
        <p:nvSpPr>
          <p:cNvPr id="286" name="Google Shape;286;p19"/>
          <p:cNvSpPr txBox="1">
            <a:spLocks noGrp="1"/>
          </p:cNvSpPr>
          <p:nvPr>
            <p:ph type="subTitle" idx="2"/>
          </p:nvPr>
        </p:nvSpPr>
        <p:spPr>
          <a:xfrm>
            <a:off x="932100" y="2480826"/>
            <a:ext cx="1897800" cy="6114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400">
                <a:solidFill>
                  <a:schemeClr val="dk2"/>
                </a:solidFill>
              </a:defRPr>
            </a:lvl1pPr>
            <a:lvl2pPr lvl="1" algn="ctr" rtl="0">
              <a:spcBef>
                <a:spcPts val="1600"/>
              </a:spcBef>
              <a:spcAft>
                <a:spcPts val="0"/>
              </a:spcAft>
              <a:buNone/>
              <a:defRPr sz="1400">
                <a:solidFill>
                  <a:schemeClr val="dk2"/>
                </a:solidFill>
              </a:defRPr>
            </a:lvl2pPr>
            <a:lvl3pPr lvl="2" algn="ctr" rtl="0">
              <a:spcBef>
                <a:spcPts val="1600"/>
              </a:spcBef>
              <a:spcAft>
                <a:spcPts val="0"/>
              </a:spcAft>
              <a:buNone/>
              <a:defRPr sz="1400">
                <a:solidFill>
                  <a:schemeClr val="dk2"/>
                </a:solidFill>
              </a:defRPr>
            </a:lvl3pPr>
            <a:lvl4pPr lvl="3" algn="ctr" rtl="0">
              <a:spcBef>
                <a:spcPts val="1600"/>
              </a:spcBef>
              <a:spcAft>
                <a:spcPts val="0"/>
              </a:spcAft>
              <a:buNone/>
              <a:defRPr sz="1400">
                <a:solidFill>
                  <a:schemeClr val="dk2"/>
                </a:solidFill>
              </a:defRPr>
            </a:lvl4pPr>
            <a:lvl5pPr lvl="4" algn="ctr" rtl="0">
              <a:spcBef>
                <a:spcPts val="1600"/>
              </a:spcBef>
              <a:spcAft>
                <a:spcPts val="0"/>
              </a:spcAft>
              <a:buNone/>
              <a:defRPr sz="1400">
                <a:solidFill>
                  <a:schemeClr val="dk2"/>
                </a:solidFill>
              </a:defRPr>
            </a:lvl5pPr>
            <a:lvl6pPr lvl="5" algn="ctr" rtl="0">
              <a:spcBef>
                <a:spcPts val="1600"/>
              </a:spcBef>
              <a:spcAft>
                <a:spcPts val="0"/>
              </a:spcAft>
              <a:buNone/>
              <a:defRPr sz="1400">
                <a:solidFill>
                  <a:schemeClr val="dk2"/>
                </a:solidFill>
              </a:defRPr>
            </a:lvl6pPr>
            <a:lvl7pPr lvl="6" algn="ctr" rtl="0">
              <a:spcBef>
                <a:spcPts val="1600"/>
              </a:spcBef>
              <a:spcAft>
                <a:spcPts val="0"/>
              </a:spcAft>
              <a:buNone/>
              <a:defRPr sz="1400">
                <a:solidFill>
                  <a:schemeClr val="dk2"/>
                </a:solidFill>
              </a:defRPr>
            </a:lvl7pPr>
            <a:lvl8pPr lvl="7" algn="ctr" rtl="0">
              <a:spcBef>
                <a:spcPts val="1600"/>
              </a:spcBef>
              <a:spcAft>
                <a:spcPts val="0"/>
              </a:spcAft>
              <a:buNone/>
              <a:defRPr sz="1400">
                <a:solidFill>
                  <a:schemeClr val="dk2"/>
                </a:solidFill>
              </a:defRPr>
            </a:lvl8pPr>
            <a:lvl9pPr lvl="8" algn="ctr" rtl="0">
              <a:spcBef>
                <a:spcPts val="1600"/>
              </a:spcBef>
              <a:spcAft>
                <a:spcPts val="1600"/>
              </a:spcAft>
              <a:buNone/>
              <a:defRPr sz="1400">
                <a:solidFill>
                  <a:schemeClr val="dk2"/>
                </a:solidFill>
              </a:defRPr>
            </a:lvl9pPr>
          </a:lstStyle>
          <a:p>
            <a:endParaRPr/>
          </a:p>
        </p:txBody>
      </p:sp>
      <p:sp>
        <p:nvSpPr>
          <p:cNvPr id="287" name="Google Shape;287;p19"/>
          <p:cNvSpPr txBox="1">
            <a:spLocks noGrp="1"/>
          </p:cNvSpPr>
          <p:nvPr>
            <p:ph type="subTitle" idx="3"/>
          </p:nvPr>
        </p:nvSpPr>
        <p:spPr>
          <a:xfrm>
            <a:off x="3588800" y="1956675"/>
            <a:ext cx="1966500" cy="6114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1600">
                <a:solidFill>
                  <a:schemeClr val="dk1"/>
                </a:solidFill>
                <a:latin typeface="Changa One"/>
                <a:ea typeface="Changa One"/>
                <a:cs typeface="Changa One"/>
                <a:sym typeface="Changa One"/>
              </a:defRPr>
            </a:lvl1pPr>
            <a:lvl2pPr lvl="1" algn="ctr" rtl="0">
              <a:spcBef>
                <a:spcPts val="0"/>
              </a:spcBef>
              <a:spcAft>
                <a:spcPts val="0"/>
              </a:spcAft>
              <a:buNone/>
              <a:defRPr sz="1600">
                <a:solidFill>
                  <a:schemeClr val="dk1"/>
                </a:solidFill>
                <a:latin typeface="Changa One"/>
                <a:ea typeface="Changa One"/>
                <a:cs typeface="Changa One"/>
                <a:sym typeface="Changa One"/>
              </a:defRPr>
            </a:lvl2pPr>
            <a:lvl3pPr lvl="2" algn="ctr" rtl="0">
              <a:spcBef>
                <a:spcPts val="0"/>
              </a:spcBef>
              <a:spcAft>
                <a:spcPts val="0"/>
              </a:spcAft>
              <a:buNone/>
              <a:defRPr sz="1600">
                <a:solidFill>
                  <a:schemeClr val="dk1"/>
                </a:solidFill>
                <a:latin typeface="Changa One"/>
                <a:ea typeface="Changa One"/>
                <a:cs typeface="Changa One"/>
                <a:sym typeface="Changa One"/>
              </a:defRPr>
            </a:lvl3pPr>
            <a:lvl4pPr lvl="3" algn="ctr" rtl="0">
              <a:spcBef>
                <a:spcPts val="0"/>
              </a:spcBef>
              <a:spcAft>
                <a:spcPts val="0"/>
              </a:spcAft>
              <a:buNone/>
              <a:defRPr sz="1600">
                <a:solidFill>
                  <a:schemeClr val="dk1"/>
                </a:solidFill>
                <a:latin typeface="Changa One"/>
                <a:ea typeface="Changa One"/>
                <a:cs typeface="Changa One"/>
                <a:sym typeface="Changa One"/>
              </a:defRPr>
            </a:lvl4pPr>
            <a:lvl5pPr lvl="4" algn="ctr" rtl="0">
              <a:spcBef>
                <a:spcPts val="0"/>
              </a:spcBef>
              <a:spcAft>
                <a:spcPts val="0"/>
              </a:spcAft>
              <a:buNone/>
              <a:defRPr sz="1600">
                <a:solidFill>
                  <a:schemeClr val="dk1"/>
                </a:solidFill>
                <a:latin typeface="Changa One"/>
                <a:ea typeface="Changa One"/>
                <a:cs typeface="Changa One"/>
                <a:sym typeface="Changa One"/>
              </a:defRPr>
            </a:lvl5pPr>
            <a:lvl6pPr lvl="5" algn="ctr" rtl="0">
              <a:spcBef>
                <a:spcPts val="0"/>
              </a:spcBef>
              <a:spcAft>
                <a:spcPts val="0"/>
              </a:spcAft>
              <a:buNone/>
              <a:defRPr sz="1600">
                <a:solidFill>
                  <a:schemeClr val="dk1"/>
                </a:solidFill>
                <a:latin typeface="Changa One"/>
                <a:ea typeface="Changa One"/>
                <a:cs typeface="Changa One"/>
                <a:sym typeface="Changa One"/>
              </a:defRPr>
            </a:lvl6pPr>
            <a:lvl7pPr lvl="6" algn="ctr" rtl="0">
              <a:spcBef>
                <a:spcPts val="0"/>
              </a:spcBef>
              <a:spcAft>
                <a:spcPts val="0"/>
              </a:spcAft>
              <a:buNone/>
              <a:defRPr sz="1600">
                <a:solidFill>
                  <a:schemeClr val="dk1"/>
                </a:solidFill>
                <a:latin typeface="Changa One"/>
                <a:ea typeface="Changa One"/>
                <a:cs typeface="Changa One"/>
                <a:sym typeface="Changa One"/>
              </a:defRPr>
            </a:lvl7pPr>
            <a:lvl8pPr lvl="7" algn="ctr" rtl="0">
              <a:spcBef>
                <a:spcPts val="0"/>
              </a:spcBef>
              <a:spcAft>
                <a:spcPts val="0"/>
              </a:spcAft>
              <a:buNone/>
              <a:defRPr sz="1600">
                <a:solidFill>
                  <a:schemeClr val="dk1"/>
                </a:solidFill>
                <a:latin typeface="Changa One"/>
                <a:ea typeface="Changa One"/>
                <a:cs typeface="Changa One"/>
                <a:sym typeface="Changa One"/>
              </a:defRPr>
            </a:lvl8pPr>
            <a:lvl9pPr lvl="8" algn="ctr" rtl="0">
              <a:spcBef>
                <a:spcPts val="0"/>
              </a:spcBef>
              <a:spcAft>
                <a:spcPts val="0"/>
              </a:spcAft>
              <a:buNone/>
              <a:defRPr sz="1600">
                <a:solidFill>
                  <a:schemeClr val="dk1"/>
                </a:solidFill>
                <a:latin typeface="Changa One"/>
                <a:ea typeface="Changa One"/>
                <a:cs typeface="Changa One"/>
                <a:sym typeface="Changa One"/>
              </a:defRPr>
            </a:lvl9pPr>
          </a:lstStyle>
          <a:p>
            <a:endParaRPr/>
          </a:p>
        </p:txBody>
      </p:sp>
      <p:sp>
        <p:nvSpPr>
          <p:cNvPr id="288" name="Google Shape;288;p19"/>
          <p:cNvSpPr txBox="1">
            <a:spLocks noGrp="1"/>
          </p:cNvSpPr>
          <p:nvPr>
            <p:ph type="subTitle" idx="4"/>
          </p:nvPr>
        </p:nvSpPr>
        <p:spPr>
          <a:xfrm>
            <a:off x="3623100" y="2480826"/>
            <a:ext cx="1897800" cy="6114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400">
                <a:solidFill>
                  <a:schemeClr val="dk2"/>
                </a:solidFill>
              </a:defRPr>
            </a:lvl1pPr>
            <a:lvl2pPr lvl="1" algn="ctr" rtl="0">
              <a:spcBef>
                <a:spcPts val="1600"/>
              </a:spcBef>
              <a:spcAft>
                <a:spcPts val="0"/>
              </a:spcAft>
              <a:buNone/>
              <a:defRPr sz="1400">
                <a:solidFill>
                  <a:schemeClr val="dk2"/>
                </a:solidFill>
              </a:defRPr>
            </a:lvl2pPr>
            <a:lvl3pPr lvl="2" algn="ctr" rtl="0">
              <a:spcBef>
                <a:spcPts val="1600"/>
              </a:spcBef>
              <a:spcAft>
                <a:spcPts val="0"/>
              </a:spcAft>
              <a:buNone/>
              <a:defRPr sz="1400">
                <a:solidFill>
                  <a:schemeClr val="dk2"/>
                </a:solidFill>
              </a:defRPr>
            </a:lvl3pPr>
            <a:lvl4pPr lvl="3" algn="ctr" rtl="0">
              <a:spcBef>
                <a:spcPts val="1600"/>
              </a:spcBef>
              <a:spcAft>
                <a:spcPts val="0"/>
              </a:spcAft>
              <a:buNone/>
              <a:defRPr sz="1400">
                <a:solidFill>
                  <a:schemeClr val="dk2"/>
                </a:solidFill>
              </a:defRPr>
            </a:lvl4pPr>
            <a:lvl5pPr lvl="4" algn="ctr" rtl="0">
              <a:spcBef>
                <a:spcPts val="1600"/>
              </a:spcBef>
              <a:spcAft>
                <a:spcPts val="0"/>
              </a:spcAft>
              <a:buNone/>
              <a:defRPr sz="1400">
                <a:solidFill>
                  <a:schemeClr val="dk2"/>
                </a:solidFill>
              </a:defRPr>
            </a:lvl5pPr>
            <a:lvl6pPr lvl="5" algn="ctr" rtl="0">
              <a:spcBef>
                <a:spcPts val="1600"/>
              </a:spcBef>
              <a:spcAft>
                <a:spcPts val="0"/>
              </a:spcAft>
              <a:buNone/>
              <a:defRPr sz="1400">
                <a:solidFill>
                  <a:schemeClr val="dk2"/>
                </a:solidFill>
              </a:defRPr>
            </a:lvl6pPr>
            <a:lvl7pPr lvl="6" algn="ctr" rtl="0">
              <a:spcBef>
                <a:spcPts val="1600"/>
              </a:spcBef>
              <a:spcAft>
                <a:spcPts val="0"/>
              </a:spcAft>
              <a:buNone/>
              <a:defRPr sz="1400">
                <a:solidFill>
                  <a:schemeClr val="dk2"/>
                </a:solidFill>
              </a:defRPr>
            </a:lvl7pPr>
            <a:lvl8pPr lvl="7" algn="ctr" rtl="0">
              <a:spcBef>
                <a:spcPts val="1600"/>
              </a:spcBef>
              <a:spcAft>
                <a:spcPts val="0"/>
              </a:spcAft>
              <a:buNone/>
              <a:defRPr sz="1400">
                <a:solidFill>
                  <a:schemeClr val="dk2"/>
                </a:solidFill>
              </a:defRPr>
            </a:lvl8pPr>
            <a:lvl9pPr lvl="8" algn="ctr" rtl="0">
              <a:spcBef>
                <a:spcPts val="1600"/>
              </a:spcBef>
              <a:spcAft>
                <a:spcPts val="1600"/>
              </a:spcAft>
              <a:buNone/>
              <a:defRPr sz="1400">
                <a:solidFill>
                  <a:schemeClr val="dk2"/>
                </a:solidFill>
              </a:defRPr>
            </a:lvl9pPr>
          </a:lstStyle>
          <a:p>
            <a:endParaRPr/>
          </a:p>
        </p:txBody>
      </p:sp>
      <p:sp>
        <p:nvSpPr>
          <p:cNvPr id="289" name="Google Shape;289;p19"/>
          <p:cNvSpPr txBox="1">
            <a:spLocks noGrp="1"/>
          </p:cNvSpPr>
          <p:nvPr>
            <p:ph type="subTitle" idx="5"/>
          </p:nvPr>
        </p:nvSpPr>
        <p:spPr>
          <a:xfrm>
            <a:off x="6314100" y="1956675"/>
            <a:ext cx="1897800" cy="6114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1600">
                <a:solidFill>
                  <a:schemeClr val="dk1"/>
                </a:solidFill>
                <a:latin typeface="Changa One"/>
                <a:ea typeface="Changa One"/>
                <a:cs typeface="Changa One"/>
                <a:sym typeface="Changa One"/>
              </a:defRPr>
            </a:lvl1pPr>
            <a:lvl2pPr lvl="1" algn="ctr" rtl="0">
              <a:spcBef>
                <a:spcPts val="0"/>
              </a:spcBef>
              <a:spcAft>
                <a:spcPts val="0"/>
              </a:spcAft>
              <a:buNone/>
              <a:defRPr sz="1600">
                <a:solidFill>
                  <a:schemeClr val="dk1"/>
                </a:solidFill>
                <a:latin typeface="Changa One"/>
                <a:ea typeface="Changa One"/>
                <a:cs typeface="Changa One"/>
                <a:sym typeface="Changa One"/>
              </a:defRPr>
            </a:lvl2pPr>
            <a:lvl3pPr lvl="2" algn="ctr" rtl="0">
              <a:spcBef>
                <a:spcPts val="0"/>
              </a:spcBef>
              <a:spcAft>
                <a:spcPts val="0"/>
              </a:spcAft>
              <a:buNone/>
              <a:defRPr sz="1600">
                <a:solidFill>
                  <a:schemeClr val="dk1"/>
                </a:solidFill>
                <a:latin typeface="Changa One"/>
                <a:ea typeface="Changa One"/>
                <a:cs typeface="Changa One"/>
                <a:sym typeface="Changa One"/>
              </a:defRPr>
            </a:lvl3pPr>
            <a:lvl4pPr lvl="3" algn="ctr" rtl="0">
              <a:spcBef>
                <a:spcPts val="0"/>
              </a:spcBef>
              <a:spcAft>
                <a:spcPts val="0"/>
              </a:spcAft>
              <a:buNone/>
              <a:defRPr sz="1600">
                <a:solidFill>
                  <a:schemeClr val="dk1"/>
                </a:solidFill>
                <a:latin typeface="Changa One"/>
                <a:ea typeface="Changa One"/>
                <a:cs typeface="Changa One"/>
                <a:sym typeface="Changa One"/>
              </a:defRPr>
            </a:lvl4pPr>
            <a:lvl5pPr lvl="4" algn="ctr" rtl="0">
              <a:spcBef>
                <a:spcPts val="0"/>
              </a:spcBef>
              <a:spcAft>
                <a:spcPts val="0"/>
              </a:spcAft>
              <a:buNone/>
              <a:defRPr sz="1600">
                <a:solidFill>
                  <a:schemeClr val="dk1"/>
                </a:solidFill>
                <a:latin typeface="Changa One"/>
                <a:ea typeface="Changa One"/>
                <a:cs typeface="Changa One"/>
                <a:sym typeface="Changa One"/>
              </a:defRPr>
            </a:lvl5pPr>
            <a:lvl6pPr lvl="5" algn="ctr" rtl="0">
              <a:spcBef>
                <a:spcPts val="0"/>
              </a:spcBef>
              <a:spcAft>
                <a:spcPts val="0"/>
              </a:spcAft>
              <a:buNone/>
              <a:defRPr sz="1600">
                <a:solidFill>
                  <a:schemeClr val="dk1"/>
                </a:solidFill>
                <a:latin typeface="Changa One"/>
                <a:ea typeface="Changa One"/>
                <a:cs typeface="Changa One"/>
                <a:sym typeface="Changa One"/>
              </a:defRPr>
            </a:lvl6pPr>
            <a:lvl7pPr lvl="6" algn="ctr" rtl="0">
              <a:spcBef>
                <a:spcPts val="0"/>
              </a:spcBef>
              <a:spcAft>
                <a:spcPts val="0"/>
              </a:spcAft>
              <a:buNone/>
              <a:defRPr sz="1600">
                <a:solidFill>
                  <a:schemeClr val="dk1"/>
                </a:solidFill>
                <a:latin typeface="Changa One"/>
                <a:ea typeface="Changa One"/>
                <a:cs typeface="Changa One"/>
                <a:sym typeface="Changa One"/>
              </a:defRPr>
            </a:lvl7pPr>
            <a:lvl8pPr lvl="7" algn="ctr" rtl="0">
              <a:spcBef>
                <a:spcPts val="0"/>
              </a:spcBef>
              <a:spcAft>
                <a:spcPts val="0"/>
              </a:spcAft>
              <a:buNone/>
              <a:defRPr sz="1600">
                <a:solidFill>
                  <a:schemeClr val="dk1"/>
                </a:solidFill>
                <a:latin typeface="Changa One"/>
                <a:ea typeface="Changa One"/>
                <a:cs typeface="Changa One"/>
                <a:sym typeface="Changa One"/>
              </a:defRPr>
            </a:lvl8pPr>
            <a:lvl9pPr lvl="8" algn="ctr" rtl="0">
              <a:spcBef>
                <a:spcPts val="0"/>
              </a:spcBef>
              <a:spcAft>
                <a:spcPts val="0"/>
              </a:spcAft>
              <a:buNone/>
              <a:defRPr sz="1600">
                <a:solidFill>
                  <a:schemeClr val="dk1"/>
                </a:solidFill>
                <a:latin typeface="Changa One"/>
                <a:ea typeface="Changa One"/>
                <a:cs typeface="Changa One"/>
                <a:sym typeface="Changa One"/>
              </a:defRPr>
            </a:lvl9pPr>
          </a:lstStyle>
          <a:p>
            <a:endParaRPr/>
          </a:p>
        </p:txBody>
      </p:sp>
      <p:sp>
        <p:nvSpPr>
          <p:cNvPr id="290" name="Google Shape;290;p19"/>
          <p:cNvSpPr txBox="1">
            <a:spLocks noGrp="1"/>
          </p:cNvSpPr>
          <p:nvPr>
            <p:ph type="subTitle" idx="6"/>
          </p:nvPr>
        </p:nvSpPr>
        <p:spPr>
          <a:xfrm>
            <a:off x="6314100" y="2480826"/>
            <a:ext cx="1897800" cy="6114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400">
                <a:solidFill>
                  <a:schemeClr val="dk2"/>
                </a:solidFill>
              </a:defRPr>
            </a:lvl1pPr>
            <a:lvl2pPr lvl="1" algn="ctr" rtl="0">
              <a:spcBef>
                <a:spcPts val="1600"/>
              </a:spcBef>
              <a:spcAft>
                <a:spcPts val="0"/>
              </a:spcAft>
              <a:buNone/>
              <a:defRPr sz="1400">
                <a:solidFill>
                  <a:schemeClr val="dk2"/>
                </a:solidFill>
              </a:defRPr>
            </a:lvl2pPr>
            <a:lvl3pPr lvl="2" algn="ctr" rtl="0">
              <a:spcBef>
                <a:spcPts val="1600"/>
              </a:spcBef>
              <a:spcAft>
                <a:spcPts val="0"/>
              </a:spcAft>
              <a:buNone/>
              <a:defRPr sz="1400">
                <a:solidFill>
                  <a:schemeClr val="dk2"/>
                </a:solidFill>
              </a:defRPr>
            </a:lvl3pPr>
            <a:lvl4pPr lvl="3" algn="ctr" rtl="0">
              <a:spcBef>
                <a:spcPts val="1600"/>
              </a:spcBef>
              <a:spcAft>
                <a:spcPts val="0"/>
              </a:spcAft>
              <a:buNone/>
              <a:defRPr sz="1400">
                <a:solidFill>
                  <a:schemeClr val="dk2"/>
                </a:solidFill>
              </a:defRPr>
            </a:lvl4pPr>
            <a:lvl5pPr lvl="4" algn="ctr" rtl="0">
              <a:spcBef>
                <a:spcPts val="1600"/>
              </a:spcBef>
              <a:spcAft>
                <a:spcPts val="0"/>
              </a:spcAft>
              <a:buNone/>
              <a:defRPr sz="1400">
                <a:solidFill>
                  <a:schemeClr val="dk2"/>
                </a:solidFill>
              </a:defRPr>
            </a:lvl5pPr>
            <a:lvl6pPr lvl="5" algn="ctr" rtl="0">
              <a:spcBef>
                <a:spcPts val="1600"/>
              </a:spcBef>
              <a:spcAft>
                <a:spcPts val="0"/>
              </a:spcAft>
              <a:buNone/>
              <a:defRPr sz="1400">
                <a:solidFill>
                  <a:schemeClr val="dk2"/>
                </a:solidFill>
              </a:defRPr>
            </a:lvl6pPr>
            <a:lvl7pPr lvl="6" algn="ctr" rtl="0">
              <a:spcBef>
                <a:spcPts val="1600"/>
              </a:spcBef>
              <a:spcAft>
                <a:spcPts val="0"/>
              </a:spcAft>
              <a:buNone/>
              <a:defRPr sz="1400">
                <a:solidFill>
                  <a:schemeClr val="dk2"/>
                </a:solidFill>
              </a:defRPr>
            </a:lvl7pPr>
            <a:lvl8pPr lvl="7" algn="ctr" rtl="0">
              <a:spcBef>
                <a:spcPts val="1600"/>
              </a:spcBef>
              <a:spcAft>
                <a:spcPts val="0"/>
              </a:spcAft>
              <a:buNone/>
              <a:defRPr sz="1400">
                <a:solidFill>
                  <a:schemeClr val="dk2"/>
                </a:solidFill>
              </a:defRPr>
            </a:lvl8pPr>
            <a:lvl9pPr lvl="8" algn="ctr" rtl="0">
              <a:spcBef>
                <a:spcPts val="1600"/>
              </a:spcBef>
              <a:spcAft>
                <a:spcPts val="1600"/>
              </a:spcAft>
              <a:buNone/>
              <a:defRPr sz="1400">
                <a:solidFill>
                  <a:schemeClr val="dk2"/>
                </a:solidFill>
              </a:defRPr>
            </a:lvl9pPr>
          </a:lstStyle>
          <a:p>
            <a:endParaRPr/>
          </a:p>
        </p:txBody>
      </p:sp>
      <p:sp>
        <p:nvSpPr>
          <p:cNvPr id="291" name="Google Shape;291;p19"/>
          <p:cNvSpPr txBox="1">
            <a:spLocks noGrp="1"/>
          </p:cNvSpPr>
          <p:nvPr>
            <p:ph type="title"/>
          </p:nvPr>
        </p:nvSpPr>
        <p:spPr>
          <a:xfrm>
            <a:off x="1780175" y="445025"/>
            <a:ext cx="5583600" cy="1057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292" name="Google Shape;292;p19"/>
          <p:cNvSpPr txBox="1">
            <a:spLocks noGrp="1"/>
          </p:cNvSpPr>
          <p:nvPr>
            <p:ph type="subTitle" idx="7"/>
          </p:nvPr>
        </p:nvSpPr>
        <p:spPr>
          <a:xfrm>
            <a:off x="932100" y="3468050"/>
            <a:ext cx="1897800" cy="6114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1600">
                <a:solidFill>
                  <a:schemeClr val="dk1"/>
                </a:solidFill>
                <a:latin typeface="Changa One"/>
                <a:ea typeface="Changa One"/>
                <a:cs typeface="Changa One"/>
                <a:sym typeface="Changa One"/>
              </a:defRPr>
            </a:lvl1pPr>
            <a:lvl2pPr lvl="1" algn="ctr" rtl="0">
              <a:spcBef>
                <a:spcPts val="0"/>
              </a:spcBef>
              <a:spcAft>
                <a:spcPts val="0"/>
              </a:spcAft>
              <a:buNone/>
              <a:defRPr sz="1600">
                <a:solidFill>
                  <a:schemeClr val="dk1"/>
                </a:solidFill>
                <a:latin typeface="Changa One"/>
                <a:ea typeface="Changa One"/>
                <a:cs typeface="Changa One"/>
                <a:sym typeface="Changa One"/>
              </a:defRPr>
            </a:lvl2pPr>
            <a:lvl3pPr lvl="2" algn="ctr" rtl="0">
              <a:spcBef>
                <a:spcPts val="0"/>
              </a:spcBef>
              <a:spcAft>
                <a:spcPts val="0"/>
              </a:spcAft>
              <a:buNone/>
              <a:defRPr sz="1600">
                <a:solidFill>
                  <a:schemeClr val="dk1"/>
                </a:solidFill>
                <a:latin typeface="Changa One"/>
                <a:ea typeface="Changa One"/>
                <a:cs typeface="Changa One"/>
                <a:sym typeface="Changa One"/>
              </a:defRPr>
            </a:lvl3pPr>
            <a:lvl4pPr lvl="3" algn="ctr" rtl="0">
              <a:spcBef>
                <a:spcPts val="0"/>
              </a:spcBef>
              <a:spcAft>
                <a:spcPts val="0"/>
              </a:spcAft>
              <a:buNone/>
              <a:defRPr sz="1600">
                <a:solidFill>
                  <a:schemeClr val="dk1"/>
                </a:solidFill>
                <a:latin typeface="Changa One"/>
                <a:ea typeface="Changa One"/>
                <a:cs typeface="Changa One"/>
                <a:sym typeface="Changa One"/>
              </a:defRPr>
            </a:lvl4pPr>
            <a:lvl5pPr lvl="4" algn="ctr" rtl="0">
              <a:spcBef>
                <a:spcPts val="0"/>
              </a:spcBef>
              <a:spcAft>
                <a:spcPts val="0"/>
              </a:spcAft>
              <a:buNone/>
              <a:defRPr sz="1600">
                <a:solidFill>
                  <a:schemeClr val="dk1"/>
                </a:solidFill>
                <a:latin typeface="Changa One"/>
                <a:ea typeface="Changa One"/>
                <a:cs typeface="Changa One"/>
                <a:sym typeface="Changa One"/>
              </a:defRPr>
            </a:lvl5pPr>
            <a:lvl6pPr lvl="5" algn="ctr" rtl="0">
              <a:spcBef>
                <a:spcPts val="0"/>
              </a:spcBef>
              <a:spcAft>
                <a:spcPts val="0"/>
              </a:spcAft>
              <a:buNone/>
              <a:defRPr sz="1600">
                <a:solidFill>
                  <a:schemeClr val="dk1"/>
                </a:solidFill>
                <a:latin typeface="Changa One"/>
                <a:ea typeface="Changa One"/>
                <a:cs typeface="Changa One"/>
                <a:sym typeface="Changa One"/>
              </a:defRPr>
            </a:lvl6pPr>
            <a:lvl7pPr lvl="6" algn="ctr" rtl="0">
              <a:spcBef>
                <a:spcPts val="0"/>
              </a:spcBef>
              <a:spcAft>
                <a:spcPts val="0"/>
              </a:spcAft>
              <a:buNone/>
              <a:defRPr sz="1600">
                <a:solidFill>
                  <a:schemeClr val="dk1"/>
                </a:solidFill>
                <a:latin typeface="Changa One"/>
                <a:ea typeface="Changa One"/>
                <a:cs typeface="Changa One"/>
                <a:sym typeface="Changa One"/>
              </a:defRPr>
            </a:lvl7pPr>
            <a:lvl8pPr lvl="7" algn="ctr" rtl="0">
              <a:spcBef>
                <a:spcPts val="0"/>
              </a:spcBef>
              <a:spcAft>
                <a:spcPts val="0"/>
              </a:spcAft>
              <a:buNone/>
              <a:defRPr sz="1600">
                <a:solidFill>
                  <a:schemeClr val="dk1"/>
                </a:solidFill>
                <a:latin typeface="Changa One"/>
                <a:ea typeface="Changa One"/>
                <a:cs typeface="Changa One"/>
                <a:sym typeface="Changa One"/>
              </a:defRPr>
            </a:lvl8pPr>
            <a:lvl9pPr lvl="8" algn="ctr" rtl="0">
              <a:spcBef>
                <a:spcPts val="0"/>
              </a:spcBef>
              <a:spcAft>
                <a:spcPts val="0"/>
              </a:spcAft>
              <a:buNone/>
              <a:defRPr sz="1600">
                <a:solidFill>
                  <a:schemeClr val="dk1"/>
                </a:solidFill>
                <a:latin typeface="Changa One"/>
                <a:ea typeface="Changa One"/>
                <a:cs typeface="Changa One"/>
                <a:sym typeface="Changa One"/>
              </a:defRPr>
            </a:lvl9pPr>
          </a:lstStyle>
          <a:p>
            <a:endParaRPr/>
          </a:p>
        </p:txBody>
      </p:sp>
      <p:sp>
        <p:nvSpPr>
          <p:cNvPr id="293" name="Google Shape;293;p19"/>
          <p:cNvSpPr txBox="1">
            <a:spLocks noGrp="1"/>
          </p:cNvSpPr>
          <p:nvPr>
            <p:ph type="subTitle" idx="8"/>
          </p:nvPr>
        </p:nvSpPr>
        <p:spPr>
          <a:xfrm>
            <a:off x="932100" y="3992101"/>
            <a:ext cx="1897800" cy="6114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400">
                <a:solidFill>
                  <a:schemeClr val="dk2"/>
                </a:solidFill>
              </a:defRPr>
            </a:lvl1pPr>
            <a:lvl2pPr lvl="1" algn="ctr" rtl="0">
              <a:spcBef>
                <a:spcPts val="1600"/>
              </a:spcBef>
              <a:spcAft>
                <a:spcPts val="0"/>
              </a:spcAft>
              <a:buNone/>
              <a:defRPr sz="1400">
                <a:solidFill>
                  <a:schemeClr val="dk2"/>
                </a:solidFill>
              </a:defRPr>
            </a:lvl2pPr>
            <a:lvl3pPr lvl="2" algn="ctr" rtl="0">
              <a:spcBef>
                <a:spcPts val="1600"/>
              </a:spcBef>
              <a:spcAft>
                <a:spcPts val="0"/>
              </a:spcAft>
              <a:buNone/>
              <a:defRPr sz="1400">
                <a:solidFill>
                  <a:schemeClr val="dk2"/>
                </a:solidFill>
              </a:defRPr>
            </a:lvl3pPr>
            <a:lvl4pPr lvl="3" algn="ctr" rtl="0">
              <a:spcBef>
                <a:spcPts val="1600"/>
              </a:spcBef>
              <a:spcAft>
                <a:spcPts val="0"/>
              </a:spcAft>
              <a:buNone/>
              <a:defRPr sz="1400">
                <a:solidFill>
                  <a:schemeClr val="dk2"/>
                </a:solidFill>
              </a:defRPr>
            </a:lvl4pPr>
            <a:lvl5pPr lvl="4" algn="ctr" rtl="0">
              <a:spcBef>
                <a:spcPts val="1600"/>
              </a:spcBef>
              <a:spcAft>
                <a:spcPts val="0"/>
              </a:spcAft>
              <a:buNone/>
              <a:defRPr sz="1400">
                <a:solidFill>
                  <a:schemeClr val="dk2"/>
                </a:solidFill>
              </a:defRPr>
            </a:lvl5pPr>
            <a:lvl6pPr lvl="5" algn="ctr" rtl="0">
              <a:spcBef>
                <a:spcPts val="1600"/>
              </a:spcBef>
              <a:spcAft>
                <a:spcPts val="0"/>
              </a:spcAft>
              <a:buNone/>
              <a:defRPr sz="1400">
                <a:solidFill>
                  <a:schemeClr val="dk2"/>
                </a:solidFill>
              </a:defRPr>
            </a:lvl6pPr>
            <a:lvl7pPr lvl="6" algn="ctr" rtl="0">
              <a:spcBef>
                <a:spcPts val="1600"/>
              </a:spcBef>
              <a:spcAft>
                <a:spcPts val="0"/>
              </a:spcAft>
              <a:buNone/>
              <a:defRPr sz="1400">
                <a:solidFill>
                  <a:schemeClr val="dk2"/>
                </a:solidFill>
              </a:defRPr>
            </a:lvl7pPr>
            <a:lvl8pPr lvl="7" algn="ctr" rtl="0">
              <a:spcBef>
                <a:spcPts val="1600"/>
              </a:spcBef>
              <a:spcAft>
                <a:spcPts val="0"/>
              </a:spcAft>
              <a:buNone/>
              <a:defRPr sz="1400">
                <a:solidFill>
                  <a:schemeClr val="dk2"/>
                </a:solidFill>
              </a:defRPr>
            </a:lvl8pPr>
            <a:lvl9pPr lvl="8" algn="ctr" rtl="0">
              <a:spcBef>
                <a:spcPts val="1600"/>
              </a:spcBef>
              <a:spcAft>
                <a:spcPts val="1600"/>
              </a:spcAft>
              <a:buNone/>
              <a:defRPr sz="1400">
                <a:solidFill>
                  <a:schemeClr val="dk2"/>
                </a:solidFill>
              </a:defRPr>
            </a:lvl9pPr>
          </a:lstStyle>
          <a:p>
            <a:endParaRPr/>
          </a:p>
        </p:txBody>
      </p:sp>
      <p:sp>
        <p:nvSpPr>
          <p:cNvPr id="294" name="Google Shape;294;p19"/>
          <p:cNvSpPr txBox="1">
            <a:spLocks noGrp="1"/>
          </p:cNvSpPr>
          <p:nvPr>
            <p:ph type="subTitle" idx="9"/>
          </p:nvPr>
        </p:nvSpPr>
        <p:spPr>
          <a:xfrm>
            <a:off x="3623100" y="3468050"/>
            <a:ext cx="1897800" cy="6114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1600">
                <a:solidFill>
                  <a:schemeClr val="dk1"/>
                </a:solidFill>
                <a:latin typeface="Changa One"/>
                <a:ea typeface="Changa One"/>
                <a:cs typeface="Changa One"/>
                <a:sym typeface="Changa One"/>
              </a:defRPr>
            </a:lvl1pPr>
            <a:lvl2pPr lvl="1" algn="ctr" rtl="0">
              <a:spcBef>
                <a:spcPts val="0"/>
              </a:spcBef>
              <a:spcAft>
                <a:spcPts val="0"/>
              </a:spcAft>
              <a:buNone/>
              <a:defRPr sz="1600">
                <a:solidFill>
                  <a:schemeClr val="dk1"/>
                </a:solidFill>
                <a:latin typeface="Changa One"/>
                <a:ea typeface="Changa One"/>
                <a:cs typeface="Changa One"/>
                <a:sym typeface="Changa One"/>
              </a:defRPr>
            </a:lvl2pPr>
            <a:lvl3pPr lvl="2" algn="ctr" rtl="0">
              <a:spcBef>
                <a:spcPts val="0"/>
              </a:spcBef>
              <a:spcAft>
                <a:spcPts val="0"/>
              </a:spcAft>
              <a:buNone/>
              <a:defRPr sz="1600">
                <a:solidFill>
                  <a:schemeClr val="dk1"/>
                </a:solidFill>
                <a:latin typeface="Changa One"/>
                <a:ea typeface="Changa One"/>
                <a:cs typeface="Changa One"/>
                <a:sym typeface="Changa One"/>
              </a:defRPr>
            </a:lvl3pPr>
            <a:lvl4pPr lvl="3" algn="ctr" rtl="0">
              <a:spcBef>
                <a:spcPts val="0"/>
              </a:spcBef>
              <a:spcAft>
                <a:spcPts val="0"/>
              </a:spcAft>
              <a:buNone/>
              <a:defRPr sz="1600">
                <a:solidFill>
                  <a:schemeClr val="dk1"/>
                </a:solidFill>
                <a:latin typeface="Changa One"/>
                <a:ea typeface="Changa One"/>
                <a:cs typeface="Changa One"/>
                <a:sym typeface="Changa One"/>
              </a:defRPr>
            </a:lvl4pPr>
            <a:lvl5pPr lvl="4" algn="ctr" rtl="0">
              <a:spcBef>
                <a:spcPts val="0"/>
              </a:spcBef>
              <a:spcAft>
                <a:spcPts val="0"/>
              </a:spcAft>
              <a:buNone/>
              <a:defRPr sz="1600">
                <a:solidFill>
                  <a:schemeClr val="dk1"/>
                </a:solidFill>
                <a:latin typeface="Changa One"/>
                <a:ea typeface="Changa One"/>
                <a:cs typeface="Changa One"/>
                <a:sym typeface="Changa One"/>
              </a:defRPr>
            </a:lvl5pPr>
            <a:lvl6pPr lvl="5" algn="ctr" rtl="0">
              <a:spcBef>
                <a:spcPts val="0"/>
              </a:spcBef>
              <a:spcAft>
                <a:spcPts val="0"/>
              </a:spcAft>
              <a:buNone/>
              <a:defRPr sz="1600">
                <a:solidFill>
                  <a:schemeClr val="dk1"/>
                </a:solidFill>
                <a:latin typeface="Changa One"/>
                <a:ea typeface="Changa One"/>
                <a:cs typeface="Changa One"/>
                <a:sym typeface="Changa One"/>
              </a:defRPr>
            </a:lvl6pPr>
            <a:lvl7pPr lvl="6" algn="ctr" rtl="0">
              <a:spcBef>
                <a:spcPts val="0"/>
              </a:spcBef>
              <a:spcAft>
                <a:spcPts val="0"/>
              </a:spcAft>
              <a:buNone/>
              <a:defRPr sz="1600">
                <a:solidFill>
                  <a:schemeClr val="dk1"/>
                </a:solidFill>
                <a:latin typeface="Changa One"/>
                <a:ea typeface="Changa One"/>
                <a:cs typeface="Changa One"/>
                <a:sym typeface="Changa One"/>
              </a:defRPr>
            </a:lvl7pPr>
            <a:lvl8pPr lvl="7" algn="ctr" rtl="0">
              <a:spcBef>
                <a:spcPts val="0"/>
              </a:spcBef>
              <a:spcAft>
                <a:spcPts val="0"/>
              </a:spcAft>
              <a:buNone/>
              <a:defRPr sz="1600">
                <a:solidFill>
                  <a:schemeClr val="dk1"/>
                </a:solidFill>
                <a:latin typeface="Changa One"/>
                <a:ea typeface="Changa One"/>
                <a:cs typeface="Changa One"/>
                <a:sym typeface="Changa One"/>
              </a:defRPr>
            </a:lvl8pPr>
            <a:lvl9pPr lvl="8" algn="ctr" rtl="0">
              <a:spcBef>
                <a:spcPts val="0"/>
              </a:spcBef>
              <a:spcAft>
                <a:spcPts val="0"/>
              </a:spcAft>
              <a:buNone/>
              <a:defRPr sz="1600">
                <a:solidFill>
                  <a:schemeClr val="dk1"/>
                </a:solidFill>
                <a:latin typeface="Changa One"/>
                <a:ea typeface="Changa One"/>
                <a:cs typeface="Changa One"/>
                <a:sym typeface="Changa One"/>
              </a:defRPr>
            </a:lvl9pPr>
          </a:lstStyle>
          <a:p>
            <a:endParaRPr/>
          </a:p>
        </p:txBody>
      </p:sp>
      <p:sp>
        <p:nvSpPr>
          <p:cNvPr id="295" name="Google Shape;295;p19"/>
          <p:cNvSpPr txBox="1">
            <a:spLocks noGrp="1"/>
          </p:cNvSpPr>
          <p:nvPr>
            <p:ph type="subTitle" idx="13"/>
          </p:nvPr>
        </p:nvSpPr>
        <p:spPr>
          <a:xfrm>
            <a:off x="3623100" y="3992101"/>
            <a:ext cx="1897800" cy="6114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400">
                <a:solidFill>
                  <a:schemeClr val="dk2"/>
                </a:solidFill>
              </a:defRPr>
            </a:lvl1pPr>
            <a:lvl2pPr lvl="1" algn="ctr" rtl="0">
              <a:spcBef>
                <a:spcPts val="1600"/>
              </a:spcBef>
              <a:spcAft>
                <a:spcPts val="0"/>
              </a:spcAft>
              <a:buNone/>
              <a:defRPr sz="1400">
                <a:solidFill>
                  <a:schemeClr val="dk2"/>
                </a:solidFill>
              </a:defRPr>
            </a:lvl2pPr>
            <a:lvl3pPr lvl="2" algn="ctr" rtl="0">
              <a:spcBef>
                <a:spcPts val="1600"/>
              </a:spcBef>
              <a:spcAft>
                <a:spcPts val="0"/>
              </a:spcAft>
              <a:buNone/>
              <a:defRPr sz="1400">
                <a:solidFill>
                  <a:schemeClr val="dk2"/>
                </a:solidFill>
              </a:defRPr>
            </a:lvl3pPr>
            <a:lvl4pPr lvl="3" algn="ctr" rtl="0">
              <a:spcBef>
                <a:spcPts val="1600"/>
              </a:spcBef>
              <a:spcAft>
                <a:spcPts val="0"/>
              </a:spcAft>
              <a:buNone/>
              <a:defRPr sz="1400">
                <a:solidFill>
                  <a:schemeClr val="dk2"/>
                </a:solidFill>
              </a:defRPr>
            </a:lvl4pPr>
            <a:lvl5pPr lvl="4" algn="ctr" rtl="0">
              <a:spcBef>
                <a:spcPts val="1600"/>
              </a:spcBef>
              <a:spcAft>
                <a:spcPts val="0"/>
              </a:spcAft>
              <a:buNone/>
              <a:defRPr sz="1400">
                <a:solidFill>
                  <a:schemeClr val="dk2"/>
                </a:solidFill>
              </a:defRPr>
            </a:lvl5pPr>
            <a:lvl6pPr lvl="5" algn="ctr" rtl="0">
              <a:spcBef>
                <a:spcPts val="1600"/>
              </a:spcBef>
              <a:spcAft>
                <a:spcPts val="0"/>
              </a:spcAft>
              <a:buNone/>
              <a:defRPr sz="1400">
                <a:solidFill>
                  <a:schemeClr val="dk2"/>
                </a:solidFill>
              </a:defRPr>
            </a:lvl6pPr>
            <a:lvl7pPr lvl="6" algn="ctr" rtl="0">
              <a:spcBef>
                <a:spcPts val="1600"/>
              </a:spcBef>
              <a:spcAft>
                <a:spcPts val="0"/>
              </a:spcAft>
              <a:buNone/>
              <a:defRPr sz="1400">
                <a:solidFill>
                  <a:schemeClr val="dk2"/>
                </a:solidFill>
              </a:defRPr>
            </a:lvl7pPr>
            <a:lvl8pPr lvl="7" algn="ctr" rtl="0">
              <a:spcBef>
                <a:spcPts val="1600"/>
              </a:spcBef>
              <a:spcAft>
                <a:spcPts val="0"/>
              </a:spcAft>
              <a:buNone/>
              <a:defRPr sz="1400">
                <a:solidFill>
                  <a:schemeClr val="dk2"/>
                </a:solidFill>
              </a:defRPr>
            </a:lvl8pPr>
            <a:lvl9pPr lvl="8" algn="ctr" rtl="0">
              <a:spcBef>
                <a:spcPts val="1600"/>
              </a:spcBef>
              <a:spcAft>
                <a:spcPts val="1600"/>
              </a:spcAft>
              <a:buNone/>
              <a:defRPr sz="1400">
                <a:solidFill>
                  <a:schemeClr val="dk2"/>
                </a:solidFill>
              </a:defRPr>
            </a:lvl9pPr>
          </a:lstStyle>
          <a:p>
            <a:endParaRPr/>
          </a:p>
        </p:txBody>
      </p:sp>
      <p:sp>
        <p:nvSpPr>
          <p:cNvPr id="296" name="Google Shape;296;p19"/>
          <p:cNvSpPr txBox="1">
            <a:spLocks noGrp="1"/>
          </p:cNvSpPr>
          <p:nvPr>
            <p:ph type="subTitle" idx="14"/>
          </p:nvPr>
        </p:nvSpPr>
        <p:spPr>
          <a:xfrm>
            <a:off x="6314100" y="3468050"/>
            <a:ext cx="1897800" cy="6114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1600">
                <a:solidFill>
                  <a:schemeClr val="dk1"/>
                </a:solidFill>
                <a:latin typeface="Changa One"/>
                <a:ea typeface="Changa One"/>
                <a:cs typeface="Changa One"/>
                <a:sym typeface="Changa One"/>
              </a:defRPr>
            </a:lvl1pPr>
            <a:lvl2pPr lvl="1" algn="ctr" rtl="0">
              <a:spcBef>
                <a:spcPts val="0"/>
              </a:spcBef>
              <a:spcAft>
                <a:spcPts val="0"/>
              </a:spcAft>
              <a:buNone/>
              <a:defRPr sz="1600">
                <a:solidFill>
                  <a:schemeClr val="dk1"/>
                </a:solidFill>
                <a:latin typeface="Changa One"/>
                <a:ea typeface="Changa One"/>
                <a:cs typeface="Changa One"/>
                <a:sym typeface="Changa One"/>
              </a:defRPr>
            </a:lvl2pPr>
            <a:lvl3pPr lvl="2" algn="ctr" rtl="0">
              <a:spcBef>
                <a:spcPts val="0"/>
              </a:spcBef>
              <a:spcAft>
                <a:spcPts val="0"/>
              </a:spcAft>
              <a:buNone/>
              <a:defRPr sz="1600">
                <a:solidFill>
                  <a:schemeClr val="dk1"/>
                </a:solidFill>
                <a:latin typeface="Changa One"/>
                <a:ea typeface="Changa One"/>
                <a:cs typeface="Changa One"/>
                <a:sym typeface="Changa One"/>
              </a:defRPr>
            </a:lvl3pPr>
            <a:lvl4pPr lvl="3" algn="ctr" rtl="0">
              <a:spcBef>
                <a:spcPts val="0"/>
              </a:spcBef>
              <a:spcAft>
                <a:spcPts val="0"/>
              </a:spcAft>
              <a:buNone/>
              <a:defRPr sz="1600">
                <a:solidFill>
                  <a:schemeClr val="dk1"/>
                </a:solidFill>
                <a:latin typeface="Changa One"/>
                <a:ea typeface="Changa One"/>
                <a:cs typeface="Changa One"/>
                <a:sym typeface="Changa One"/>
              </a:defRPr>
            </a:lvl4pPr>
            <a:lvl5pPr lvl="4" algn="ctr" rtl="0">
              <a:spcBef>
                <a:spcPts val="0"/>
              </a:spcBef>
              <a:spcAft>
                <a:spcPts val="0"/>
              </a:spcAft>
              <a:buNone/>
              <a:defRPr sz="1600">
                <a:solidFill>
                  <a:schemeClr val="dk1"/>
                </a:solidFill>
                <a:latin typeface="Changa One"/>
                <a:ea typeface="Changa One"/>
                <a:cs typeface="Changa One"/>
                <a:sym typeface="Changa One"/>
              </a:defRPr>
            </a:lvl5pPr>
            <a:lvl6pPr lvl="5" algn="ctr" rtl="0">
              <a:spcBef>
                <a:spcPts val="0"/>
              </a:spcBef>
              <a:spcAft>
                <a:spcPts val="0"/>
              </a:spcAft>
              <a:buNone/>
              <a:defRPr sz="1600">
                <a:solidFill>
                  <a:schemeClr val="dk1"/>
                </a:solidFill>
                <a:latin typeface="Changa One"/>
                <a:ea typeface="Changa One"/>
                <a:cs typeface="Changa One"/>
                <a:sym typeface="Changa One"/>
              </a:defRPr>
            </a:lvl6pPr>
            <a:lvl7pPr lvl="6" algn="ctr" rtl="0">
              <a:spcBef>
                <a:spcPts val="0"/>
              </a:spcBef>
              <a:spcAft>
                <a:spcPts val="0"/>
              </a:spcAft>
              <a:buNone/>
              <a:defRPr sz="1600">
                <a:solidFill>
                  <a:schemeClr val="dk1"/>
                </a:solidFill>
                <a:latin typeface="Changa One"/>
                <a:ea typeface="Changa One"/>
                <a:cs typeface="Changa One"/>
                <a:sym typeface="Changa One"/>
              </a:defRPr>
            </a:lvl7pPr>
            <a:lvl8pPr lvl="7" algn="ctr" rtl="0">
              <a:spcBef>
                <a:spcPts val="0"/>
              </a:spcBef>
              <a:spcAft>
                <a:spcPts val="0"/>
              </a:spcAft>
              <a:buNone/>
              <a:defRPr sz="1600">
                <a:solidFill>
                  <a:schemeClr val="dk1"/>
                </a:solidFill>
                <a:latin typeface="Changa One"/>
                <a:ea typeface="Changa One"/>
                <a:cs typeface="Changa One"/>
                <a:sym typeface="Changa One"/>
              </a:defRPr>
            </a:lvl8pPr>
            <a:lvl9pPr lvl="8" algn="ctr" rtl="0">
              <a:spcBef>
                <a:spcPts val="0"/>
              </a:spcBef>
              <a:spcAft>
                <a:spcPts val="0"/>
              </a:spcAft>
              <a:buNone/>
              <a:defRPr sz="1600">
                <a:solidFill>
                  <a:schemeClr val="dk1"/>
                </a:solidFill>
                <a:latin typeface="Changa One"/>
                <a:ea typeface="Changa One"/>
                <a:cs typeface="Changa One"/>
                <a:sym typeface="Changa One"/>
              </a:defRPr>
            </a:lvl9pPr>
          </a:lstStyle>
          <a:p>
            <a:endParaRPr/>
          </a:p>
        </p:txBody>
      </p:sp>
      <p:sp>
        <p:nvSpPr>
          <p:cNvPr id="297" name="Google Shape;297;p19"/>
          <p:cNvSpPr txBox="1">
            <a:spLocks noGrp="1"/>
          </p:cNvSpPr>
          <p:nvPr>
            <p:ph type="subTitle" idx="15"/>
          </p:nvPr>
        </p:nvSpPr>
        <p:spPr>
          <a:xfrm>
            <a:off x="6314100" y="3992101"/>
            <a:ext cx="1897800" cy="6114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400">
                <a:solidFill>
                  <a:schemeClr val="dk2"/>
                </a:solidFill>
              </a:defRPr>
            </a:lvl1pPr>
            <a:lvl2pPr lvl="1" algn="ctr" rtl="0">
              <a:spcBef>
                <a:spcPts val="1600"/>
              </a:spcBef>
              <a:spcAft>
                <a:spcPts val="0"/>
              </a:spcAft>
              <a:buNone/>
              <a:defRPr sz="1400">
                <a:solidFill>
                  <a:schemeClr val="dk2"/>
                </a:solidFill>
              </a:defRPr>
            </a:lvl2pPr>
            <a:lvl3pPr lvl="2" algn="ctr" rtl="0">
              <a:spcBef>
                <a:spcPts val="1600"/>
              </a:spcBef>
              <a:spcAft>
                <a:spcPts val="0"/>
              </a:spcAft>
              <a:buNone/>
              <a:defRPr sz="1400">
                <a:solidFill>
                  <a:schemeClr val="dk2"/>
                </a:solidFill>
              </a:defRPr>
            </a:lvl3pPr>
            <a:lvl4pPr lvl="3" algn="ctr" rtl="0">
              <a:spcBef>
                <a:spcPts val="1600"/>
              </a:spcBef>
              <a:spcAft>
                <a:spcPts val="0"/>
              </a:spcAft>
              <a:buNone/>
              <a:defRPr sz="1400">
                <a:solidFill>
                  <a:schemeClr val="dk2"/>
                </a:solidFill>
              </a:defRPr>
            </a:lvl4pPr>
            <a:lvl5pPr lvl="4" algn="ctr" rtl="0">
              <a:spcBef>
                <a:spcPts val="1600"/>
              </a:spcBef>
              <a:spcAft>
                <a:spcPts val="0"/>
              </a:spcAft>
              <a:buNone/>
              <a:defRPr sz="1400">
                <a:solidFill>
                  <a:schemeClr val="dk2"/>
                </a:solidFill>
              </a:defRPr>
            </a:lvl5pPr>
            <a:lvl6pPr lvl="5" algn="ctr" rtl="0">
              <a:spcBef>
                <a:spcPts val="1600"/>
              </a:spcBef>
              <a:spcAft>
                <a:spcPts val="0"/>
              </a:spcAft>
              <a:buNone/>
              <a:defRPr sz="1400">
                <a:solidFill>
                  <a:schemeClr val="dk2"/>
                </a:solidFill>
              </a:defRPr>
            </a:lvl6pPr>
            <a:lvl7pPr lvl="6" algn="ctr" rtl="0">
              <a:spcBef>
                <a:spcPts val="1600"/>
              </a:spcBef>
              <a:spcAft>
                <a:spcPts val="0"/>
              </a:spcAft>
              <a:buNone/>
              <a:defRPr sz="1400">
                <a:solidFill>
                  <a:schemeClr val="dk2"/>
                </a:solidFill>
              </a:defRPr>
            </a:lvl7pPr>
            <a:lvl8pPr lvl="7" algn="ctr" rtl="0">
              <a:spcBef>
                <a:spcPts val="1600"/>
              </a:spcBef>
              <a:spcAft>
                <a:spcPts val="0"/>
              </a:spcAft>
              <a:buNone/>
              <a:defRPr sz="1400">
                <a:solidFill>
                  <a:schemeClr val="dk2"/>
                </a:solidFill>
              </a:defRPr>
            </a:lvl8pPr>
            <a:lvl9pPr lvl="8" algn="ctr" rtl="0">
              <a:spcBef>
                <a:spcPts val="1600"/>
              </a:spcBef>
              <a:spcAft>
                <a:spcPts val="1600"/>
              </a:spcAft>
              <a:buNone/>
              <a:defRPr sz="1400">
                <a:solidFill>
                  <a:schemeClr val="dk2"/>
                </a:solidFill>
              </a:defRPr>
            </a:lvl9pPr>
          </a:lstStyle>
          <a:p>
            <a:endParaRPr/>
          </a:p>
        </p:txBody>
      </p:sp>
      <p:sp>
        <p:nvSpPr>
          <p:cNvPr id="298" name="Google Shape;298;p19"/>
          <p:cNvSpPr/>
          <p:nvPr/>
        </p:nvSpPr>
        <p:spPr>
          <a:xfrm rot="-7521479" flipH="1">
            <a:off x="6915917" y="-429339"/>
            <a:ext cx="2892828" cy="1953613"/>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9"/>
          <p:cNvSpPr/>
          <p:nvPr/>
        </p:nvSpPr>
        <p:spPr>
          <a:xfrm rot="2442198">
            <a:off x="8956310" y="1716494"/>
            <a:ext cx="161098" cy="161098"/>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9"/>
          <p:cNvSpPr/>
          <p:nvPr/>
        </p:nvSpPr>
        <p:spPr>
          <a:xfrm rot="2442198">
            <a:off x="8734084" y="1761842"/>
            <a:ext cx="127912" cy="109703"/>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9"/>
          <p:cNvSpPr/>
          <p:nvPr/>
        </p:nvSpPr>
        <p:spPr>
          <a:xfrm rot="2442198">
            <a:off x="6749028" y="101410"/>
            <a:ext cx="127912" cy="109703"/>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9"/>
          <p:cNvSpPr/>
          <p:nvPr/>
        </p:nvSpPr>
        <p:spPr>
          <a:xfrm rot="-357560" flipH="1">
            <a:off x="7274674" y="-1476074"/>
            <a:ext cx="3384778" cy="2905774"/>
          </a:xfrm>
          <a:custGeom>
            <a:avLst/>
            <a:gdLst/>
            <a:ahLst/>
            <a:cxnLst/>
            <a:rect l="l" t="t" r="r" b="b"/>
            <a:pathLst>
              <a:path w="71426" h="61318" extrusionOk="0">
                <a:moveTo>
                  <a:pt x="41063" y="0"/>
                </a:moveTo>
                <a:cubicBezTo>
                  <a:pt x="32303" y="0"/>
                  <a:pt x="23393" y="5576"/>
                  <a:pt x="24408" y="15328"/>
                </a:cubicBezTo>
                <a:cubicBezTo>
                  <a:pt x="24408" y="15376"/>
                  <a:pt x="24420" y="15435"/>
                  <a:pt x="24420" y="15519"/>
                </a:cubicBezTo>
                <a:cubicBezTo>
                  <a:pt x="24586" y="18043"/>
                  <a:pt x="22610" y="20162"/>
                  <a:pt x="20098" y="20233"/>
                </a:cubicBezTo>
                <a:cubicBezTo>
                  <a:pt x="10811" y="20448"/>
                  <a:pt x="2822" y="27615"/>
                  <a:pt x="1107" y="36676"/>
                </a:cubicBezTo>
                <a:cubicBezTo>
                  <a:pt x="0" y="42510"/>
                  <a:pt x="1810" y="48892"/>
                  <a:pt x="6072" y="53035"/>
                </a:cubicBezTo>
                <a:cubicBezTo>
                  <a:pt x="9263" y="56107"/>
                  <a:pt x="13537" y="57809"/>
                  <a:pt x="17800" y="58964"/>
                </a:cubicBezTo>
                <a:cubicBezTo>
                  <a:pt x="23742" y="60590"/>
                  <a:pt x="29902" y="61318"/>
                  <a:pt x="36065" y="61318"/>
                </a:cubicBezTo>
                <a:cubicBezTo>
                  <a:pt x="38793" y="61318"/>
                  <a:pt x="41521" y="61175"/>
                  <a:pt x="44232" y="60905"/>
                </a:cubicBezTo>
                <a:cubicBezTo>
                  <a:pt x="52507" y="60072"/>
                  <a:pt x="61234" y="57690"/>
                  <a:pt x="66592" y="51321"/>
                </a:cubicBezTo>
                <a:cubicBezTo>
                  <a:pt x="69461" y="47892"/>
                  <a:pt x="71092" y="43546"/>
                  <a:pt x="71354" y="39117"/>
                </a:cubicBezTo>
                <a:cubicBezTo>
                  <a:pt x="71426" y="37926"/>
                  <a:pt x="71390" y="36712"/>
                  <a:pt x="71259" y="35521"/>
                </a:cubicBezTo>
                <a:cubicBezTo>
                  <a:pt x="70616" y="29925"/>
                  <a:pt x="67747" y="24651"/>
                  <a:pt x="63520" y="20924"/>
                </a:cubicBezTo>
                <a:cubicBezTo>
                  <a:pt x="62020" y="19602"/>
                  <a:pt x="60293" y="18412"/>
                  <a:pt x="59305" y="16662"/>
                </a:cubicBezTo>
                <a:cubicBezTo>
                  <a:pt x="57662" y="13697"/>
                  <a:pt x="57781" y="10304"/>
                  <a:pt x="55721" y="7387"/>
                </a:cubicBezTo>
                <a:cubicBezTo>
                  <a:pt x="53673" y="4470"/>
                  <a:pt x="50673" y="2195"/>
                  <a:pt x="47304" y="1017"/>
                </a:cubicBezTo>
                <a:cubicBezTo>
                  <a:pt x="45330" y="332"/>
                  <a:pt x="43201" y="0"/>
                  <a:pt x="41063"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9"/>
          <p:cNvSpPr/>
          <p:nvPr/>
        </p:nvSpPr>
        <p:spPr>
          <a:xfrm rot="7521479">
            <a:off x="-664745" y="-429339"/>
            <a:ext cx="2892828" cy="1953613"/>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9"/>
          <p:cNvSpPr/>
          <p:nvPr/>
        </p:nvSpPr>
        <p:spPr>
          <a:xfrm rot="-2442198" flipH="1">
            <a:off x="282005" y="1761842"/>
            <a:ext cx="127912" cy="109703"/>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9"/>
          <p:cNvSpPr/>
          <p:nvPr/>
        </p:nvSpPr>
        <p:spPr>
          <a:xfrm rot="-2442198" flipH="1">
            <a:off x="2267061" y="101410"/>
            <a:ext cx="127912" cy="109703"/>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9"/>
          <p:cNvSpPr/>
          <p:nvPr/>
        </p:nvSpPr>
        <p:spPr>
          <a:xfrm rot="357560">
            <a:off x="-1515451" y="-1476074"/>
            <a:ext cx="3384778" cy="2905774"/>
          </a:xfrm>
          <a:custGeom>
            <a:avLst/>
            <a:gdLst/>
            <a:ahLst/>
            <a:cxnLst/>
            <a:rect l="l" t="t" r="r" b="b"/>
            <a:pathLst>
              <a:path w="71426" h="61318" extrusionOk="0">
                <a:moveTo>
                  <a:pt x="41063" y="0"/>
                </a:moveTo>
                <a:cubicBezTo>
                  <a:pt x="32303" y="0"/>
                  <a:pt x="23393" y="5576"/>
                  <a:pt x="24408" y="15328"/>
                </a:cubicBezTo>
                <a:cubicBezTo>
                  <a:pt x="24408" y="15376"/>
                  <a:pt x="24420" y="15435"/>
                  <a:pt x="24420" y="15519"/>
                </a:cubicBezTo>
                <a:cubicBezTo>
                  <a:pt x="24586" y="18043"/>
                  <a:pt x="22610" y="20162"/>
                  <a:pt x="20098" y="20233"/>
                </a:cubicBezTo>
                <a:cubicBezTo>
                  <a:pt x="10811" y="20448"/>
                  <a:pt x="2822" y="27615"/>
                  <a:pt x="1107" y="36676"/>
                </a:cubicBezTo>
                <a:cubicBezTo>
                  <a:pt x="0" y="42510"/>
                  <a:pt x="1810" y="48892"/>
                  <a:pt x="6072" y="53035"/>
                </a:cubicBezTo>
                <a:cubicBezTo>
                  <a:pt x="9263" y="56107"/>
                  <a:pt x="13537" y="57809"/>
                  <a:pt x="17800" y="58964"/>
                </a:cubicBezTo>
                <a:cubicBezTo>
                  <a:pt x="23742" y="60590"/>
                  <a:pt x="29902" y="61318"/>
                  <a:pt x="36065" y="61318"/>
                </a:cubicBezTo>
                <a:cubicBezTo>
                  <a:pt x="38793" y="61318"/>
                  <a:pt x="41521" y="61175"/>
                  <a:pt x="44232" y="60905"/>
                </a:cubicBezTo>
                <a:cubicBezTo>
                  <a:pt x="52507" y="60072"/>
                  <a:pt x="61234" y="57690"/>
                  <a:pt x="66592" y="51321"/>
                </a:cubicBezTo>
                <a:cubicBezTo>
                  <a:pt x="69461" y="47892"/>
                  <a:pt x="71092" y="43546"/>
                  <a:pt x="71354" y="39117"/>
                </a:cubicBezTo>
                <a:cubicBezTo>
                  <a:pt x="71426" y="37926"/>
                  <a:pt x="71390" y="36712"/>
                  <a:pt x="71259" y="35521"/>
                </a:cubicBezTo>
                <a:cubicBezTo>
                  <a:pt x="70616" y="29925"/>
                  <a:pt x="67747" y="24651"/>
                  <a:pt x="63520" y="20924"/>
                </a:cubicBezTo>
                <a:cubicBezTo>
                  <a:pt x="62020" y="19602"/>
                  <a:pt x="60293" y="18412"/>
                  <a:pt x="59305" y="16662"/>
                </a:cubicBezTo>
                <a:cubicBezTo>
                  <a:pt x="57662" y="13697"/>
                  <a:pt x="57781" y="10304"/>
                  <a:pt x="55721" y="7387"/>
                </a:cubicBezTo>
                <a:cubicBezTo>
                  <a:pt x="53673" y="4470"/>
                  <a:pt x="50673" y="2195"/>
                  <a:pt x="47304" y="1017"/>
                </a:cubicBezTo>
                <a:cubicBezTo>
                  <a:pt x="45330" y="332"/>
                  <a:pt x="43201" y="0"/>
                  <a:pt x="41063"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9"/>
          <p:cNvSpPr/>
          <p:nvPr/>
        </p:nvSpPr>
        <p:spPr>
          <a:xfrm rot="-2442198" flipH="1">
            <a:off x="26593" y="1716494"/>
            <a:ext cx="161098" cy="161098"/>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six columns 2">
  <p:cSld name="CUSTOM_3_1">
    <p:spTree>
      <p:nvGrpSpPr>
        <p:cNvPr id="1" name="Shape 308"/>
        <p:cNvGrpSpPr/>
        <p:nvPr/>
      </p:nvGrpSpPr>
      <p:grpSpPr>
        <a:xfrm>
          <a:off x="0" y="0"/>
          <a:ext cx="0" cy="0"/>
          <a:chOff x="0" y="0"/>
          <a:chExt cx="0" cy="0"/>
        </a:xfrm>
      </p:grpSpPr>
      <p:sp>
        <p:nvSpPr>
          <p:cNvPr id="309" name="Google Shape;309;p20"/>
          <p:cNvSpPr txBox="1">
            <a:spLocks noGrp="1"/>
          </p:cNvSpPr>
          <p:nvPr>
            <p:ph type="subTitle" idx="1"/>
          </p:nvPr>
        </p:nvSpPr>
        <p:spPr>
          <a:xfrm>
            <a:off x="720000" y="1989575"/>
            <a:ext cx="1897800" cy="3492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1600">
                <a:solidFill>
                  <a:schemeClr val="dk1"/>
                </a:solidFill>
                <a:latin typeface="Changa One"/>
                <a:ea typeface="Changa One"/>
                <a:cs typeface="Changa One"/>
                <a:sym typeface="Changa One"/>
              </a:defRPr>
            </a:lvl1pPr>
            <a:lvl2pPr lvl="1" rtl="0">
              <a:spcBef>
                <a:spcPts val="0"/>
              </a:spcBef>
              <a:spcAft>
                <a:spcPts val="0"/>
              </a:spcAft>
              <a:buNone/>
              <a:defRPr sz="1600">
                <a:solidFill>
                  <a:schemeClr val="dk1"/>
                </a:solidFill>
                <a:latin typeface="Changa One"/>
                <a:ea typeface="Changa One"/>
                <a:cs typeface="Changa One"/>
                <a:sym typeface="Changa One"/>
              </a:defRPr>
            </a:lvl2pPr>
            <a:lvl3pPr lvl="2" rtl="0">
              <a:spcBef>
                <a:spcPts val="0"/>
              </a:spcBef>
              <a:spcAft>
                <a:spcPts val="0"/>
              </a:spcAft>
              <a:buNone/>
              <a:defRPr sz="1600">
                <a:solidFill>
                  <a:schemeClr val="dk1"/>
                </a:solidFill>
                <a:latin typeface="Changa One"/>
                <a:ea typeface="Changa One"/>
                <a:cs typeface="Changa One"/>
                <a:sym typeface="Changa One"/>
              </a:defRPr>
            </a:lvl3pPr>
            <a:lvl4pPr lvl="3" rtl="0">
              <a:spcBef>
                <a:spcPts val="0"/>
              </a:spcBef>
              <a:spcAft>
                <a:spcPts val="0"/>
              </a:spcAft>
              <a:buNone/>
              <a:defRPr sz="1600">
                <a:solidFill>
                  <a:schemeClr val="dk1"/>
                </a:solidFill>
                <a:latin typeface="Changa One"/>
                <a:ea typeface="Changa One"/>
                <a:cs typeface="Changa One"/>
                <a:sym typeface="Changa One"/>
              </a:defRPr>
            </a:lvl4pPr>
            <a:lvl5pPr lvl="4" rtl="0">
              <a:spcBef>
                <a:spcPts val="0"/>
              </a:spcBef>
              <a:spcAft>
                <a:spcPts val="0"/>
              </a:spcAft>
              <a:buNone/>
              <a:defRPr sz="1600">
                <a:solidFill>
                  <a:schemeClr val="dk1"/>
                </a:solidFill>
                <a:latin typeface="Changa One"/>
                <a:ea typeface="Changa One"/>
                <a:cs typeface="Changa One"/>
                <a:sym typeface="Changa One"/>
              </a:defRPr>
            </a:lvl5pPr>
            <a:lvl6pPr lvl="5" rtl="0">
              <a:spcBef>
                <a:spcPts val="0"/>
              </a:spcBef>
              <a:spcAft>
                <a:spcPts val="0"/>
              </a:spcAft>
              <a:buNone/>
              <a:defRPr sz="1600">
                <a:solidFill>
                  <a:schemeClr val="dk1"/>
                </a:solidFill>
                <a:latin typeface="Changa One"/>
                <a:ea typeface="Changa One"/>
                <a:cs typeface="Changa One"/>
                <a:sym typeface="Changa One"/>
              </a:defRPr>
            </a:lvl6pPr>
            <a:lvl7pPr lvl="6" rtl="0">
              <a:spcBef>
                <a:spcPts val="0"/>
              </a:spcBef>
              <a:spcAft>
                <a:spcPts val="0"/>
              </a:spcAft>
              <a:buNone/>
              <a:defRPr sz="1600">
                <a:solidFill>
                  <a:schemeClr val="dk1"/>
                </a:solidFill>
                <a:latin typeface="Changa One"/>
                <a:ea typeface="Changa One"/>
                <a:cs typeface="Changa One"/>
                <a:sym typeface="Changa One"/>
              </a:defRPr>
            </a:lvl7pPr>
            <a:lvl8pPr lvl="7" rtl="0">
              <a:spcBef>
                <a:spcPts val="0"/>
              </a:spcBef>
              <a:spcAft>
                <a:spcPts val="0"/>
              </a:spcAft>
              <a:buNone/>
              <a:defRPr sz="1600">
                <a:solidFill>
                  <a:schemeClr val="dk1"/>
                </a:solidFill>
                <a:latin typeface="Changa One"/>
                <a:ea typeface="Changa One"/>
                <a:cs typeface="Changa One"/>
                <a:sym typeface="Changa One"/>
              </a:defRPr>
            </a:lvl8pPr>
            <a:lvl9pPr lvl="8" rtl="0">
              <a:spcBef>
                <a:spcPts val="0"/>
              </a:spcBef>
              <a:spcAft>
                <a:spcPts val="0"/>
              </a:spcAft>
              <a:buNone/>
              <a:defRPr sz="1600">
                <a:solidFill>
                  <a:schemeClr val="dk1"/>
                </a:solidFill>
                <a:latin typeface="Changa One"/>
                <a:ea typeface="Changa One"/>
                <a:cs typeface="Changa One"/>
                <a:sym typeface="Changa One"/>
              </a:defRPr>
            </a:lvl9pPr>
          </a:lstStyle>
          <a:p>
            <a:endParaRPr/>
          </a:p>
        </p:txBody>
      </p:sp>
      <p:sp>
        <p:nvSpPr>
          <p:cNvPr id="310" name="Google Shape;310;p20"/>
          <p:cNvSpPr txBox="1">
            <a:spLocks noGrp="1"/>
          </p:cNvSpPr>
          <p:nvPr>
            <p:ph type="subTitle" idx="2"/>
          </p:nvPr>
        </p:nvSpPr>
        <p:spPr>
          <a:xfrm>
            <a:off x="720000" y="2251426"/>
            <a:ext cx="1897800" cy="6114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a:solidFill>
                  <a:schemeClr val="dk2"/>
                </a:solidFill>
              </a:defRPr>
            </a:lvl1pPr>
            <a:lvl2pPr lvl="1" rtl="0">
              <a:spcBef>
                <a:spcPts val="1600"/>
              </a:spcBef>
              <a:spcAft>
                <a:spcPts val="0"/>
              </a:spcAft>
              <a:buNone/>
              <a:defRPr sz="1400">
                <a:solidFill>
                  <a:schemeClr val="dk2"/>
                </a:solidFill>
              </a:defRPr>
            </a:lvl2pPr>
            <a:lvl3pPr lvl="2" rtl="0">
              <a:spcBef>
                <a:spcPts val="1600"/>
              </a:spcBef>
              <a:spcAft>
                <a:spcPts val="0"/>
              </a:spcAft>
              <a:buNone/>
              <a:defRPr sz="1400">
                <a:solidFill>
                  <a:schemeClr val="dk2"/>
                </a:solidFill>
              </a:defRPr>
            </a:lvl3pPr>
            <a:lvl4pPr lvl="3" rtl="0">
              <a:spcBef>
                <a:spcPts val="1600"/>
              </a:spcBef>
              <a:spcAft>
                <a:spcPts val="0"/>
              </a:spcAft>
              <a:buNone/>
              <a:defRPr sz="1400">
                <a:solidFill>
                  <a:schemeClr val="dk2"/>
                </a:solidFill>
              </a:defRPr>
            </a:lvl4pPr>
            <a:lvl5pPr lvl="4" rtl="0">
              <a:spcBef>
                <a:spcPts val="1600"/>
              </a:spcBef>
              <a:spcAft>
                <a:spcPts val="0"/>
              </a:spcAft>
              <a:buNone/>
              <a:defRPr sz="1400">
                <a:solidFill>
                  <a:schemeClr val="dk2"/>
                </a:solidFill>
              </a:defRPr>
            </a:lvl5pPr>
            <a:lvl6pPr lvl="5" rtl="0">
              <a:spcBef>
                <a:spcPts val="1600"/>
              </a:spcBef>
              <a:spcAft>
                <a:spcPts val="0"/>
              </a:spcAft>
              <a:buNone/>
              <a:defRPr sz="1400">
                <a:solidFill>
                  <a:schemeClr val="dk2"/>
                </a:solidFill>
              </a:defRPr>
            </a:lvl6pPr>
            <a:lvl7pPr lvl="6" rtl="0">
              <a:spcBef>
                <a:spcPts val="1600"/>
              </a:spcBef>
              <a:spcAft>
                <a:spcPts val="0"/>
              </a:spcAft>
              <a:buNone/>
              <a:defRPr sz="1400">
                <a:solidFill>
                  <a:schemeClr val="dk2"/>
                </a:solidFill>
              </a:defRPr>
            </a:lvl7pPr>
            <a:lvl8pPr lvl="7" rtl="0">
              <a:spcBef>
                <a:spcPts val="1600"/>
              </a:spcBef>
              <a:spcAft>
                <a:spcPts val="0"/>
              </a:spcAft>
              <a:buNone/>
              <a:defRPr sz="1400">
                <a:solidFill>
                  <a:schemeClr val="dk2"/>
                </a:solidFill>
              </a:defRPr>
            </a:lvl8pPr>
            <a:lvl9pPr lvl="8" rtl="0">
              <a:spcBef>
                <a:spcPts val="1600"/>
              </a:spcBef>
              <a:spcAft>
                <a:spcPts val="1600"/>
              </a:spcAft>
              <a:buNone/>
              <a:defRPr sz="1400">
                <a:solidFill>
                  <a:schemeClr val="dk2"/>
                </a:solidFill>
              </a:defRPr>
            </a:lvl9pPr>
          </a:lstStyle>
          <a:p>
            <a:endParaRPr/>
          </a:p>
        </p:txBody>
      </p:sp>
      <p:sp>
        <p:nvSpPr>
          <p:cNvPr id="311" name="Google Shape;311;p20"/>
          <p:cNvSpPr txBox="1">
            <a:spLocks noGrp="1"/>
          </p:cNvSpPr>
          <p:nvPr>
            <p:ph type="subTitle" idx="3"/>
          </p:nvPr>
        </p:nvSpPr>
        <p:spPr>
          <a:xfrm>
            <a:off x="3411000" y="1989575"/>
            <a:ext cx="1897800" cy="3492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1600">
                <a:solidFill>
                  <a:schemeClr val="dk1"/>
                </a:solidFill>
                <a:latin typeface="Changa One"/>
                <a:ea typeface="Changa One"/>
                <a:cs typeface="Changa One"/>
                <a:sym typeface="Changa One"/>
              </a:defRPr>
            </a:lvl1pPr>
            <a:lvl2pPr lvl="1" rtl="0">
              <a:spcBef>
                <a:spcPts val="0"/>
              </a:spcBef>
              <a:spcAft>
                <a:spcPts val="0"/>
              </a:spcAft>
              <a:buNone/>
              <a:defRPr sz="1600">
                <a:solidFill>
                  <a:schemeClr val="dk1"/>
                </a:solidFill>
                <a:latin typeface="Changa One"/>
                <a:ea typeface="Changa One"/>
                <a:cs typeface="Changa One"/>
                <a:sym typeface="Changa One"/>
              </a:defRPr>
            </a:lvl2pPr>
            <a:lvl3pPr lvl="2" rtl="0">
              <a:spcBef>
                <a:spcPts val="0"/>
              </a:spcBef>
              <a:spcAft>
                <a:spcPts val="0"/>
              </a:spcAft>
              <a:buNone/>
              <a:defRPr sz="1600">
                <a:solidFill>
                  <a:schemeClr val="dk1"/>
                </a:solidFill>
                <a:latin typeface="Changa One"/>
                <a:ea typeface="Changa One"/>
                <a:cs typeface="Changa One"/>
                <a:sym typeface="Changa One"/>
              </a:defRPr>
            </a:lvl3pPr>
            <a:lvl4pPr lvl="3" rtl="0">
              <a:spcBef>
                <a:spcPts val="0"/>
              </a:spcBef>
              <a:spcAft>
                <a:spcPts val="0"/>
              </a:spcAft>
              <a:buNone/>
              <a:defRPr sz="1600">
                <a:solidFill>
                  <a:schemeClr val="dk1"/>
                </a:solidFill>
                <a:latin typeface="Changa One"/>
                <a:ea typeface="Changa One"/>
                <a:cs typeface="Changa One"/>
                <a:sym typeface="Changa One"/>
              </a:defRPr>
            </a:lvl4pPr>
            <a:lvl5pPr lvl="4" rtl="0">
              <a:spcBef>
                <a:spcPts val="0"/>
              </a:spcBef>
              <a:spcAft>
                <a:spcPts val="0"/>
              </a:spcAft>
              <a:buNone/>
              <a:defRPr sz="1600">
                <a:solidFill>
                  <a:schemeClr val="dk1"/>
                </a:solidFill>
                <a:latin typeface="Changa One"/>
                <a:ea typeface="Changa One"/>
                <a:cs typeface="Changa One"/>
                <a:sym typeface="Changa One"/>
              </a:defRPr>
            </a:lvl5pPr>
            <a:lvl6pPr lvl="5" rtl="0">
              <a:spcBef>
                <a:spcPts val="0"/>
              </a:spcBef>
              <a:spcAft>
                <a:spcPts val="0"/>
              </a:spcAft>
              <a:buNone/>
              <a:defRPr sz="1600">
                <a:solidFill>
                  <a:schemeClr val="dk1"/>
                </a:solidFill>
                <a:latin typeface="Changa One"/>
                <a:ea typeface="Changa One"/>
                <a:cs typeface="Changa One"/>
                <a:sym typeface="Changa One"/>
              </a:defRPr>
            </a:lvl6pPr>
            <a:lvl7pPr lvl="6" rtl="0">
              <a:spcBef>
                <a:spcPts val="0"/>
              </a:spcBef>
              <a:spcAft>
                <a:spcPts val="0"/>
              </a:spcAft>
              <a:buNone/>
              <a:defRPr sz="1600">
                <a:solidFill>
                  <a:schemeClr val="dk1"/>
                </a:solidFill>
                <a:latin typeface="Changa One"/>
                <a:ea typeface="Changa One"/>
                <a:cs typeface="Changa One"/>
                <a:sym typeface="Changa One"/>
              </a:defRPr>
            </a:lvl7pPr>
            <a:lvl8pPr lvl="7" rtl="0">
              <a:spcBef>
                <a:spcPts val="0"/>
              </a:spcBef>
              <a:spcAft>
                <a:spcPts val="0"/>
              </a:spcAft>
              <a:buNone/>
              <a:defRPr sz="1600">
                <a:solidFill>
                  <a:schemeClr val="dk1"/>
                </a:solidFill>
                <a:latin typeface="Changa One"/>
                <a:ea typeface="Changa One"/>
                <a:cs typeface="Changa One"/>
                <a:sym typeface="Changa One"/>
              </a:defRPr>
            </a:lvl8pPr>
            <a:lvl9pPr lvl="8" rtl="0">
              <a:spcBef>
                <a:spcPts val="0"/>
              </a:spcBef>
              <a:spcAft>
                <a:spcPts val="0"/>
              </a:spcAft>
              <a:buNone/>
              <a:defRPr sz="1600">
                <a:solidFill>
                  <a:schemeClr val="dk1"/>
                </a:solidFill>
                <a:latin typeface="Changa One"/>
                <a:ea typeface="Changa One"/>
                <a:cs typeface="Changa One"/>
                <a:sym typeface="Changa One"/>
              </a:defRPr>
            </a:lvl9pPr>
          </a:lstStyle>
          <a:p>
            <a:endParaRPr/>
          </a:p>
        </p:txBody>
      </p:sp>
      <p:sp>
        <p:nvSpPr>
          <p:cNvPr id="312" name="Google Shape;312;p20"/>
          <p:cNvSpPr txBox="1">
            <a:spLocks noGrp="1"/>
          </p:cNvSpPr>
          <p:nvPr>
            <p:ph type="subTitle" idx="4"/>
          </p:nvPr>
        </p:nvSpPr>
        <p:spPr>
          <a:xfrm>
            <a:off x="3411000" y="2251426"/>
            <a:ext cx="1897800" cy="6114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a:solidFill>
                  <a:schemeClr val="dk2"/>
                </a:solidFill>
              </a:defRPr>
            </a:lvl1pPr>
            <a:lvl2pPr lvl="1" rtl="0">
              <a:spcBef>
                <a:spcPts val="1600"/>
              </a:spcBef>
              <a:spcAft>
                <a:spcPts val="0"/>
              </a:spcAft>
              <a:buNone/>
              <a:defRPr sz="1400">
                <a:solidFill>
                  <a:schemeClr val="dk2"/>
                </a:solidFill>
              </a:defRPr>
            </a:lvl2pPr>
            <a:lvl3pPr lvl="2" rtl="0">
              <a:spcBef>
                <a:spcPts val="1600"/>
              </a:spcBef>
              <a:spcAft>
                <a:spcPts val="0"/>
              </a:spcAft>
              <a:buNone/>
              <a:defRPr sz="1400">
                <a:solidFill>
                  <a:schemeClr val="dk2"/>
                </a:solidFill>
              </a:defRPr>
            </a:lvl3pPr>
            <a:lvl4pPr lvl="3" rtl="0">
              <a:spcBef>
                <a:spcPts val="1600"/>
              </a:spcBef>
              <a:spcAft>
                <a:spcPts val="0"/>
              </a:spcAft>
              <a:buNone/>
              <a:defRPr sz="1400">
                <a:solidFill>
                  <a:schemeClr val="dk2"/>
                </a:solidFill>
              </a:defRPr>
            </a:lvl4pPr>
            <a:lvl5pPr lvl="4" rtl="0">
              <a:spcBef>
                <a:spcPts val="1600"/>
              </a:spcBef>
              <a:spcAft>
                <a:spcPts val="0"/>
              </a:spcAft>
              <a:buNone/>
              <a:defRPr sz="1400">
                <a:solidFill>
                  <a:schemeClr val="dk2"/>
                </a:solidFill>
              </a:defRPr>
            </a:lvl5pPr>
            <a:lvl6pPr lvl="5" rtl="0">
              <a:spcBef>
                <a:spcPts val="1600"/>
              </a:spcBef>
              <a:spcAft>
                <a:spcPts val="0"/>
              </a:spcAft>
              <a:buNone/>
              <a:defRPr sz="1400">
                <a:solidFill>
                  <a:schemeClr val="dk2"/>
                </a:solidFill>
              </a:defRPr>
            </a:lvl6pPr>
            <a:lvl7pPr lvl="6" rtl="0">
              <a:spcBef>
                <a:spcPts val="1600"/>
              </a:spcBef>
              <a:spcAft>
                <a:spcPts val="0"/>
              </a:spcAft>
              <a:buNone/>
              <a:defRPr sz="1400">
                <a:solidFill>
                  <a:schemeClr val="dk2"/>
                </a:solidFill>
              </a:defRPr>
            </a:lvl7pPr>
            <a:lvl8pPr lvl="7" rtl="0">
              <a:spcBef>
                <a:spcPts val="1600"/>
              </a:spcBef>
              <a:spcAft>
                <a:spcPts val="0"/>
              </a:spcAft>
              <a:buNone/>
              <a:defRPr sz="1400">
                <a:solidFill>
                  <a:schemeClr val="dk2"/>
                </a:solidFill>
              </a:defRPr>
            </a:lvl8pPr>
            <a:lvl9pPr lvl="8" rtl="0">
              <a:spcBef>
                <a:spcPts val="1600"/>
              </a:spcBef>
              <a:spcAft>
                <a:spcPts val="1600"/>
              </a:spcAft>
              <a:buNone/>
              <a:defRPr sz="1400">
                <a:solidFill>
                  <a:schemeClr val="dk2"/>
                </a:solidFill>
              </a:defRPr>
            </a:lvl9pPr>
          </a:lstStyle>
          <a:p>
            <a:endParaRPr/>
          </a:p>
        </p:txBody>
      </p:sp>
      <p:sp>
        <p:nvSpPr>
          <p:cNvPr id="313" name="Google Shape;313;p20"/>
          <p:cNvSpPr txBox="1">
            <a:spLocks noGrp="1"/>
          </p:cNvSpPr>
          <p:nvPr>
            <p:ph type="subTitle" idx="5"/>
          </p:nvPr>
        </p:nvSpPr>
        <p:spPr>
          <a:xfrm>
            <a:off x="6102000" y="1989575"/>
            <a:ext cx="1897800" cy="3492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1600">
                <a:solidFill>
                  <a:schemeClr val="dk1"/>
                </a:solidFill>
                <a:latin typeface="Changa One"/>
                <a:ea typeface="Changa One"/>
                <a:cs typeface="Changa One"/>
                <a:sym typeface="Changa One"/>
              </a:defRPr>
            </a:lvl1pPr>
            <a:lvl2pPr lvl="1" rtl="0">
              <a:spcBef>
                <a:spcPts val="0"/>
              </a:spcBef>
              <a:spcAft>
                <a:spcPts val="0"/>
              </a:spcAft>
              <a:buNone/>
              <a:defRPr sz="1600">
                <a:solidFill>
                  <a:schemeClr val="dk1"/>
                </a:solidFill>
                <a:latin typeface="Changa One"/>
                <a:ea typeface="Changa One"/>
                <a:cs typeface="Changa One"/>
                <a:sym typeface="Changa One"/>
              </a:defRPr>
            </a:lvl2pPr>
            <a:lvl3pPr lvl="2" rtl="0">
              <a:spcBef>
                <a:spcPts val="0"/>
              </a:spcBef>
              <a:spcAft>
                <a:spcPts val="0"/>
              </a:spcAft>
              <a:buNone/>
              <a:defRPr sz="1600">
                <a:solidFill>
                  <a:schemeClr val="dk1"/>
                </a:solidFill>
                <a:latin typeface="Changa One"/>
                <a:ea typeface="Changa One"/>
                <a:cs typeface="Changa One"/>
                <a:sym typeface="Changa One"/>
              </a:defRPr>
            </a:lvl3pPr>
            <a:lvl4pPr lvl="3" rtl="0">
              <a:spcBef>
                <a:spcPts val="0"/>
              </a:spcBef>
              <a:spcAft>
                <a:spcPts val="0"/>
              </a:spcAft>
              <a:buNone/>
              <a:defRPr sz="1600">
                <a:solidFill>
                  <a:schemeClr val="dk1"/>
                </a:solidFill>
                <a:latin typeface="Changa One"/>
                <a:ea typeface="Changa One"/>
                <a:cs typeface="Changa One"/>
                <a:sym typeface="Changa One"/>
              </a:defRPr>
            </a:lvl4pPr>
            <a:lvl5pPr lvl="4" rtl="0">
              <a:spcBef>
                <a:spcPts val="0"/>
              </a:spcBef>
              <a:spcAft>
                <a:spcPts val="0"/>
              </a:spcAft>
              <a:buNone/>
              <a:defRPr sz="1600">
                <a:solidFill>
                  <a:schemeClr val="dk1"/>
                </a:solidFill>
                <a:latin typeface="Changa One"/>
                <a:ea typeface="Changa One"/>
                <a:cs typeface="Changa One"/>
                <a:sym typeface="Changa One"/>
              </a:defRPr>
            </a:lvl5pPr>
            <a:lvl6pPr lvl="5" rtl="0">
              <a:spcBef>
                <a:spcPts val="0"/>
              </a:spcBef>
              <a:spcAft>
                <a:spcPts val="0"/>
              </a:spcAft>
              <a:buNone/>
              <a:defRPr sz="1600">
                <a:solidFill>
                  <a:schemeClr val="dk1"/>
                </a:solidFill>
                <a:latin typeface="Changa One"/>
                <a:ea typeface="Changa One"/>
                <a:cs typeface="Changa One"/>
                <a:sym typeface="Changa One"/>
              </a:defRPr>
            </a:lvl6pPr>
            <a:lvl7pPr lvl="6" rtl="0">
              <a:spcBef>
                <a:spcPts val="0"/>
              </a:spcBef>
              <a:spcAft>
                <a:spcPts val="0"/>
              </a:spcAft>
              <a:buNone/>
              <a:defRPr sz="1600">
                <a:solidFill>
                  <a:schemeClr val="dk1"/>
                </a:solidFill>
                <a:latin typeface="Changa One"/>
                <a:ea typeface="Changa One"/>
                <a:cs typeface="Changa One"/>
                <a:sym typeface="Changa One"/>
              </a:defRPr>
            </a:lvl7pPr>
            <a:lvl8pPr lvl="7" rtl="0">
              <a:spcBef>
                <a:spcPts val="0"/>
              </a:spcBef>
              <a:spcAft>
                <a:spcPts val="0"/>
              </a:spcAft>
              <a:buNone/>
              <a:defRPr sz="1600">
                <a:solidFill>
                  <a:schemeClr val="dk1"/>
                </a:solidFill>
                <a:latin typeface="Changa One"/>
                <a:ea typeface="Changa One"/>
                <a:cs typeface="Changa One"/>
                <a:sym typeface="Changa One"/>
              </a:defRPr>
            </a:lvl8pPr>
            <a:lvl9pPr lvl="8" rtl="0">
              <a:spcBef>
                <a:spcPts val="0"/>
              </a:spcBef>
              <a:spcAft>
                <a:spcPts val="0"/>
              </a:spcAft>
              <a:buNone/>
              <a:defRPr sz="1600">
                <a:solidFill>
                  <a:schemeClr val="dk1"/>
                </a:solidFill>
                <a:latin typeface="Changa One"/>
                <a:ea typeface="Changa One"/>
                <a:cs typeface="Changa One"/>
                <a:sym typeface="Changa One"/>
              </a:defRPr>
            </a:lvl9pPr>
          </a:lstStyle>
          <a:p>
            <a:endParaRPr/>
          </a:p>
        </p:txBody>
      </p:sp>
      <p:sp>
        <p:nvSpPr>
          <p:cNvPr id="314" name="Google Shape;314;p20"/>
          <p:cNvSpPr txBox="1">
            <a:spLocks noGrp="1"/>
          </p:cNvSpPr>
          <p:nvPr>
            <p:ph type="subTitle" idx="6"/>
          </p:nvPr>
        </p:nvSpPr>
        <p:spPr>
          <a:xfrm>
            <a:off x="6102000" y="2251426"/>
            <a:ext cx="1897800" cy="6114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a:solidFill>
                  <a:schemeClr val="dk2"/>
                </a:solidFill>
              </a:defRPr>
            </a:lvl1pPr>
            <a:lvl2pPr lvl="1" rtl="0">
              <a:spcBef>
                <a:spcPts val="1600"/>
              </a:spcBef>
              <a:spcAft>
                <a:spcPts val="0"/>
              </a:spcAft>
              <a:buNone/>
              <a:defRPr sz="1400">
                <a:solidFill>
                  <a:schemeClr val="dk2"/>
                </a:solidFill>
              </a:defRPr>
            </a:lvl2pPr>
            <a:lvl3pPr lvl="2" rtl="0">
              <a:spcBef>
                <a:spcPts val="1600"/>
              </a:spcBef>
              <a:spcAft>
                <a:spcPts val="0"/>
              </a:spcAft>
              <a:buNone/>
              <a:defRPr sz="1400">
                <a:solidFill>
                  <a:schemeClr val="dk2"/>
                </a:solidFill>
              </a:defRPr>
            </a:lvl3pPr>
            <a:lvl4pPr lvl="3" rtl="0">
              <a:spcBef>
                <a:spcPts val="1600"/>
              </a:spcBef>
              <a:spcAft>
                <a:spcPts val="0"/>
              </a:spcAft>
              <a:buNone/>
              <a:defRPr sz="1400">
                <a:solidFill>
                  <a:schemeClr val="dk2"/>
                </a:solidFill>
              </a:defRPr>
            </a:lvl4pPr>
            <a:lvl5pPr lvl="4" rtl="0">
              <a:spcBef>
                <a:spcPts val="1600"/>
              </a:spcBef>
              <a:spcAft>
                <a:spcPts val="0"/>
              </a:spcAft>
              <a:buNone/>
              <a:defRPr sz="1400">
                <a:solidFill>
                  <a:schemeClr val="dk2"/>
                </a:solidFill>
              </a:defRPr>
            </a:lvl5pPr>
            <a:lvl6pPr lvl="5" rtl="0">
              <a:spcBef>
                <a:spcPts val="1600"/>
              </a:spcBef>
              <a:spcAft>
                <a:spcPts val="0"/>
              </a:spcAft>
              <a:buNone/>
              <a:defRPr sz="1400">
                <a:solidFill>
                  <a:schemeClr val="dk2"/>
                </a:solidFill>
              </a:defRPr>
            </a:lvl6pPr>
            <a:lvl7pPr lvl="6" rtl="0">
              <a:spcBef>
                <a:spcPts val="1600"/>
              </a:spcBef>
              <a:spcAft>
                <a:spcPts val="0"/>
              </a:spcAft>
              <a:buNone/>
              <a:defRPr sz="1400">
                <a:solidFill>
                  <a:schemeClr val="dk2"/>
                </a:solidFill>
              </a:defRPr>
            </a:lvl7pPr>
            <a:lvl8pPr lvl="7" rtl="0">
              <a:spcBef>
                <a:spcPts val="1600"/>
              </a:spcBef>
              <a:spcAft>
                <a:spcPts val="0"/>
              </a:spcAft>
              <a:buNone/>
              <a:defRPr sz="1400">
                <a:solidFill>
                  <a:schemeClr val="dk2"/>
                </a:solidFill>
              </a:defRPr>
            </a:lvl8pPr>
            <a:lvl9pPr lvl="8" rtl="0">
              <a:spcBef>
                <a:spcPts val="1600"/>
              </a:spcBef>
              <a:spcAft>
                <a:spcPts val="1600"/>
              </a:spcAft>
              <a:buNone/>
              <a:defRPr sz="1400">
                <a:solidFill>
                  <a:schemeClr val="dk2"/>
                </a:solidFill>
              </a:defRPr>
            </a:lvl9pPr>
          </a:lstStyle>
          <a:p>
            <a:endParaRPr/>
          </a:p>
        </p:txBody>
      </p:sp>
      <p:sp>
        <p:nvSpPr>
          <p:cNvPr id="315" name="Google Shape;315;p20"/>
          <p:cNvSpPr txBox="1">
            <a:spLocks noGrp="1"/>
          </p:cNvSpPr>
          <p:nvPr>
            <p:ph type="title"/>
          </p:nvPr>
        </p:nvSpPr>
        <p:spPr>
          <a:xfrm>
            <a:off x="720000" y="445025"/>
            <a:ext cx="5917200" cy="6114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16" name="Google Shape;316;p20"/>
          <p:cNvSpPr txBox="1">
            <a:spLocks noGrp="1"/>
          </p:cNvSpPr>
          <p:nvPr>
            <p:ph type="subTitle" idx="7"/>
          </p:nvPr>
        </p:nvSpPr>
        <p:spPr>
          <a:xfrm>
            <a:off x="720000" y="3730250"/>
            <a:ext cx="1897800" cy="3492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1600">
                <a:solidFill>
                  <a:schemeClr val="dk1"/>
                </a:solidFill>
                <a:latin typeface="Changa One"/>
                <a:ea typeface="Changa One"/>
                <a:cs typeface="Changa One"/>
                <a:sym typeface="Changa One"/>
              </a:defRPr>
            </a:lvl1pPr>
            <a:lvl2pPr lvl="1" rtl="0">
              <a:spcBef>
                <a:spcPts val="0"/>
              </a:spcBef>
              <a:spcAft>
                <a:spcPts val="0"/>
              </a:spcAft>
              <a:buNone/>
              <a:defRPr sz="1600">
                <a:solidFill>
                  <a:schemeClr val="dk1"/>
                </a:solidFill>
                <a:latin typeface="Changa One"/>
                <a:ea typeface="Changa One"/>
                <a:cs typeface="Changa One"/>
                <a:sym typeface="Changa One"/>
              </a:defRPr>
            </a:lvl2pPr>
            <a:lvl3pPr lvl="2" rtl="0">
              <a:spcBef>
                <a:spcPts val="0"/>
              </a:spcBef>
              <a:spcAft>
                <a:spcPts val="0"/>
              </a:spcAft>
              <a:buNone/>
              <a:defRPr sz="1600">
                <a:solidFill>
                  <a:schemeClr val="dk1"/>
                </a:solidFill>
                <a:latin typeface="Changa One"/>
                <a:ea typeface="Changa One"/>
                <a:cs typeface="Changa One"/>
                <a:sym typeface="Changa One"/>
              </a:defRPr>
            </a:lvl3pPr>
            <a:lvl4pPr lvl="3" rtl="0">
              <a:spcBef>
                <a:spcPts val="0"/>
              </a:spcBef>
              <a:spcAft>
                <a:spcPts val="0"/>
              </a:spcAft>
              <a:buNone/>
              <a:defRPr sz="1600">
                <a:solidFill>
                  <a:schemeClr val="dk1"/>
                </a:solidFill>
                <a:latin typeface="Changa One"/>
                <a:ea typeface="Changa One"/>
                <a:cs typeface="Changa One"/>
                <a:sym typeface="Changa One"/>
              </a:defRPr>
            </a:lvl4pPr>
            <a:lvl5pPr lvl="4" rtl="0">
              <a:spcBef>
                <a:spcPts val="0"/>
              </a:spcBef>
              <a:spcAft>
                <a:spcPts val="0"/>
              </a:spcAft>
              <a:buNone/>
              <a:defRPr sz="1600">
                <a:solidFill>
                  <a:schemeClr val="dk1"/>
                </a:solidFill>
                <a:latin typeface="Changa One"/>
                <a:ea typeface="Changa One"/>
                <a:cs typeface="Changa One"/>
                <a:sym typeface="Changa One"/>
              </a:defRPr>
            </a:lvl5pPr>
            <a:lvl6pPr lvl="5" rtl="0">
              <a:spcBef>
                <a:spcPts val="0"/>
              </a:spcBef>
              <a:spcAft>
                <a:spcPts val="0"/>
              </a:spcAft>
              <a:buNone/>
              <a:defRPr sz="1600">
                <a:solidFill>
                  <a:schemeClr val="dk1"/>
                </a:solidFill>
                <a:latin typeface="Changa One"/>
                <a:ea typeface="Changa One"/>
                <a:cs typeface="Changa One"/>
                <a:sym typeface="Changa One"/>
              </a:defRPr>
            </a:lvl6pPr>
            <a:lvl7pPr lvl="6" rtl="0">
              <a:spcBef>
                <a:spcPts val="0"/>
              </a:spcBef>
              <a:spcAft>
                <a:spcPts val="0"/>
              </a:spcAft>
              <a:buNone/>
              <a:defRPr sz="1600">
                <a:solidFill>
                  <a:schemeClr val="dk1"/>
                </a:solidFill>
                <a:latin typeface="Changa One"/>
                <a:ea typeface="Changa One"/>
                <a:cs typeface="Changa One"/>
                <a:sym typeface="Changa One"/>
              </a:defRPr>
            </a:lvl7pPr>
            <a:lvl8pPr lvl="7" rtl="0">
              <a:spcBef>
                <a:spcPts val="0"/>
              </a:spcBef>
              <a:spcAft>
                <a:spcPts val="0"/>
              </a:spcAft>
              <a:buNone/>
              <a:defRPr sz="1600">
                <a:solidFill>
                  <a:schemeClr val="dk1"/>
                </a:solidFill>
                <a:latin typeface="Changa One"/>
                <a:ea typeface="Changa One"/>
                <a:cs typeface="Changa One"/>
                <a:sym typeface="Changa One"/>
              </a:defRPr>
            </a:lvl8pPr>
            <a:lvl9pPr lvl="8" rtl="0">
              <a:spcBef>
                <a:spcPts val="0"/>
              </a:spcBef>
              <a:spcAft>
                <a:spcPts val="0"/>
              </a:spcAft>
              <a:buNone/>
              <a:defRPr sz="1600">
                <a:solidFill>
                  <a:schemeClr val="dk1"/>
                </a:solidFill>
                <a:latin typeface="Changa One"/>
                <a:ea typeface="Changa One"/>
                <a:cs typeface="Changa One"/>
                <a:sym typeface="Changa One"/>
              </a:defRPr>
            </a:lvl9pPr>
          </a:lstStyle>
          <a:p>
            <a:endParaRPr/>
          </a:p>
        </p:txBody>
      </p:sp>
      <p:sp>
        <p:nvSpPr>
          <p:cNvPr id="317" name="Google Shape;317;p20"/>
          <p:cNvSpPr txBox="1">
            <a:spLocks noGrp="1"/>
          </p:cNvSpPr>
          <p:nvPr>
            <p:ph type="subTitle" idx="8"/>
          </p:nvPr>
        </p:nvSpPr>
        <p:spPr>
          <a:xfrm>
            <a:off x="720000" y="3992101"/>
            <a:ext cx="1897800" cy="6114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a:solidFill>
                  <a:schemeClr val="dk2"/>
                </a:solidFill>
              </a:defRPr>
            </a:lvl1pPr>
            <a:lvl2pPr lvl="1" rtl="0">
              <a:spcBef>
                <a:spcPts val="1600"/>
              </a:spcBef>
              <a:spcAft>
                <a:spcPts val="0"/>
              </a:spcAft>
              <a:buNone/>
              <a:defRPr sz="1400">
                <a:solidFill>
                  <a:schemeClr val="dk2"/>
                </a:solidFill>
              </a:defRPr>
            </a:lvl2pPr>
            <a:lvl3pPr lvl="2" rtl="0">
              <a:spcBef>
                <a:spcPts val="1600"/>
              </a:spcBef>
              <a:spcAft>
                <a:spcPts val="0"/>
              </a:spcAft>
              <a:buNone/>
              <a:defRPr sz="1400">
                <a:solidFill>
                  <a:schemeClr val="dk2"/>
                </a:solidFill>
              </a:defRPr>
            </a:lvl3pPr>
            <a:lvl4pPr lvl="3" rtl="0">
              <a:spcBef>
                <a:spcPts val="1600"/>
              </a:spcBef>
              <a:spcAft>
                <a:spcPts val="0"/>
              </a:spcAft>
              <a:buNone/>
              <a:defRPr sz="1400">
                <a:solidFill>
                  <a:schemeClr val="dk2"/>
                </a:solidFill>
              </a:defRPr>
            </a:lvl4pPr>
            <a:lvl5pPr lvl="4" rtl="0">
              <a:spcBef>
                <a:spcPts val="1600"/>
              </a:spcBef>
              <a:spcAft>
                <a:spcPts val="0"/>
              </a:spcAft>
              <a:buNone/>
              <a:defRPr sz="1400">
                <a:solidFill>
                  <a:schemeClr val="dk2"/>
                </a:solidFill>
              </a:defRPr>
            </a:lvl5pPr>
            <a:lvl6pPr lvl="5" rtl="0">
              <a:spcBef>
                <a:spcPts val="1600"/>
              </a:spcBef>
              <a:spcAft>
                <a:spcPts val="0"/>
              </a:spcAft>
              <a:buNone/>
              <a:defRPr sz="1400">
                <a:solidFill>
                  <a:schemeClr val="dk2"/>
                </a:solidFill>
              </a:defRPr>
            </a:lvl6pPr>
            <a:lvl7pPr lvl="6" rtl="0">
              <a:spcBef>
                <a:spcPts val="1600"/>
              </a:spcBef>
              <a:spcAft>
                <a:spcPts val="0"/>
              </a:spcAft>
              <a:buNone/>
              <a:defRPr sz="1400">
                <a:solidFill>
                  <a:schemeClr val="dk2"/>
                </a:solidFill>
              </a:defRPr>
            </a:lvl7pPr>
            <a:lvl8pPr lvl="7" rtl="0">
              <a:spcBef>
                <a:spcPts val="1600"/>
              </a:spcBef>
              <a:spcAft>
                <a:spcPts val="0"/>
              </a:spcAft>
              <a:buNone/>
              <a:defRPr sz="1400">
                <a:solidFill>
                  <a:schemeClr val="dk2"/>
                </a:solidFill>
              </a:defRPr>
            </a:lvl8pPr>
            <a:lvl9pPr lvl="8" rtl="0">
              <a:spcBef>
                <a:spcPts val="1600"/>
              </a:spcBef>
              <a:spcAft>
                <a:spcPts val="1600"/>
              </a:spcAft>
              <a:buNone/>
              <a:defRPr sz="1400">
                <a:solidFill>
                  <a:schemeClr val="dk2"/>
                </a:solidFill>
              </a:defRPr>
            </a:lvl9pPr>
          </a:lstStyle>
          <a:p>
            <a:endParaRPr/>
          </a:p>
        </p:txBody>
      </p:sp>
      <p:sp>
        <p:nvSpPr>
          <p:cNvPr id="318" name="Google Shape;318;p20"/>
          <p:cNvSpPr txBox="1">
            <a:spLocks noGrp="1"/>
          </p:cNvSpPr>
          <p:nvPr>
            <p:ph type="subTitle" idx="9"/>
          </p:nvPr>
        </p:nvSpPr>
        <p:spPr>
          <a:xfrm>
            <a:off x="3411000" y="3730250"/>
            <a:ext cx="1897800" cy="3492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1600">
                <a:solidFill>
                  <a:schemeClr val="dk1"/>
                </a:solidFill>
                <a:latin typeface="Changa One"/>
                <a:ea typeface="Changa One"/>
                <a:cs typeface="Changa One"/>
                <a:sym typeface="Changa One"/>
              </a:defRPr>
            </a:lvl1pPr>
            <a:lvl2pPr lvl="1" rtl="0">
              <a:spcBef>
                <a:spcPts val="0"/>
              </a:spcBef>
              <a:spcAft>
                <a:spcPts val="0"/>
              </a:spcAft>
              <a:buNone/>
              <a:defRPr sz="1600">
                <a:solidFill>
                  <a:schemeClr val="dk1"/>
                </a:solidFill>
                <a:latin typeface="Changa One"/>
                <a:ea typeface="Changa One"/>
                <a:cs typeface="Changa One"/>
                <a:sym typeface="Changa One"/>
              </a:defRPr>
            </a:lvl2pPr>
            <a:lvl3pPr lvl="2" rtl="0">
              <a:spcBef>
                <a:spcPts val="0"/>
              </a:spcBef>
              <a:spcAft>
                <a:spcPts val="0"/>
              </a:spcAft>
              <a:buNone/>
              <a:defRPr sz="1600">
                <a:solidFill>
                  <a:schemeClr val="dk1"/>
                </a:solidFill>
                <a:latin typeface="Changa One"/>
                <a:ea typeface="Changa One"/>
                <a:cs typeface="Changa One"/>
                <a:sym typeface="Changa One"/>
              </a:defRPr>
            </a:lvl3pPr>
            <a:lvl4pPr lvl="3" rtl="0">
              <a:spcBef>
                <a:spcPts val="0"/>
              </a:spcBef>
              <a:spcAft>
                <a:spcPts val="0"/>
              </a:spcAft>
              <a:buNone/>
              <a:defRPr sz="1600">
                <a:solidFill>
                  <a:schemeClr val="dk1"/>
                </a:solidFill>
                <a:latin typeface="Changa One"/>
                <a:ea typeface="Changa One"/>
                <a:cs typeface="Changa One"/>
                <a:sym typeface="Changa One"/>
              </a:defRPr>
            </a:lvl4pPr>
            <a:lvl5pPr lvl="4" rtl="0">
              <a:spcBef>
                <a:spcPts val="0"/>
              </a:spcBef>
              <a:spcAft>
                <a:spcPts val="0"/>
              </a:spcAft>
              <a:buNone/>
              <a:defRPr sz="1600">
                <a:solidFill>
                  <a:schemeClr val="dk1"/>
                </a:solidFill>
                <a:latin typeface="Changa One"/>
                <a:ea typeface="Changa One"/>
                <a:cs typeface="Changa One"/>
                <a:sym typeface="Changa One"/>
              </a:defRPr>
            </a:lvl5pPr>
            <a:lvl6pPr lvl="5" rtl="0">
              <a:spcBef>
                <a:spcPts val="0"/>
              </a:spcBef>
              <a:spcAft>
                <a:spcPts val="0"/>
              </a:spcAft>
              <a:buNone/>
              <a:defRPr sz="1600">
                <a:solidFill>
                  <a:schemeClr val="dk1"/>
                </a:solidFill>
                <a:latin typeface="Changa One"/>
                <a:ea typeface="Changa One"/>
                <a:cs typeface="Changa One"/>
                <a:sym typeface="Changa One"/>
              </a:defRPr>
            </a:lvl6pPr>
            <a:lvl7pPr lvl="6" rtl="0">
              <a:spcBef>
                <a:spcPts val="0"/>
              </a:spcBef>
              <a:spcAft>
                <a:spcPts val="0"/>
              </a:spcAft>
              <a:buNone/>
              <a:defRPr sz="1600">
                <a:solidFill>
                  <a:schemeClr val="dk1"/>
                </a:solidFill>
                <a:latin typeface="Changa One"/>
                <a:ea typeface="Changa One"/>
                <a:cs typeface="Changa One"/>
                <a:sym typeface="Changa One"/>
              </a:defRPr>
            </a:lvl7pPr>
            <a:lvl8pPr lvl="7" rtl="0">
              <a:spcBef>
                <a:spcPts val="0"/>
              </a:spcBef>
              <a:spcAft>
                <a:spcPts val="0"/>
              </a:spcAft>
              <a:buNone/>
              <a:defRPr sz="1600">
                <a:solidFill>
                  <a:schemeClr val="dk1"/>
                </a:solidFill>
                <a:latin typeface="Changa One"/>
                <a:ea typeface="Changa One"/>
                <a:cs typeface="Changa One"/>
                <a:sym typeface="Changa One"/>
              </a:defRPr>
            </a:lvl8pPr>
            <a:lvl9pPr lvl="8" rtl="0">
              <a:spcBef>
                <a:spcPts val="0"/>
              </a:spcBef>
              <a:spcAft>
                <a:spcPts val="0"/>
              </a:spcAft>
              <a:buNone/>
              <a:defRPr sz="1600">
                <a:solidFill>
                  <a:schemeClr val="dk1"/>
                </a:solidFill>
                <a:latin typeface="Changa One"/>
                <a:ea typeface="Changa One"/>
                <a:cs typeface="Changa One"/>
                <a:sym typeface="Changa One"/>
              </a:defRPr>
            </a:lvl9pPr>
          </a:lstStyle>
          <a:p>
            <a:endParaRPr/>
          </a:p>
        </p:txBody>
      </p:sp>
      <p:sp>
        <p:nvSpPr>
          <p:cNvPr id="319" name="Google Shape;319;p20"/>
          <p:cNvSpPr txBox="1">
            <a:spLocks noGrp="1"/>
          </p:cNvSpPr>
          <p:nvPr>
            <p:ph type="subTitle" idx="13"/>
          </p:nvPr>
        </p:nvSpPr>
        <p:spPr>
          <a:xfrm>
            <a:off x="3411000" y="3992101"/>
            <a:ext cx="1897800" cy="6114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a:solidFill>
                  <a:schemeClr val="dk2"/>
                </a:solidFill>
              </a:defRPr>
            </a:lvl1pPr>
            <a:lvl2pPr lvl="1" rtl="0">
              <a:spcBef>
                <a:spcPts val="1600"/>
              </a:spcBef>
              <a:spcAft>
                <a:spcPts val="0"/>
              </a:spcAft>
              <a:buNone/>
              <a:defRPr sz="1400">
                <a:solidFill>
                  <a:schemeClr val="dk2"/>
                </a:solidFill>
              </a:defRPr>
            </a:lvl2pPr>
            <a:lvl3pPr lvl="2" rtl="0">
              <a:spcBef>
                <a:spcPts val="1600"/>
              </a:spcBef>
              <a:spcAft>
                <a:spcPts val="0"/>
              </a:spcAft>
              <a:buNone/>
              <a:defRPr sz="1400">
                <a:solidFill>
                  <a:schemeClr val="dk2"/>
                </a:solidFill>
              </a:defRPr>
            </a:lvl3pPr>
            <a:lvl4pPr lvl="3" rtl="0">
              <a:spcBef>
                <a:spcPts val="1600"/>
              </a:spcBef>
              <a:spcAft>
                <a:spcPts val="0"/>
              </a:spcAft>
              <a:buNone/>
              <a:defRPr sz="1400">
                <a:solidFill>
                  <a:schemeClr val="dk2"/>
                </a:solidFill>
              </a:defRPr>
            </a:lvl4pPr>
            <a:lvl5pPr lvl="4" rtl="0">
              <a:spcBef>
                <a:spcPts val="1600"/>
              </a:spcBef>
              <a:spcAft>
                <a:spcPts val="0"/>
              </a:spcAft>
              <a:buNone/>
              <a:defRPr sz="1400">
                <a:solidFill>
                  <a:schemeClr val="dk2"/>
                </a:solidFill>
              </a:defRPr>
            </a:lvl5pPr>
            <a:lvl6pPr lvl="5" rtl="0">
              <a:spcBef>
                <a:spcPts val="1600"/>
              </a:spcBef>
              <a:spcAft>
                <a:spcPts val="0"/>
              </a:spcAft>
              <a:buNone/>
              <a:defRPr sz="1400">
                <a:solidFill>
                  <a:schemeClr val="dk2"/>
                </a:solidFill>
              </a:defRPr>
            </a:lvl6pPr>
            <a:lvl7pPr lvl="6" rtl="0">
              <a:spcBef>
                <a:spcPts val="1600"/>
              </a:spcBef>
              <a:spcAft>
                <a:spcPts val="0"/>
              </a:spcAft>
              <a:buNone/>
              <a:defRPr sz="1400">
                <a:solidFill>
                  <a:schemeClr val="dk2"/>
                </a:solidFill>
              </a:defRPr>
            </a:lvl7pPr>
            <a:lvl8pPr lvl="7" rtl="0">
              <a:spcBef>
                <a:spcPts val="1600"/>
              </a:spcBef>
              <a:spcAft>
                <a:spcPts val="0"/>
              </a:spcAft>
              <a:buNone/>
              <a:defRPr sz="1400">
                <a:solidFill>
                  <a:schemeClr val="dk2"/>
                </a:solidFill>
              </a:defRPr>
            </a:lvl8pPr>
            <a:lvl9pPr lvl="8" rtl="0">
              <a:spcBef>
                <a:spcPts val="1600"/>
              </a:spcBef>
              <a:spcAft>
                <a:spcPts val="1600"/>
              </a:spcAft>
              <a:buNone/>
              <a:defRPr sz="1400">
                <a:solidFill>
                  <a:schemeClr val="dk2"/>
                </a:solidFill>
              </a:defRPr>
            </a:lvl9pPr>
          </a:lstStyle>
          <a:p>
            <a:endParaRPr/>
          </a:p>
        </p:txBody>
      </p:sp>
      <p:sp>
        <p:nvSpPr>
          <p:cNvPr id="320" name="Google Shape;320;p20"/>
          <p:cNvSpPr txBox="1">
            <a:spLocks noGrp="1"/>
          </p:cNvSpPr>
          <p:nvPr>
            <p:ph type="subTitle" idx="14"/>
          </p:nvPr>
        </p:nvSpPr>
        <p:spPr>
          <a:xfrm>
            <a:off x="6102000" y="3730250"/>
            <a:ext cx="1897800" cy="3492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1600">
                <a:solidFill>
                  <a:schemeClr val="dk1"/>
                </a:solidFill>
                <a:latin typeface="Changa One"/>
                <a:ea typeface="Changa One"/>
                <a:cs typeface="Changa One"/>
                <a:sym typeface="Changa One"/>
              </a:defRPr>
            </a:lvl1pPr>
            <a:lvl2pPr lvl="1" rtl="0">
              <a:spcBef>
                <a:spcPts val="0"/>
              </a:spcBef>
              <a:spcAft>
                <a:spcPts val="0"/>
              </a:spcAft>
              <a:buNone/>
              <a:defRPr sz="1600">
                <a:solidFill>
                  <a:schemeClr val="dk1"/>
                </a:solidFill>
                <a:latin typeface="Changa One"/>
                <a:ea typeface="Changa One"/>
                <a:cs typeface="Changa One"/>
                <a:sym typeface="Changa One"/>
              </a:defRPr>
            </a:lvl2pPr>
            <a:lvl3pPr lvl="2" rtl="0">
              <a:spcBef>
                <a:spcPts val="0"/>
              </a:spcBef>
              <a:spcAft>
                <a:spcPts val="0"/>
              </a:spcAft>
              <a:buNone/>
              <a:defRPr sz="1600">
                <a:solidFill>
                  <a:schemeClr val="dk1"/>
                </a:solidFill>
                <a:latin typeface="Changa One"/>
                <a:ea typeface="Changa One"/>
                <a:cs typeface="Changa One"/>
                <a:sym typeface="Changa One"/>
              </a:defRPr>
            </a:lvl3pPr>
            <a:lvl4pPr lvl="3" rtl="0">
              <a:spcBef>
                <a:spcPts val="0"/>
              </a:spcBef>
              <a:spcAft>
                <a:spcPts val="0"/>
              </a:spcAft>
              <a:buNone/>
              <a:defRPr sz="1600">
                <a:solidFill>
                  <a:schemeClr val="dk1"/>
                </a:solidFill>
                <a:latin typeface="Changa One"/>
                <a:ea typeface="Changa One"/>
                <a:cs typeface="Changa One"/>
                <a:sym typeface="Changa One"/>
              </a:defRPr>
            </a:lvl4pPr>
            <a:lvl5pPr lvl="4" rtl="0">
              <a:spcBef>
                <a:spcPts val="0"/>
              </a:spcBef>
              <a:spcAft>
                <a:spcPts val="0"/>
              </a:spcAft>
              <a:buNone/>
              <a:defRPr sz="1600">
                <a:solidFill>
                  <a:schemeClr val="dk1"/>
                </a:solidFill>
                <a:latin typeface="Changa One"/>
                <a:ea typeface="Changa One"/>
                <a:cs typeface="Changa One"/>
                <a:sym typeface="Changa One"/>
              </a:defRPr>
            </a:lvl5pPr>
            <a:lvl6pPr lvl="5" rtl="0">
              <a:spcBef>
                <a:spcPts val="0"/>
              </a:spcBef>
              <a:spcAft>
                <a:spcPts val="0"/>
              </a:spcAft>
              <a:buNone/>
              <a:defRPr sz="1600">
                <a:solidFill>
                  <a:schemeClr val="dk1"/>
                </a:solidFill>
                <a:latin typeface="Changa One"/>
                <a:ea typeface="Changa One"/>
                <a:cs typeface="Changa One"/>
                <a:sym typeface="Changa One"/>
              </a:defRPr>
            </a:lvl6pPr>
            <a:lvl7pPr lvl="6" rtl="0">
              <a:spcBef>
                <a:spcPts val="0"/>
              </a:spcBef>
              <a:spcAft>
                <a:spcPts val="0"/>
              </a:spcAft>
              <a:buNone/>
              <a:defRPr sz="1600">
                <a:solidFill>
                  <a:schemeClr val="dk1"/>
                </a:solidFill>
                <a:latin typeface="Changa One"/>
                <a:ea typeface="Changa One"/>
                <a:cs typeface="Changa One"/>
                <a:sym typeface="Changa One"/>
              </a:defRPr>
            </a:lvl7pPr>
            <a:lvl8pPr lvl="7" rtl="0">
              <a:spcBef>
                <a:spcPts val="0"/>
              </a:spcBef>
              <a:spcAft>
                <a:spcPts val="0"/>
              </a:spcAft>
              <a:buNone/>
              <a:defRPr sz="1600">
                <a:solidFill>
                  <a:schemeClr val="dk1"/>
                </a:solidFill>
                <a:latin typeface="Changa One"/>
                <a:ea typeface="Changa One"/>
                <a:cs typeface="Changa One"/>
                <a:sym typeface="Changa One"/>
              </a:defRPr>
            </a:lvl8pPr>
            <a:lvl9pPr lvl="8" rtl="0">
              <a:spcBef>
                <a:spcPts val="0"/>
              </a:spcBef>
              <a:spcAft>
                <a:spcPts val="0"/>
              </a:spcAft>
              <a:buNone/>
              <a:defRPr sz="1600">
                <a:solidFill>
                  <a:schemeClr val="dk1"/>
                </a:solidFill>
                <a:latin typeface="Changa One"/>
                <a:ea typeface="Changa One"/>
                <a:cs typeface="Changa One"/>
                <a:sym typeface="Changa One"/>
              </a:defRPr>
            </a:lvl9pPr>
          </a:lstStyle>
          <a:p>
            <a:endParaRPr/>
          </a:p>
        </p:txBody>
      </p:sp>
      <p:sp>
        <p:nvSpPr>
          <p:cNvPr id="321" name="Google Shape;321;p20"/>
          <p:cNvSpPr txBox="1">
            <a:spLocks noGrp="1"/>
          </p:cNvSpPr>
          <p:nvPr>
            <p:ph type="subTitle" idx="15"/>
          </p:nvPr>
        </p:nvSpPr>
        <p:spPr>
          <a:xfrm>
            <a:off x="6102000" y="3992101"/>
            <a:ext cx="1897800" cy="6114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a:solidFill>
                  <a:schemeClr val="dk2"/>
                </a:solidFill>
              </a:defRPr>
            </a:lvl1pPr>
            <a:lvl2pPr lvl="1" rtl="0">
              <a:spcBef>
                <a:spcPts val="1600"/>
              </a:spcBef>
              <a:spcAft>
                <a:spcPts val="0"/>
              </a:spcAft>
              <a:buNone/>
              <a:defRPr sz="1400">
                <a:solidFill>
                  <a:schemeClr val="dk2"/>
                </a:solidFill>
              </a:defRPr>
            </a:lvl2pPr>
            <a:lvl3pPr lvl="2" rtl="0">
              <a:spcBef>
                <a:spcPts val="1600"/>
              </a:spcBef>
              <a:spcAft>
                <a:spcPts val="0"/>
              </a:spcAft>
              <a:buNone/>
              <a:defRPr sz="1400">
                <a:solidFill>
                  <a:schemeClr val="dk2"/>
                </a:solidFill>
              </a:defRPr>
            </a:lvl3pPr>
            <a:lvl4pPr lvl="3" rtl="0">
              <a:spcBef>
                <a:spcPts val="1600"/>
              </a:spcBef>
              <a:spcAft>
                <a:spcPts val="0"/>
              </a:spcAft>
              <a:buNone/>
              <a:defRPr sz="1400">
                <a:solidFill>
                  <a:schemeClr val="dk2"/>
                </a:solidFill>
              </a:defRPr>
            </a:lvl4pPr>
            <a:lvl5pPr lvl="4" rtl="0">
              <a:spcBef>
                <a:spcPts val="1600"/>
              </a:spcBef>
              <a:spcAft>
                <a:spcPts val="0"/>
              </a:spcAft>
              <a:buNone/>
              <a:defRPr sz="1400">
                <a:solidFill>
                  <a:schemeClr val="dk2"/>
                </a:solidFill>
              </a:defRPr>
            </a:lvl5pPr>
            <a:lvl6pPr lvl="5" rtl="0">
              <a:spcBef>
                <a:spcPts val="1600"/>
              </a:spcBef>
              <a:spcAft>
                <a:spcPts val="0"/>
              </a:spcAft>
              <a:buNone/>
              <a:defRPr sz="1400">
                <a:solidFill>
                  <a:schemeClr val="dk2"/>
                </a:solidFill>
              </a:defRPr>
            </a:lvl6pPr>
            <a:lvl7pPr lvl="6" rtl="0">
              <a:spcBef>
                <a:spcPts val="1600"/>
              </a:spcBef>
              <a:spcAft>
                <a:spcPts val="0"/>
              </a:spcAft>
              <a:buNone/>
              <a:defRPr sz="1400">
                <a:solidFill>
                  <a:schemeClr val="dk2"/>
                </a:solidFill>
              </a:defRPr>
            </a:lvl7pPr>
            <a:lvl8pPr lvl="7" rtl="0">
              <a:spcBef>
                <a:spcPts val="1600"/>
              </a:spcBef>
              <a:spcAft>
                <a:spcPts val="0"/>
              </a:spcAft>
              <a:buNone/>
              <a:defRPr sz="1400">
                <a:solidFill>
                  <a:schemeClr val="dk2"/>
                </a:solidFill>
              </a:defRPr>
            </a:lvl8pPr>
            <a:lvl9pPr lvl="8" rtl="0">
              <a:spcBef>
                <a:spcPts val="1600"/>
              </a:spcBef>
              <a:spcAft>
                <a:spcPts val="1600"/>
              </a:spcAft>
              <a:buNone/>
              <a:defRPr sz="1400">
                <a:solidFill>
                  <a:schemeClr val="dk2"/>
                </a:solidFill>
              </a:defRPr>
            </a:lvl9pPr>
          </a:lstStyle>
          <a:p>
            <a:endParaRPr/>
          </a:p>
        </p:txBody>
      </p:sp>
      <p:sp>
        <p:nvSpPr>
          <p:cNvPr id="322" name="Google Shape;322;p20"/>
          <p:cNvSpPr/>
          <p:nvPr/>
        </p:nvSpPr>
        <p:spPr>
          <a:xfrm rot="-8760026">
            <a:off x="7281083" y="-719715"/>
            <a:ext cx="2481510" cy="1675930"/>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0"/>
          <p:cNvSpPr/>
          <p:nvPr/>
        </p:nvSpPr>
        <p:spPr>
          <a:xfrm rot="3646459" flipH="1">
            <a:off x="8591912" y="1461798"/>
            <a:ext cx="161103" cy="161103"/>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0"/>
          <p:cNvSpPr/>
          <p:nvPr/>
        </p:nvSpPr>
        <p:spPr>
          <a:xfrm rot="3646459" flipH="1">
            <a:off x="8408559" y="1321470"/>
            <a:ext cx="127916" cy="109706"/>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0"/>
          <p:cNvSpPr/>
          <p:nvPr/>
        </p:nvSpPr>
        <p:spPr>
          <a:xfrm rot="-8760026">
            <a:off x="7644927" y="-422300"/>
            <a:ext cx="2481510" cy="1675930"/>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0"/>
          <p:cNvSpPr/>
          <p:nvPr/>
        </p:nvSpPr>
        <p:spPr>
          <a:xfrm rot="642923" flipH="1">
            <a:off x="7316985" y="-163275"/>
            <a:ext cx="460650" cy="460728"/>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0"/>
          <p:cNvSpPr/>
          <p:nvPr/>
        </p:nvSpPr>
        <p:spPr>
          <a:xfrm rot="-8100000" flipH="1">
            <a:off x="8136700" y="1591011"/>
            <a:ext cx="3384647" cy="2905661"/>
          </a:xfrm>
          <a:custGeom>
            <a:avLst/>
            <a:gdLst/>
            <a:ahLst/>
            <a:cxnLst/>
            <a:rect l="l" t="t" r="r" b="b"/>
            <a:pathLst>
              <a:path w="71426" h="61318" extrusionOk="0">
                <a:moveTo>
                  <a:pt x="41063" y="0"/>
                </a:moveTo>
                <a:cubicBezTo>
                  <a:pt x="32303" y="0"/>
                  <a:pt x="23393" y="5576"/>
                  <a:pt x="24408" y="15328"/>
                </a:cubicBezTo>
                <a:cubicBezTo>
                  <a:pt x="24408" y="15376"/>
                  <a:pt x="24420" y="15435"/>
                  <a:pt x="24420" y="15519"/>
                </a:cubicBezTo>
                <a:cubicBezTo>
                  <a:pt x="24586" y="18043"/>
                  <a:pt x="22610" y="20162"/>
                  <a:pt x="20098" y="20233"/>
                </a:cubicBezTo>
                <a:cubicBezTo>
                  <a:pt x="10811" y="20448"/>
                  <a:pt x="2822" y="27615"/>
                  <a:pt x="1107" y="36676"/>
                </a:cubicBezTo>
                <a:cubicBezTo>
                  <a:pt x="0" y="42510"/>
                  <a:pt x="1810" y="48892"/>
                  <a:pt x="6072" y="53035"/>
                </a:cubicBezTo>
                <a:cubicBezTo>
                  <a:pt x="9263" y="56107"/>
                  <a:pt x="13537" y="57809"/>
                  <a:pt x="17800" y="58964"/>
                </a:cubicBezTo>
                <a:cubicBezTo>
                  <a:pt x="23742" y="60590"/>
                  <a:pt x="29902" y="61318"/>
                  <a:pt x="36065" y="61318"/>
                </a:cubicBezTo>
                <a:cubicBezTo>
                  <a:pt x="38793" y="61318"/>
                  <a:pt x="41521" y="61175"/>
                  <a:pt x="44232" y="60905"/>
                </a:cubicBezTo>
                <a:cubicBezTo>
                  <a:pt x="52507" y="60072"/>
                  <a:pt x="61234" y="57690"/>
                  <a:pt x="66592" y="51321"/>
                </a:cubicBezTo>
                <a:cubicBezTo>
                  <a:pt x="69461" y="47892"/>
                  <a:pt x="71092" y="43546"/>
                  <a:pt x="71354" y="39117"/>
                </a:cubicBezTo>
                <a:cubicBezTo>
                  <a:pt x="71426" y="37926"/>
                  <a:pt x="71390" y="36712"/>
                  <a:pt x="71259" y="35521"/>
                </a:cubicBezTo>
                <a:cubicBezTo>
                  <a:pt x="70616" y="29925"/>
                  <a:pt x="67747" y="24651"/>
                  <a:pt x="63520" y="20924"/>
                </a:cubicBezTo>
                <a:cubicBezTo>
                  <a:pt x="62020" y="19602"/>
                  <a:pt x="60293" y="18412"/>
                  <a:pt x="59305" y="16662"/>
                </a:cubicBezTo>
                <a:cubicBezTo>
                  <a:pt x="57662" y="13697"/>
                  <a:pt x="57781" y="10304"/>
                  <a:pt x="55721" y="7387"/>
                </a:cubicBezTo>
                <a:cubicBezTo>
                  <a:pt x="53673" y="4470"/>
                  <a:pt x="50673" y="2195"/>
                  <a:pt x="47304" y="1017"/>
                </a:cubicBezTo>
                <a:cubicBezTo>
                  <a:pt x="45330" y="332"/>
                  <a:pt x="43201" y="0"/>
                  <a:pt x="41063"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0"/>
          <p:cNvSpPr/>
          <p:nvPr/>
        </p:nvSpPr>
        <p:spPr>
          <a:xfrm rot="-8760026">
            <a:off x="8588271" y="3066885"/>
            <a:ext cx="2481510" cy="1675930"/>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only 1">
  <p:cSld name="CUSTOM_3_1_1">
    <p:spTree>
      <p:nvGrpSpPr>
        <p:cNvPr id="1" name="Shape 329"/>
        <p:cNvGrpSpPr/>
        <p:nvPr/>
      </p:nvGrpSpPr>
      <p:grpSpPr>
        <a:xfrm>
          <a:off x="0" y="0"/>
          <a:ext cx="0" cy="0"/>
          <a:chOff x="0" y="0"/>
          <a:chExt cx="0" cy="0"/>
        </a:xfrm>
      </p:grpSpPr>
      <p:sp>
        <p:nvSpPr>
          <p:cNvPr id="330" name="Google Shape;330;p21"/>
          <p:cNvSpPr/>
          <p:nvPr/>
        </p:nvSpPr>
        <p:spPr>
          <a:xfrm rot="-10467117">
            <a:off x="6134423" y="-1017937"/>
            <a:ext cx="3515970" cy="2374497"/>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1"/>
          <p:cNvSpPr/>
          <p:nvPr/>
        </p:nvSpPr>
        <p:spPr>
          <a:xfrm rot="-10467040">
            <a:off x="6736953" y="-680998"/>
            <a:ext cx="3278222" cy="2213925"/>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1"/>
          <p:cNvSpPr txBox="1">
            <a:spLocks noGrp="1"/>
          </p:cNvSpPr>
          <p:nvPr>
            <p:ph type="title"/>
          </p:nvPr>
        </p:nvSpPr>
        <p:spPr>
          <a:xfrm>
            <a:off x="720000" y="445025"/>
            <a:ext cx="5917200" cy="6114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33" name="Google Shape;333;p21"/>
          <p:cNvSpPr/>
          <p:nvPr/>
        </p:nvSpPr>
        <p:spPr>
          <a:xfrm rot="-7693956">
            <a:off x="8203000" y="1832061"/>
            <a:ext cx="3384871" cy="2905854"/>
          </a:xfrm>
          <a:custGeom>
            <a:avLst/>
            <a:gdLst/>
            <a:ahLst/>
            <a:cxnLst/>
            <a:rect l="l" t="t" r="r" b="b"/>
            <a:pathLst>
              <a:path w="71426" h="61318" extrusionOk="0">
                <a:moveTo>
                  <a:pt x="41063" y="0"/>
                </a:moveTo>
                <a:cubicBezTo>
                  <a:pt x="32303" y="0"/>
                  <a:pt x="23393" y="5576"/>
                  <a:pt x="24408" y="15328"/>
                </a:cubicBezTo>
                <a:cubicBezTo>
                  <a:pt x="24408" y="15376"/>
                  <a:pt x="24420" y="15435"/>
                  <a:pt x="24420" y="15519"/>
                </a:cubicBezTo>
                <a:cubicBezTo>
                  <a:pt x="24586" y="18043"/>
                  <a:pt x="22610" y="20162"/>
                  <a:pt x="20098" y="20233"/>
                </a:cubicBezTo>
                <a:cubicBezTo>
                  <a:pt x="10811" y="20448"/>
                  <a:pt x="2822" y="27615"/>
                  <a:pt x="1107" y="36676"/>
                </a:cubicBezTo>
                <a:cubicBezTo>
                  <a:pt x="0" y="42510"/>
                  <a:pt x="1810" y="48892"/>
                  <a:pt x="6072" y="53035"/>
                </a:cubicBezTo>
                <a:cubicBezTo>
                  <a:pt x="9263" y="56107"/>
                  <a:pt x="13537" y="57809"/>
                  <a:pt x="17800" y="58964"/>
                </a:cubicBezTo>
                <a:cubicBezTo>
                  <a:pt x="23742" y="60590"/>
                  <a:pt x="29902" y="61318"/>
                  <a:pt x="36065" y="61318"/>
                </a:cubicBezTo>
                <a:cubicBezTo>
                  <a:pt x="38793" y="61318"/>
                  <a:pt x="41521" y="61175"/>
                  <a:pt x="44232" y="60905"/>
                </a:cubicBezTo>
                <a:cubicBezTo>
                  <a:pt x="52507" y="60072"/>
                  <a:pt x="61234" y="57690"/>
                  <a:pt x="66592" y="51321"/>
                </a:cubicBezTo>
                <a:cubicBezTo>
                  <a:pt x="69461" y="47892"/>
                  <a:pt x="71092" y="43546"/>
                  <a:pt x="71354" y="39117"/>
                </a:cubicBezTo>
                <a:cubicBezTo>
                  <a:pt x="71426" y="37926"/>
                  <a:pt x="71390" y="36712"/>
                  <a:pt x="71259" y="35521"/>
                </a:cubicBezTo>
                <a:cubicBezTo>
                  <a:pt x="70616" y="29925"/>
                  <a:pt x="67747" y="24651"/>
                  <a:pt x="63520" y="20924"/>
                </a:cubicBezTo>
                <a:cubicBezTo>
                  <a:pt x="62020" y="19602"/>
                  <a:pt x="60293" y="18412"/>
                  <a:pt x="59305" y="16662"/>
                </a:cubicBezTo>
                <a:cubicBezTo>
                  <a:pt x="57662" y="13697"/>
                  <a:pt x="57781" y="10304"/>
                  <a:pt x="55721" y="7387"/>
                </a:cubicBezTo>
                <a:cubicBezTo>
                  <a:pt x="53673" y="4470"/>
                  <a:pt x="50673" y="2195"/>
                  <a:pt x="47304" y="1017"/>
                </a:cubicBezTo>
                <a:cubicBezTo>
                  <a:pt x="45330" y="332"/>
                  <a:pt x="43201" y="0"/>
                  <a:pt x="4106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1"/>
          <p:cNvSpPr/>
          <p:nvPr/>
        </p:nvSpPr>
        <p:spPr>
          <a:xfrm rot="4718559" flipH="1">
            <a:off x="8681400" y="1221170"/>
            <a:ext cx="3384914" cy="2905891"/>
          </a:xfrm>
          <a:custGeom>
            <a:avLst/>
            <a:gdLst/>
            <a:ahLst/>
            <a:cxnLst/>
            <a:rect l="l" t="t" r="r" b="b"/>
            <a:pathLst>
              <a:path w="71426" h="61318" extrusionOk="0">
                <a:moveTo>
                  <a:pt x="41063" y="0"/>
                </a:moveTo>
                <a:cubicBezTo>
                  <a:pt x="32303" y="0"/>
                  <a:pt x="23393" y="5576"/>
                  <a:pt x="24408" y="15328"/>
                </a:cubicBezTo>
                <a:cubicBezTo>
                  <a:pt x="24408" y="15376"/>
                  <a:pt x="24420" y="15435"/>
                  <a:pt x="24420" y="15519"/>
                </a:cubicBezTo>
                <a:cubicBezTo>
                  <a:pt x="24586" y="18043"/>
                  <a:pt x="22610" y="20162"/>
                  <a:pt x="20098" y="20233"/>
                </a:cubicBezTo>
                <a:cubicBezTo>
                  <a:pt x="10811" y="20448"/>
                  <a:pt x="2822" y="27615"/>
                  <a:pt x="1107" y="36676"/>
                </a:cubicBezTo>
                <a:cubicBezTo>
                  <a:pt x="0" y="42510"/>
                  <a:pt x="1810" y="48892"/>
                  <a:pt x="6072" y="53035"/>
                </a:cubicBezTo>
                <a:cubicBezTo>
                  <a:pt x="9263" y="56107"/>
                  <a:pt x="13537" y="57809"/>
                  <a:pt x="17800" y="58964"/>
                </a:cubicBezTo>
                <a:cubicBezTo>
                  <a:pt x="23742" y="60590"/>
                  <a:pt x="29902" y="61318"/>
                  <a:pt x="36065" y="61318"/>
                </a:cubicBezTo>
                <a:cubicBezTo>
                  <a:pt x="38793" y="61318"/>
                  <a:pt x="41521" y="61175"/>
                  <a:pt x="44232" y="60905"/>
                </a:cubicBezTo>
                <a:cubicBezTo>
                  <a:pt x="52507" y="60072"/>
                  <a:pt x="61234" y="57690"/>
                  <a:pt x="66592" y="51321"/>
                </a:cubicBezTo>
                <a:cubicBezTo>
                  <a:pt x="69461" y="47892"/>
                  <a:pt x="71092" y="43546"/>
                  <a:pt x="71354" y="39117"/>
                </a:cubicBezTo>
                <a:cubicBezTo>
                  <a:pt x="71426" y="37926"/>
                  <a:pt x="71390" y="36712"/>
                  <a:pt x="71259" y="35521"/>
                </a:cubicBezTo>
                <a:cubicBezTo>
                  <a:pt x="70616" y="29925"/>
                  <a:pt x="67747" y="24651"/>
                  <a:pt x="63520" y="20924"/>
                </a:cubicBezTo>
                <a:cubicBezTo>
                  <a:pt x="62020" y="19602"/>
                  <a:pt x="60293" y="18412"/>
                  <a:pt x="59305" y="16662"/>
                </a:cubicBezTo>
                <a:cubicBezTo>
                  <a:pt x="57662" y="13697"/>
                  <a:pt x="57781" y="10304"/>
                  <a:pt x="55721" y="7387"/>
                </a:cubicBezTo>
                <a:cubicBezTo>
                  <a:pt x="53673" y="4470"/>
                  <a:pt x="50673" y="2195"/>
                  <a:pt x="47304" y="1017"/>
                </a:cubicBezTo>
                <a:cubicBezTo>
                  <a:pt x="45330" y="332"/>
                  <a:pt x="43201" y="0"/>
                  <a:pt x="41063"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1"/>
          <p:cNvSpPr/>
          <p:nvPr/>
        </p:nvSpPr>
        <p:spPr>
          <a:xfrm rot="8623328" flipH="1">
            <a:off x="8527330" y="1765467"/>
            <a:ext cx="161106" cy="161106"/>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1"/>
          <p:cNvSpPr/>
          <p:nvPr/>
        </p:nvSpPr>
        <p:spPr>
          <a:xfrm rot="8623328" flipH="1">
            <a:off x="8684151" y="1572352"/>
            <a:ext cx="127918" cy="109708"/>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1"/>
          <p:cNvSpPr/>
          <p:nvPr/>
        </p:nvSpPr>
        <p:spPr>
          <a:xfrm rot="8729222" flipH="1">
            <a:off x="8585271" y="4052821"/>
            <a:ext cx="460647" cy="460726"/>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6"/>
        <p:cNvGrpSpPr/>
        <p:nvPr/>
      </p:nvGrpSpPr>
      <p:grpSpPr>
        <a:xfrm>
          <a:off x="0" y="0"/>
          <a:ext cx="0" cy="0"/>
          <a:chOff x="0" y="0"/>
          <a:chExt cx="0" cy="0"/>
        </a:xfrm>
      </p:grpSpPr>
      <p:sp>
        <p:nvSpPr>
          <p:cNvPr id="27" name="Google Shape;27;p3"/>
          <p:cNvSpPr txBox="1">
            <a:spLocks noGrp="1"/>
          </p:cNvSpPr>
          <p:nvPr>
            <p:ph type="subTitle" idx="1"/>
          </p:nvPr>
        </p:nvSpPr>
        <p:spPr>
          <a:xfrm>
            <a:off x="2855500" y="2539314"/>
            <a:ext cx="3432900" cy="9738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2800">
                <a:solidFill>
                  <a:schemeClr val="dk1"/>
                </a:solidFill>
                <a:latin typeface="Changa One"/>
                <a:ea typeface="Changa One"/>
                <a:cs typeface="Changa One"/>
                <a:sym typeface="Changa One"/>
              </a:defRPr>
            </a:lvl1pPr>
            <a:lvl2pPr lvl="1" algn="ctr" rtl="0">
              <a:spcBef>
                <a:spcPts val="1600"/>
              </a:spcBef>
              <a:spcAft>
                <a:spcPts val="0"/>
              </a:spcAft>
              <a:buNone/>
              <a:defRPr sz="2800">
                <a:solidFill>
                  <a:schemeClr val="dk1"/>
                </a:solidFill>
                <a:latin typeface="Changa One"/>
                <a:ea typeface="Changa One"/>
                <a:cs typeface="Changa One"/>
                <a:sym typeface="Changa One"/>
              </a:defRPr>
            </a:lvl2pPr>
            <a:lvl3pPr lvl="2" algn="ctr" rtl="0">
              <a:spcBef>
                <a:spcPts val="1600"/>
              </a:spcBef>
              <a:spcAft>
                <a:spcPts val="0"/>
              </a:spcAft>
              <a:buNone/>
              <a:defRPr sz="2800">
                <a:solidFill>
                  <a:schemeClr val="dk1"/>
                </a:solidFill>
                <a:latin typeface="Changa One"/>
                <a:ea typeface="Changa One"/>
                <a:cs typeface="Changa One"/>
                <a:sym typeface="Changa One"/>
              </a:defRPr>
            </a:lvl3pPr>
            <a:lvl4pPr lvl="3" algn="ctr" rtl="0">
              <a:spcBef>
                <a:spcPts val="1600"/>
              </a:spcBef>
              <a:spcAft>
                <a:spcPts val="0"/>
              </a:spcAft>
              <a:buNone/>
              <a:defRPr sz="2800">
                <a:solidFill>
                  <a:schemeClr val="dk1"/>
                </a:solidFill>
                <a:latin typeface="Changa One"/>
                <a:ea typeface="Changa One"/>
                <a:cs typeface="Changa One"/>
                <a:sym typeface="Changa One"/>
              </a:defRPr>
            </a:lvl4pPr>
            <a:lvl5pPr lvl="4" algn="ctr" rtl="0">
              <a:spcBef>
                <a:spcPts val="1600"/>
              </a:spcBef>
              <a:spcAft>
                <a:spcPts val="0"/>
              </a:spcAft>
              <a:buNone/>
              <a:defRPr sz="2800">
                <a:solidFill>
                  <a:schemeClr val="dk1"/>
                </a:solidFill>
                <a:latin typeface="Changa One"/>
                <a:ea typeface="Changa One"/>
                <a:cs typeface="Changa One"/>
                <a:sym typeface="Changa One"/>
              </a:defRPr>
            </a:lvl5pPr>
            <a:lvl6pPr lvl="5" algn="ctr" rtl="0">
              <a:spcBef>
                <a:spcPts val="1600"/>
              </a:spcBef>
              <a:spcAft>
                <a:spcPts val="0"/>
              </a:spcAft>
              <a:buNone/>
              <a:defRPr sz="2800">
                <a:solidFill>
                  <a:schemeClr val="dk1"/>
                </a:solidFill>
                <a:latin typeface="Changa One"/>
                <a:ea typeface="Changa One"/>
                <a:cs typeface="Changa One"/>
                <a:sym typeface="Changa One"/>
              </a:defRPr>
            </a:lvl6pPr>
            <a:lvl7pPr lvl="6" algn="ctr" rtl="0">
              <a:spcBef>
                <a:spcPts val="1600"/>
              </a:spcBef>
              <a:spcAft>
                <a:spcPts val="0"/>
              </a:spcAft>
              <a:buNone/>
              <a:defRPr sz="2800">
                <a:solidFill>
                  <a:schemeClr val="dk1"/>
                </a:solidFill>
                <a:latin typeface="Changa One"/>
                <a:ea typeface="Changa One"/>
                <a:cs typeface="Changa One"/>
                <a:sym typeface="Changa One"/>
              </a:defRPr>
            </a:lvl7pPr>
            <a:lvl8pPr lvl="7" algn="ctr" rtl="0">
              <a:spcBef>
                <a:spcPts val="1600"/>
              </a:spcBef>
              <a:spcAft>
                <a:spcPts val="0"/>
              </a:spcAft>
              <a:buNone/>
              <a:defRPr sz="2800">
                <a:solidFill>
                  <a:schemeClr val="dk1"/>
                </a:solidFill>
                <a:latin typeface="Changa One"/>
                <a:ea typeface="Changa One"/>
                <a:cs typeface="Changa One"/>
                <a:sym typeface="Changa One"/>
              </a:defRPr>
            </a:lvl8pPr>
            <a:lvl9pPr lvl="8" algn="ctr" rtl="0">
              <a:spcBef>
                <a:spcPts val="1600"/>
              </a:spcBef>
              <a:spcAft>
                <a:spcPts val="1600"/>
              </a:spcAft>
              <a:buNone/>
              <a:defRPr sz="2800">
                <a:solidFill>
                  <a:schemeClr val="dk1"/>
                </a:solidFill>
                <a:latin typeface="Changa One"/>
                <a:ea typeface="Changa One"/>
                <a:cs typeface="Changa One"/>
                <a:sym typeface="Changa One"/>
              </a:defRPr>
            </a:lvl9pPr>
          </a:lstStyle>
          <a:p>
            <a:endParaRPr/>
          </a:p>
        </p:txBody>
      </p:sp>
      <p:sp>
        <p:nvSpPr>
          <p:cNvPr id="28" name="Google Shape;28;p3"/>
          <p:cNvSpPr txBox="1">
            <a:spLocks noGrp="1"/>
          </p:cNvSpPr>
          <p:nvPr>
            <p:ph type="subTitle" idx="2"/>
          </p:nvPr>
        </p:nvSpPr>
        <p:spPr>
          <a:xfrm>
            <a:off x="3260525" y="3505050"/>
            <a:ext cx="26229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400">
                <a:solidFill>
                  <a:schemeClr val="dk2"/>
                </a:solidFill>
              </a:defRPr>
            </a:lvl1pPr>
            <a:lvl2pPr lvl="1" algn="ctr" rtl="0">
              <a:spcBef>
                <a:spcPts val="1600"/>
              </a:spcBef>
              <a:spcAft>
                <a:spcPts val="0"/>
              </a:spcAft>
              <a:buNone/>
              <a:defRPr sz="1400">
                <a:solidFill>
                  <a:schemeClr val="dk2"/>
                </a:solidFill>
              </a:defRPr>
            </a:lvl2pPr>
            <a:lvl3pPr lvl="2" algn="ctr" rtl="0">
              <a:spcBef>
                <a:spcPts val="1600"/>
              </a:spcBef>
              <a:spcAft>
                <a:spcPts val="0"/>
              </a:spcAft>
              <a:buNone/>
              <a:defRPr sz="1400">
                <a:solidFill>
                  <a:schemeClr val="dk2"/>
                </a:solidFill>
              </a:defRPr>
            </a:lvl3pPr>
            <a:lvl4pPr lvl="3" algn="ctr" rtl="0">
              <a:spcBef>
                <a:spcPts val="1600"/>
              </a:spcBef>
              <a:spcAft>
                <a:spcPts val="0"/>
              </a:spcAft>
              <a:buNone/>
              <a:defRPr sz="1400">
                <a:solidFill>
                  <a:schemeClr val="dk2"/>
                </a:solidFill>
              </a:defRPr>
            </a:lvl4pPr>
            <a:lvl5pPr lvl="4" algn="ctr" rtl="0">
              <a:spcBef>
                <a:spcPts val="1600"/>
              </a:spcBef>
              <a:spcAft>
                <a:spcPts val="0"/>
              </a:spcAft>
              <a:buNone/>
              <a:defRPr sz="1400">
                <a:solidFill>
                  <a:schemeClr val="dk2"/>
                </a:solidFill>
              </a:defRPr>
            </a:lvl5pPr>
            <a:lvl6pPr lvl="5" algn="ctr" rtl="0">
              <a:spcBef>
                <a:spcPts val="1600"/>
              </a:spcBef>
              <a:spcAft>
                <a:spcPts val="0"/>
              </a:spcAft>
              <a:buNone/>
              <a:defRPr sz="1400">
                <a:solidFill>
                  <a:schemeClr val="dk2"/>
                </a:solidFill>
              </a:defRPr>
            </a:lvl6pPr>
            <a:lvl7pPr lvl="6" algn="ctr" rtl="0">
              <a:spcBef>
                <a:spcPts val="1600"/>
              </a:spcBef>
              <a:spcAft>
                <a:spcPts val="0"/>
              </a:spcAft>
              <a:buNone/>
              <a:defRPr sz="1400">
                <a:solidFill>
                  <a:schemeClr val="dk2"/>
                </a:solidFill>
              </a:defRPr>
            </a:lvl7pPr>
            <a:lvl8pPr lvl="7" algn="ctr" rtl="0">
              <a:spcBef>
                <a:spcPts val="1600"/>
              </a:spcBef>
              <a:spcAft>
                <a:spcPts val="0"/>
              </a:spcAft>
              <a:buNone/>
              <a:defRPr sz="1400">
                <a:solidFill>
                  <a:schemeClr val="dk2"/>
                </a:solidFill>
              </a:defRPr>
            </a:lvl8pPr>
            <a:lvl9pPr lvl="8" algn="ctr" rtl="0">
              <a:spcBef>
                <a:spcPts val="1600"/>
              </a:spcBef>
              <a:spcAft>
                <a:spcPts val="1600"/>
              </a:spcAft>
              <a:buNone/>
              <a:defRPr sz="1400">
                <a:solidFill>
                  <a:schemeClr val="dk2"/>
                </a:solidFill>
              </a:defRPr>
            </a:lvl9pPr>
          </a:lstStyle>
          <a:p>
            <a:endParaRPr/>
          </a:p>
        </p:txBody>
      </p:sp>
      <p:sp>
        <p:nvSpPr>
          <p:cNvPr id="29" name="Google Shape;29;p3"/>
          <p:cNvSpPr txBox="1">
            <a:spLocks noGrp="1"/>
          </p:cNvSpPr>
          <p:nvPr>
            <p:ph type="title" hasCustomPrompt="1"/>
          </p:nvPr>
        </p:nvSpPr>
        <p:spPr>
          <a:xfrm>
            <a:off x="3381450" y="1415913"/>
            <a:ext cx="2381100" cy="668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6900"/>
              <a:buNone/>
              <a:defRPr sz="6900">
                <a:solidFill>
                  <a:schemeClr val="lt1"/>
                </a:solidFill>
              </a:defRPr>
            </a:lvl1pPr>
            <a:lvl2pPr lvl="1" algn="ctr" rtl="0">
              <a:spcBef>
                <a:spcPts val="0"/>
              </a:spcBef>
              <a:spcAft>
                <a:spcPts val="0"/>
              </a:spcAft>
              <a:buClr>
                <a:schemeClr val="dk2"/>
              </a:buClr>
              <a:buSzPts val="6900"/>
              <a:buFont typeface="Changa One"/>
              <a:buNone/>
              <a:defRPr sz="6900">
                <a:solidFill>
                  <a:schemeClr val="dk2"/>
                </a:solidFill>
                <a:latin typeface="Changa One"/>
                <a:ea typeface="Changa One"/>
                <a:cs typeface="Changa One"/>
                <a:sym typeface="Changa One"/>
              </a:defRPr>
            </a:lvl2pPr>
            <a:lvl3pPr lvl="2" algn="ctr" rtl="0">
              <a:spcBef>
                <a:spcPts val="0"/>
              </a:spcBef>
              <a:spcAft>
                <a:spcPts val="0"/>
              </a:spcAft>
              <a:buClr>
                <a:schemeClr val="dk2"/>
              </a:buClr>
              <a:buSzPts val="6900"/>
              <a:buFont typeface="Changa One"/>
              <a:buNone/>
              <a:defRPr sz="6900">
                <a:solidFill>
                  <a:schemeClr val="dk2"/>
                </a:solidFill>
                <a:latin typeface="Changa One"/>
                <a:ea typeface="Changa One"/>
                <a:cs typeface="Changa One"/>
                <a:sym typeface="Changa One"/>
              </a:defRPr>
            </a:lvl3pPr>
            <a:lvl4pPr lvl="3" algn="ctr" rtl="0">
              <a:spcBef>
                <a:spcPts val="0"/>
              </a:spcBef>
              <a:spcAft>
                <a:spcPts val="0"/>
              </a:spcAft>
              <a:buClr>
                <a:schemeClr val="dk2"/>
              </a:buClr>
              <a:buSzPts val="6900"/>
              <a:buFont typeface="Changa One"/>
              <a:buNone/>
              <a:defRPr sz="6900">
                <a:solidFill>
                  <a:schemeClr val="dk2"/>
                </a:solidFill>
                <a:latin typeface="Changa One"/>
                <a:ea typeface="Changa One"/>
                <a:cs typeface="Changa One"/>
                <a:sym typeface="Changa One"/>
              </a:defRPr>
            </a:lvl4pPr>
            <a:lvl5pPr lvl="4" algn="ctr" rtl="0">
              <a:spcBef>
                <a:spcPts val="0"/>
              </a:spcBef>
              <a:spcAft>
                <a:spcPts val="0"/>
              </a:spcAft>
              <a:buClr>
                <a:schemeClr val="dk2"/>
              </a:buClr>
              <a:buSzPts val="6900"/>
              <a:buFont typeface="Changa One"/>
              <a:buNone/>
              <a:defRPr sz="6900">
                <a:solidFill>
                  <a:schemeClr val="dk2"/>
                </a:solidFill>
                <a:latin typeface="Changa One"/>
                <a:ea typeface="Changa One"/>
                <a:cs typeface="Changa One"/>
                <a:sym typeface="Changa One"/>
              </a:defRPr>
            </a:lvl5pPr>
            <a:lvl6pPr lvl="5" algn="ctr" rtl="0">
              <a:spcBef>
                <a:spcPts val="0"/>
              </a:spcBef>
              <a:spcAft>
                <a:spcPts val="0"/>
              </a:spcAft>
              <a:buClr>
                <a:schemeClr val="dk2"/>
              </a:buClr>
              <a:buSzPts val="6900"/>
              <a:buFont typeface="Changa One"/>
              <a:buNone/>
              <a:defRPr sz="6900">
                <a:solidFill>
                  <a:schemeClr val="dk2"/>
                </a:solidFill>
                <a:latin typeface="Changa One"/>
                <a:ea typeface="Changa One"/>
                <a:cs typeface="Changa One"/>
                <a:sym typeface="Changa One"/>
              </a:defRPr>
            </a:lvl6pPr>
            <a:lvl7pPr lvl="6" algn="ctr" rtl="0">
              <a:spcBef>
                <a:spcPts val="0"/>
              </a:spcBef>
              <a:spcAft>
                <a:spcPts val="0"/>
              </a:spcAft>
              <a:buClr>
                <a:schemeClr val="dk2"/>
              </a:buClr>
              <a:buSzPts val="6900"/>
              <a:buFont typeface="Changa One"/>
              <a:buNone/>
              <a:defRPr sz="6900">
                <a:solidFill>
                  <a:schemeClr val="dk2"/>
                </a:solidFill>
                <a:latin typeface="Changa One"/>
                <a:ea typeface="Changa One"/>
                <a:cs typeface="Changa One"/>
                <a:sym typeface="Changa One"/>
              </a:defRPr>
            </a:lvl7pPr>
            <a:lvl8pPr lvl="7" algn="ctr" rtl="0">
              <a:spcBef>
                <a:spcPts val="0"/>
              </a:spcBef>
              <a:spcAft>
                <a:spcPts val="0"/>
              </a:spcAft>
              <a:buClr>
                <a:schemeClr val="dk2"/>
              </a:buClr>
              <a:buSzPts val="6900"/>
              <a:buFont typeface="Changa One"/>
              <a:buNone/>
              <a:defRPr sz="6900">
                <a:solidFill>
                  <a:schemeClr val="dk2"/>
                </a:solidFill>
                <a:latin typeface="Changa One"/>
                <a:ea typeface="Changa One"/>
                <a:cs typeface="Changa One"/>
                <a:sym typeface="Changa One"/>
              </a:defRPr>
            </a:lvl8pPr>
            <a:lvl9pPr lvl="8" algn="ctr" rtl="0">
              <a:spcBef>
                <a:spcPts val="0"/>
              </a:spcBef>
              <a:spcAft>
                <a:spcPts val="0"/>
              </a:spcAft>
              <a:buClr>
                <a:schemeClr val="dk2"/>
              </a:buClr>
              <a:buSzPts val="6900"/>
              <a:buFont typeface="Changa One"/>
              <a:buNone/>
              <a:defRPr sz="6900">
                <a:solidFill>
                  <a:schemeClr val="dk2"/>
                </a:solidFill>
                <a:latin typeface="Changa One"/>
                <a:ea typeface="Changa One"/>
                <a:cs typeface="Changa One"/>
                <a:sym typeface="Changa One"/>
              </a:defRPr>
            </a:lvl9pPr>
          </a:lstStyle>
          <a:p>
            <a:r>
              <a:t>xx%</a:t>
            </a:r>
          </a:p>
        </p:txBody>
      </p:sp>
      <p:sp>
        <p:nvSpPr>
          <p:cNvPr id="30" name="Google Shape;30;p3"/>
          <p:cNvSpPr/>
          <p:nvPr/>
        </p:nvSpPr>
        <p:spPr>
          <a:xfrm flipH="1">
            <a:off x="2043748" y="4903593"/>
            <a:ext cx="127913" cy="109704"/>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rot="7802241">
            <a:off x="-828003" y="-297982"/>
            <a:ext cx="2481544" cy="1675963"/>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1391490" flipH="1">
            <a:off x="47003" y="1916523"/>
            <a:ext cx="127915" cy="109705"/>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rot="1916352">
            <a:off x="-1094829" y="3866030"/>
            <a:ext cx="3433408" cy="2318781"/>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1391490" flipH="1">
            <a:off x="1764297" y="459449"/>
            <a:ext cx="161102" cy="161102"/>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rot="-1391490" flipH="1">
            <a:off x="1594753" y="666523"/>
            <a:ext cx="127915" cy="109705"/>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8275018" flipH="1">
            <a:off x="-2215607" y="-490776"/>
            <a:ext cx="3711490" cy="2133546"/>
          </a:xfrm>
          <a:custGeom>
            <a:avLst/>
            <a:gdLst/>
            <a:ahLst/>
            <a:cxnLst/>
            <a:rect l="l" t="t" r="r" b="b"/>
            <a:pathLst>
              <a:path w="84998" h="48861" extrusionOk="0">
                <a:moveTo>
                  <a:pt x="58839" y="0"/>
                </a:moveTo>
                <a:cubicBezTo>
                  <a:pt x="47716" y="0"/>
                  <a:pt x="36956" y="6105"/>
                  <a:pt x="36956" y="6105"/>
                </a:cubicBezTo>
                <a:cubicBezTo>
                  <a:pt x="30883" y="4015"/>
                  <a:pt x="25499" y="3089"/>
                  <a:pt x="20873" y="3089"/>
                </a:cubicBezTo>
                <a:cubicBezTo>
                  <a:pt x="7054" y="3089"/>
                  <a:pt x="1" y="11358"/>
                  <a:pt x="1535" y="21572"/>
                </a:cubicBezTo>
                <a:cubicBezTo>
                  <a:pt x="3475" y="34551"/>
                  <a:pt x="17686" y="48860"/>
                  <a:pt x="35277" y="48860"/>
                </a:cubicBezTo>
                <a:cubicBezTo>
                  <a:pt x="36146" y="48860"/>
                  <a:pt x="37024" y="48825"/>
                  <a:pt x="37909" y="48753"/>
                </a:cubicBezTo>
                <a:cubicBezTo>
                  <a:pt x="76866" y="45610"/>
                  <a:pt x="84998" y="12630"/>
                  <a:pt x="71365" y="3486"/>
                </a:cubicBezTo>
                <a:cubicBezTo>
                  <a:pt x="67542" y="923"/>
                  <a:pt x="63163" y="0"/>
                  <a:pt x="5883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rot="1408323">
            <a:off x="-2499581" y="2804782"/>
            <a:ext cx="3384786" cy="2905780"/>
          </a:xfrm>
          <a:custGeom>
            <a:avLst/>
            <a:gdLst/>
            <a:ahLst/>
            <a:cxnLst/>
            <a:rect l="l" t="t" r="r" b="b"/>
            <a:pathLst>
              <a:path w="71426" h="61318" extrusionOk="0">
                <a:moveTo>
                  <a:pt x="41063" y="0"/>
                </a:moveTo>
                <a:cubicBezTo>
                  <a:pt x="32303" y="0"/>
                  <a:pt x="23393" y="5576"/>
                  <a:pt x="24408" y="15328"/>
                </a:cubicBezTo>
                <a:cubicBezTo>
                  <a:pt x="24408" y="15376"/>
                  <a:pt x="24420" y="15435"/>
                  <a:pt x="24420" y="15519"/>
                </a:cubicBezTo>
                <a:cubicBezTo>
                  <a:pt x="24586" y="18043"/>
                  <a:pt x="22610" y="20162"/>
                  <a:pt x="20098" y="20233"/>
                </a:cubicBezTo>
                <a:cubicBezTo>
                  <a:pt x="10811" y="20448"/>
                  <a:pt x="2822" y="27615"/>
                  <a:pt x="1107" y="36676"/>
                </a:cubicBezTo>
                <a:cubicBezTo>
                  <a:pt x="0" y="42510"/>
                  <a:pt x="1810" y="48892"/>
                  <a:pt x="6072" y="53035"/>
                </a:cubicBezTo>
                <a:cubicBezTo>
                  <a:pt x="9263" y="56107"/>
                  <a:pt x="13537" y="57809"/>
                  <a:pt x="17800" y="58964"/>
                </a:cubicBezTo>
                <a:cubicBezTo>
                  <a:pt x="23742" y="60590"/>
                  <a:pt x="29902" y="61318"/>
                  <a:pt x="36065" y="61318"/>
                </a:cubicBezTo>
                <a:cubicBezTo>
                  <a:pt x="38793" y="61318"/>
                  <a:pt x="41521" y="61175"/>
                  <a:pt x="44232" y="60905"/>
                </a:cubicBezTo>
                <a:cubicBezTo>
                  <a:pt x="52507" y="60072"/>
                  <a:pt x="61234" y="57690"/>
                  <a:pt x="66592" y="51321"/>
                </a:cubicBezTo>
                <a:cubicBezTo>
                  <a:pt x="69461" y="47892"/>
                  <a:pt x="71092" y="43546"/>
                  <a:pt x="71354" y="39117"/>
                </a:cubicBezTo>
                <a:cubicBezTo>
                  <a:pt x="71426" y="37926"/>
                  <a:pt x="71390" y="36712"/>
                  <a:pt x="71259" y="35521"/>
                </a:cubicBezTo>
                <a:cubicBezTo>
                  <a:pt x="70616" y="29925"/>
                  <a:pt x="67747" y="24651"/>
                  <a:pt x="63520" y="20924"/>
                </a:cubicBezTo>
                <a:cubicBezTo>
                  <a:pt x="62020" y="19602"/>
                  <a:pt x="60293" y="18412"/>
                  <a:pt x="59305" y="16662"/>
                </a:cubicBezTo>
                <a:cubicBezTo>
                  <a:pt x="57662" y="13697"/>
                  <a:pt x="57781" y="10304"/>
                  <a:pt x="55721" y="7387"/>
                </a:cubicBezTo>
                <a:cubicBezTo>
                  <a:pt x="53673" y="4470"/>
                  <a:pt x="50673" y="2195"/>
                  <a:pt x="47304" y="1017"/>
                </a:cubicBezTo>
                <a:cubicBezTo>
                  <a:pt x="45330" y="332"/>
                  <a:pt x="43201" y="0"/>
                  <a:pt x="41063"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7942126">
            <a:off x="-524263" y="-814402"/>
            <a:ext cx="2481439" cy="1675896"/>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3"/>
          <p:cNvSpPr/>
          <p:nvPr/>
        </p:nvSpPr>
        <p:spPr>
          <a:xfrm flipH="1">
            <a:off x="-114957" y="1303898"/>
            <a:ext cx="460648" cy="460724"/>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rot="-1391490" flipH="1">
            <a:off x="1840497" y="4703424"/>
            <a:ext cx="161102" cy="161102"/>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rot="10800000" flipH="1">
            <a:off x="6972427" y="102668"/>
            <a:ext cx="127913" cy="109704"/>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rot="-2997759">
            <a:off x="7490547" y="3737984"/>
            <a:ext cx="2481544" cy="1675963"/>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rot="9408510" flipH="1">
            <a:off x="8969169" y="3089737"/>
            <a:ext cx="127915" cy="109705"/>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rot="-8883648">
            <a:off x="6805509" y="-1068846"/>
            <a:ext cx="3433408" cy="2318781"/>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rot="9408510" flipH="1">
            <a:off x="7218689" y="4495415"/>
            <a:ext cx="161102" cy="161102"/>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rot="9408510" flipH="1">
            <a:off x="7421419" y="4339737"/>
            <a:ext cx="127915" cy="109705"/>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3"/>
          <p:cNvSpPr/>
          <p:nvPr/>
        </p:nvSpPr>
        <p:spPr>
          <a:xfrm rot="-2524982" flipH="1">
            <a:off x="7648204" y="3473195"/>
            <a:ext cx="3711490" cy="2133546"/>
          </a:xfrm>
          <a:custGeom>
            <a:avLst/>
            <a:gdLst/>
            <a:ahLst/>
            <a:cxnLst/>
            <a:rect l="l" t="t" r="r" b="b"/>
            <a:pathLst>
              <a:path w="84998" h="48861" extrusionOk="0">
                <a:moveTo>
                  <a:pt x="58839" y="0"/>
                </a:moveTo>
                <a:cubicBezTo>
                  <a:pt x="47716" y="0"/>
                  <a:pt x="36956" y="6105"/>
                  <a:pt x="36956" y="6105"/>
                </a:cubicBezTo>
                <a:cubicBezTo>
                  <a:pt x="30883" y="4015"/>
                  <a:pt x="25499" y="3089"/>
                  <a:pt x="20873" y="3089"/>
                </a:cubicBezTo>
                <a:cubicBezTo>
                  <a:pt x="7054" y="3089"/>
                  <a:pt x="1" y="11358"/>
                  <a:pt x="1535" y="21572"/>
                </a:cubicBezTo>
                <a:cubicBezTo>
                  <a:pt x="3475" y="34551"/>
                  <a:pt x="17686" y="48860"/>
                  <a:pt x="35277" y="48860"/>
                </a:cubicBezTo>
                <a:cubicBezTo>
                  <a:pt x="36146" y="48860"/>
                  <a:pt x="37024" y="48825"/>
                  <a:pt x="37909" y="48753"/>
                </a:cubicBezTo>
                <a:cubicBezTo>
                  <a:pt x="76866" y="45610"/>
                  <a:pt x="84998" y="12630"/>
                  <a:pt x="71365" y="3486"/>
                </a:cubicBezTo>
                <a:cubicBezTo>
                  <a:pt x="67542" y="923"/>
                  <a:pt x="63163" y="0"/>
                  <a:pt x="5883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rot="-9391677">
            <a:off x="8258884" y="-594598"/>
            <a:ext cx="3384786" cy="2905780"/>
          </a:xfrm>
          <a:custGeom>
            <a:avLst/>
            <a:gdLst/>
            <a:ahLst/>
            <a:cxnLst/>
            <a:rect l="l" t="t" r="r" b="b"/>
            <a:pathLst>
              <a:path w="71426" h="61318" extrusionOk="0">
                <a:moveTo>
                  <a:pt x="41063" y="0"/>
                </a:moveTo>
                <a:cubicBezTo>
                  <a:pt x="32303" y="0"/>
                  <a:pt x="23393" y="5576"/>
                  <a:pt x="24408" y="15328"/>
                </a:cubicBezTo>
                <a:cubicBezTo>
                  <a:pt x="24408" y="15376"/>
                  <a:pt x="24420" y="15435"/>
                  <a:pt x="24420" y="15519"/>
                </a:cubicBezTo>
                <a:cubicBezTo>
                  <a:pt x="24586" y="18043"/>
                  <a:pt x="22610" y="20162"/>
                  <a:pt x="20098" y="20233"/>
                </a:cubicBezTo>
                <a:cubicBezTo>
                  <a:pt x="10811" y="20448"/>
                  <a:pt x="2822" y="27615"/>
                  <a:pt x="1107" y="36676"/>
                </a:cubicBezTo>
                <a:cubicBezTo>
                  <a:pt x="0" y="42510"/>
                  <a:pt x="1810" y="48892"/>
                  <a:pt x="6072" y="53035"/>
                </a:cubicBezTo>
                <a:cubicBezTo>
                  <a:pt x="9263" y="56107"/>
                  <a:pt x="13537" y="57809"/>
                  <a:pt x="17800" y="58964"/>
                </a:cubicBezTo>
                <a:cubicBezTo>
                  <a:pt x="23742" y="60590"/>
                  <a:pt x="29902" y="61318"/>
                  <a:pt x="36065" y="61318"/>
                </a:cubicBezTo>
                <a:cubicBezTo>
                  <a:pt x="38793" y="61318"/>
                  <a:pt x="41521" y="61175"/>
                  <a:pt x="44232" y="60905"/>
                </a:cubicBezTo>
                <a:cubicBezTo>
                  <a:pt x="52507" y="60072"/>
                  <a:pt x="61234" y="57690"/>
                  <a:pt x="66592" y="51321"/>
                </a:cubicBezTo>
                <a:cubicBezTo>
                  <a:pt x="69461" y="47892"/>
                  <a:pt x="71092" y="43546"/>
                  <a:pt x="71354" y="39117"/>
                </a:cubicBezTo>
                <a:cubicBezTo>
                  <a:pt x="71426" y="37926"/>
                  <a:pt x="71390" y="36712"/>
                  <a:pt x="71259" y="35521"/>
                </a:cubicBezTo>
                <a:cubicBezTo>
                  <a:pt x="70616" y="29925"/>
                  <a:pt x="67747" y="24651"/>
                  <a:pt x="63520" y="20924"/>
                </a:cubicBezTo>
                <a:cubicBezTo>
                  <a:pt x="62020" y="19602"/>
                  <a:pt x="60293" y="18412"/>
                  <a:pt x="59305" y="16662"/>
                </a:cubicBezTo>
                <a:cubicBezTo>
                  <a:pt x="57662" y="13697"/>
                  <a:pt x="57781" y="10304"/>
                  <a:pt x="55721" y="7387"/>
                </a:cubicBezTo>
                <a:cubicBezTo>
                  <a:pt x="53673" y="4470"/>
                  <a:pt x="50673" y="2195"/>
                  <a:pt x="47304" y="1017"/>
                </a:cubicBezTo>
                <a:cubicBezTo>
                  <a:pt x="45330" y="332"/>
                  <a:pt x="43201" y="0"/>
                  <a:pt x="41063"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3"/>
          <p:cNvSpPr/>
          <p:nvPr/>
        </p:nvSpPr>
        <p:spPr>
          <a:xfrm rot="-2857874">
            <a:off x="7186912" y="4254471"/>
            <a:ext cx="2481439" cy="1675896"/>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3"/>
          <p:cNvSpPr/>
          <p:nvPr/>
        </p:nvSpPr>
        <p:spPr>
          <a:xfrm rot="10800000" flipH="1">
            <a:off x="8798397" y="3351343"/>
            <a:ext cx="460648" cy="460724"/>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3"/>
          <p:cNvSpPr/>
          <p:nvPr/>
        </p:nvSpPr>
        <p:spPr>
          <a:xfrm rot="9408510" flipH="1">
            <a:off x="7142489" y="251440"/>
            <a:ext cx="161102" cy="161102"/>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only 2">
  <p:cSld name="CUSTOM_8">
    <p:spTree>
      <p:nvGrpSpPr>
        <p:cNvPr id="1" name="Shape 338"/>
        <p:cNvGrpSpPr/>
        <p:nvPr/>
      </p:nvGrpSpPr>
      <p:grpSpPr>
        <a:xfrm>
          <a:off x="0" y="0"/>
          <a:ext cx="0" cy="0"/>
          <a:chOff x="0" y="0"/>
          <a:chExt cx="0" cy="0"/>
        </a:xfrm>
      </p:grpSpPr>
      <p:sp>
        <p:nvSpPr>
          <p:cNvPr id="339" name="Google Shape;339;p2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340" name="Google Shape;340;p22"/>
          <p:cNvSpPr/>
          <p:nvPr/>
        </p:nvSpPr>
        <p:spPr>
          <a:xfrm rot="-9402940">
            <a:off x="7227010" y="-1229347"/>
            <a:ext cx="2481527" cy="1675922"/>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2"/>
          <p:cNvSpPr/>
          <p:nvPr/>
        </p:nvSpPr>
        <p:spPr>
          <a:xfrm rot="3003405" flipH="1">
            <a:off x="8800006" y="899331"/>
            <a:ext cx="161104" cy="161104"/>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2"/>
          <p:cNvSpPr/>
          <p:nvPr/>
        </p:nvSpPr>
        <p:spPr>
          <a:xfrm rot="3003405" flipH="1">
            <a:off x="8589268" y="799075"/>
            <a:ext cx="127917" cy="109707"/>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2"/>
          <p:cNvSpPr/>
          <p:nvPr/>
        </p:nvSpPr>
        <p:spPr>
          <a:xfrm rot="-9402940">
            <a:off x="7639810" y="-1004772"/>
            <a:ext cx="2481527" cy="1675922"/>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2"/>
          <p:cNvSpPr/>
          <p:nvPr/>
        </p:nvSpPr>
        <p:spPr>
          <a:xfrm rot="9402940" flipH="1">
            <a:off x="-567167" y="-1229347"/>
            <a:ext cx="2481527" cy="1675922"/>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2"/>
          <p:cNvSpPr/>
          <p:nvPr/>
        </p:nvSpPr>
        <p:spPr>
          <a:xfrm rot="-3003405">
            <a:off x="180261" y="899331"/>
            <a:ext cx="161104" cy="161104"/>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2"/>
          <p:cNvSpPr/>
          <p:nvPr/>
        </p:nvSpPr>
        <p:spPr>
          <a:xfrm rot="-3003405">
            <a:off x="424186" y="799075"/>
            <a:ext cx="127917" cy="109707"/>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2"/>
          <p:cNvSpPr/>
          <p:nvPr/>
        </p:nvSpPr>
        <p:spPr>
          <a:xfrm rot="9402940" flipH="1">
            <a:off x="-979967" y="-1004772"/>
            <a:ext cx="2481527" cy="1675922"/>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wo columns 1">
  <p:cSld name="CUSTOM_14">
    <p:spTree>
      <p:nvGrpSpPr>
        <p:cNvPr id="1" name="Shape 348"/>
        <p:cNvGrpSpPr/>
        <p:nvPr/>
      </p:nvGrpSpPr>
      <p:grpSpPr>
        <a:xfrm>
          <a:off x="0" y="0"/>
          <a:ext cx="0" cy="0"/>
          <a:chOff x="0" y="0"/>
          <a:chExt cx="0" cy="0"/>
        </a:xfrm>
      </p:grpSpPr>
      <p:sp>
        <p:nvSpPr>
          <p:cNvPr id="349" name="Google Shape;349;p23"/>
          <p:cNvSpPr txBox="1">
            <a:spLocks noGrp="1"/>
          </p:cNvSpPr>
          <p:nvPr>
            <p:ph type="title"/>
          </p:nvPr>
        </p:nvSpPr>
        <p:spPr>
          <a:xfrm>
            <a:off x="2876675" y="445025"/>
            <a:ext cx="3390600" cy="1014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350" name="Google Shape;350;p23"/>
          <p:cNvSpPr txBox="1">
            <a:spLocks noGrp="1"/>
          </p:cNvSpPr>
          <p:nvPr>
            <p:ph type="subTitle" idx="1"/>
          </p:nvPr>
        </p:nvSpPr>
        <p:spPr>
          <a:xfrm>
            <a:off x="720000" y="2476175"/>
            <a:ext cx="3390600" cy="3492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1600">
                <a:solidFill>
                  <a:schemeClr val="dk1"/>
                </a:solidFill>
                <a:latin typeface="Changa One"/>
                <a:ea typeface="Changa One"/>
                <a:cs typeface="Changa One"/>
                <a:sym typeface="Changa One"/>
              </a:defRPr>
            </a:lvl1pPr>
            <a:lvl2pPr lvl="1" algn="ctr" rtl="0">
              <a:spcBef>
                <a:spcPts val="0"/>
              </a:spcBef>
              <a:spcAft>
                <a:spcPts val="0"/>
              </a:spcAft>
              <a:buNone/>
              <a:defRPr sz="1600">
                <a:solidFill>
                  <a:schemeClr val="dk1"/>
                </a:solidFill>
                <a:latin typeface="Changa One"/>
                <a:ea typeface="Changa One"/>
                <a:cs typeface="Changa One"/>
                <a:sym typeface="Changa One"/>
              </a:defRPr>
            </a:lvl2pPr>
            <a:lvl3pPr lvl="2" algn="ctr" rtl="0">
              <a:spcBef>
                <a:spcPts val="0"/>
              </a:spcBef>
              <a:spcAft>
                <a:spcPts val="0"/>
              </a:spcAft>
              <a:buNone/>
              <a:defRPr sz="1600">
                <a:solidFill>
                  <a:schemeClr val="dk1"/>
                </a:solidFill>
                <a:latin typeface="Changa One"/>
                <a:ea typeface="Changa One"/>
                <a:cs typeface="Changa One"/>
                <a:sym typeface="Changa One"/>
              </a:defRPr>
            </a:lvl3pPr>
            <a:lvl4pPr lvl="3" algn="ctr" rtl="0">
              <a:spcBef>
                <a:spcPts val="0"/>
              </a:spcBef>
              <a:spcAft>
                <a:spcPts val="0"/>
              </a:spcAft>
              <a:buNone/>
              <a:defRPr sz="1600">
                <a:solidFill>
                  <a:schemeClr val="dk1"/>
                </a:solidFill>
                <a:latin typeface="Changa One"/>
                <a:ea typeface="Changa One"/>
                <a:cs typeface="Changa One"/>
                <a:sym typeface="Changa One"/>
              </a:defRPr>
            </a:lvl4pPr>
            <a:lvl5pPr lvl="4" algn="ctr" rtl="0">
              <a:spcBef>
                <a:spcPts val="0"/>
              </a:spcBef>
              <a:spcAft>
                <a:spcPts val="0"/>
              </a:spcAft>
              <a:buNone/>
              <a:defRPr sz="1600">
                <a:solidFill>
                  <a:schemeClr val="dk1"/>
                </a:solidFill>
                <a:latin typeface="Changa One"/>
                <a:ea typeface="Changa One"/>
                <a:cs typeface="Changa One"/>
                <a:sym typeface="Changa One"/>
              </a:defRPr>
            </a:lvl5pPr>
            <a:lvl6pPr lvl="5" algn="ctr" rtl="0">
              <a:spcBef>
                <a:spcPts val="0"/>
              </a:spcBef>
              <a:spcAft>
                <a:spcPts val="0"/>
              </a:spcAft>
              <a:buNone/>
              <a:defRPr sz="1600">
                <a:solidFill>
                  <a:schemeClr val="dk1"/>
                </a:solidFill>
                <a:latin typeface="Changa One"/>
                <a:ea typeface="Changa One"/>
                <a:cs typeface="Changa One"/>
                <a:sym typeface="Changa One"/>
              </a:defRPr>
            </a:lvl6pPr>
            <a:lvl7pPr lvl="6" algn="ctr" rtl="0">
              <a:spcBef>
                <a:spcPts val="0"/>
              </a:spcBef>
              <a:spcAft>
                <a:spcPts val="0"/>
              </a:spcAft>
              <a:buNone/>
              <a:defRPr sz="1600">
                <a:solidFill>
                  <a:schemeClr val="dk1"/>
                </a:solidFill>
                <a:latin typeface="Changa One"/>
                <a:ea typeface="Changa One"/>
                <a:cs typeface="Changa One"/>
                <a:sym typeface="Changa One"/>
              </a:defRPr>
            </a:lvl7pPr>
            <a:lvl8pPr lvl="7" algn="ctr" rtl="0">
              <a:spcBef>
                <a:spcPts val="0"/>
              </a:spcBef>
              <a:spcAft>
                <a:spcPts val="0"/>
              </a:spcAft>
              <a:buNone/>
              <a:defRPr sz="1600">
                <a:solidFill>
                  <a:schemeClr val="dk1"/>
                </a:solidFill>
                <a:latin typeface="Changa One"/>
                <a:ea typeface="Changa One"/>
                <a:cs typeface="Changa One"/>
                <a:sym typeface="Changa One"/>
              </a:defRPr>
            </a:lvl8pPr>
            <a:lvl9pPr lvl="8" algn="ctr" rtl="0">
              <a:spcBef>
                <a:spcPts val="0"/>
              </a:spcBef>
              <a:spcAft>
                <a:spcPts val="0"/>
              </a:spcAft>
              <a:buNone/>
              <a:defRPr sz="1600">
                <a:solidFill>
                  <a:schemeClr val="dk1"/>
                </a:solidFill>
                <a:latin typeface="Changa One"/>
                <a:ea typeface="Changa One"/>
                <a:cs typeface="Changa One"/>
                <a:sym typeface="Changa One"/>
              </a:defRPr>
            </a:lvl9pPr>
          </a:lstStyle>
          <a:p>
            <a:endParaRPr/>
          </a:p>
        </p:txBody>
      </p:sp>
      <p:sp>
        <p:nvSpPr>
          <p:cNvPr id="351" name="Google Shape;351;p23"/>
          <p:cNvSpPr txBox="1">
            <a:spLocks noGrp="1"/>
          </p:cNvSpPr>
          <p:nvPr>
            <p:ph type="subTitle" idx="2"/>
          </p:nvPr>
        </p:nvSpPr>
        <p:spPr>
          <a:xfrm>
            <a:off x="720000" y="2762201"/>
            <a:ext cx="3390600" cy="18414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a:solidFill>
                  <a:schemeClr val="dk2"/>
                </a:solidFill>
              </a:defRPr>
            </a:lvl1pPr>
            <a:lvl2pPr lvl="1" rtl="0">
              <a:spcBef>
                <a:spcPts val="1600"/>
              </a:spcBef>
              <a:spcAft>
                <a:spcPts val="0"/>
              </a:spcAft>
              <a:buNone/>
              <a:defRPr sz="1400">
                <a:solidFill>
                  <a:schemeClr val="dk2"/>
                </a:solidFill>
              </a:defRPr>
            </a:lvl2pPr>
            <a:lvl3pPr lvl="2" rtl="0">
              <a:spcBef>
                <a:spcPts val="1600"/>
              </a:spcBef>
              <a:spcAft>
                <a:spcPts val="0"/>
              </a:spcAft>
              <a:buNone/>
              <a:defRPr sz="1400">
                <a:solidFill>
                  <a:schemeClr val="dk2"/>
                </a:solidFill>
              </a:defRPr>
            </a:lvl3pPr>
            <a:lvl4pPr lvl="3" rtl="0">
              <a:spcBef>
                <a:spcPts val="1600"/>
              </a:spcBef>
              <a:spcAft>
                <a:spcPts val="0"/>
              </a:spcAft>
              <a:buNone/>
              <a:defRPr sz="1400">
                <a:solidFill>
                  <a:schemeClr val="dk2"/>
                </a:solidFill>
              </a:defRPr>
            </a:lvl4pPr>
            <a:lvl5pPr lvl="4" rtl="0">
              <a:spcBef>
                <a:spcPts val="1600"/>
              </a:spcBef>
              <a:spcAft>
                <a:spcPts val="0"/>
              </a:spcAft>
              <a:buNone/>
              <a:defRPr sz="1400">
                <a:solidFill>
                  <a:schemeClr val="dk2"/>
                </a:solidFill>
              </a:defRPr>
            </a:lvl5pPr>
            <a:lvl6pPr lvl="5" rtl="0">
              <a:spcBef>
                <a:spcPts val="1600"/>
              </a:spcBef>
              <a:spcAft>
                <a:spcPts val="0"/>
              </a:spcAft>
              <a:buNone/>
              <a:defRPr sz="1400">
                <a:solidFill>
                  <a:schemeClr val="dk2"/>
                </a:solidFill>
              </a:defRPr>
            </a:lvl6pPr>
            <a:lvl7pPr lvl="6" rtl="0">
              <a:spcBef>
                <a:spcPts val="1600"/>
              </a:spcBef>
              <a:spcAft>
                <a:spcPts val="0"/>
              </a:spcAft>
              <a:buNone/>
              <a:defRPr sz="1400">
                <a:solidFill>
                  <a:schemeClr val="dk2"/>
                </a:solidFill>
              </a:defRPr>
            </a:lvl7pPr>
            <a:lvl8pPr lvl="7" rtl="0">
              <a:spcBef>
                <a:spcPts val="1600"/>
              </a:spcBef>
              <a:spcAft>
                <a:spcPts val="0"/>
              </a:spcAft>
              <a:buNone/>
              <a:defRPr sz="1400">
                <a:solidFill>
                  <a:schemeClr val="dk2"/>
                </a:solidFill>
              </a:defRPr>
            </a:lvl8pPr>
            <a:lvl9pPr lvl="8" rtl="0">
              <a:spcBef>
                <a:spcPts val="1600"/>
              </a:spcBef>
              <a:spcAft>
                <a:spcPts val="1600"/>
              </a:spcAft>
              <a:buNone/>
              <a:defRPr sz="1400">
                <a:solidFill>
                  <a:schemeClr val="dk2"/>
                </a:solidFill>
              </a:defRPr>
            </a:lvl9pPr>
          </a:lstStyle>
          <a:p>
            <a:endParaRPr/>
          </a:p>
        </p:txBody>
      </p:sp>
      <p:sp>
        <p:nvSpPr>
          <p:cNvPr id="352" name="Google Shape;352;p23"/>
          <p:cNvSpPr txBox="1">
            <a:spLocks noGrp="1"/>
          </p:cNvSpPr>
          <p:nvPr>
            <p:ph type="subTitle" idx="3"/>
          </p:nvPr>
        </p:nvSpPr>
        <p:spPr>
          <a:xfrm>
            <a:off x="5026674" y="2476175"/>
            <a:ext cx="3390600" cy="3492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1600">
                <a:solidFill>
                  <a:schemeClr val="dk1"/>
                </a:solidFill>
                <a:latin typeface="Changa One"/>
                <a:ea typeface="Changa One"/>
                <a:cs typeface="Changa One"/>
                <a:sym typeface="Changa One"/>
              </a:defRPr>
            </a:lvl1pPr>
            <a:lvl2pPr lvl="1" algn="ctr" rtl="0">
              <a:spcBef>
                <a:spcPts val="0"/>
              </a:spcBef>
              <a:spcAft>
                <a:spcPts val="0"/>
              </a:spcAft>
              <a:buNone/>
              <a:defRPr sz="1600">
                <a:solidFill>
                  <a:schemeClr val="dk1"/>
                </a:solidFill>
                <a:latin typeface="Changa One"/>
                <a:ea typeface="Changa One"/>
                <a:cs typeface="Changa One"/>
                <a:sym typeface="Changa One"/>
              </a:defRPr>
            </a:lvl2pPr>
            <a:lvl3pPr lvl="2" algn="ctr" rtl="0">
              <a:spcBef>
                <a:spcPts val="0"/>
              </a:spcBef>
              <a:spcAft>
                <a:spcPts val="0"/>
              </a:spcAft>
              <a:buNone/>
              <a:defRPr sz="1600">
                <a:solidFill>
                  <a:schemeClr val="dk1"/>
                </a:solidFill>
                <a:latin typeface="Changa One"/>
                <a:ea typeface="Changa One"/>
                <a:cs typeface="Changa One"/>
                <a:sym typeface="Changa One"/>
              </a:defRPr>
            </a:lvl3pPr>
            <a:lvl4pPr lvl="3" algn="ctr" rtl="0">
              <a:spcBef>
                <a:spcPts val="0"/>
              </a:spcBef>
              <a:spcAft>
                <a:spcPts val="0"/>
              </a:spcAft>
              <a:buNone/>
              <a:defRPr sz="1600">
                <a:solidFill>
                  <a:schemeClr val="dk1"/>
                </a:solidFill>
                <a:latin typeface="Changa One"/>
                <a:ea typeface="Changa One"/>
                <a:cs typeface="Changa One"/>
                <a:sym typeface="Changa One"/>
              </a:defRPr>
            </a:lvl4pPr>
            <a:lvl5pPr lvl="4" algn="ctr" rtl="0">
              <a:spcBef>
                <a:spcPts val="0"/>
              </a:spcBef>
              <a:spcAft>
                <a:spcPts val="0"/>
              </a:spcAft>
              <a:buNone/>
              <a:defRPr sz="1600">
                <a:solidFill>
                  <a:schemeClr val="dk1"/>
                </a:solidFill>
                <a:latin typeface="Changa One"/>
                <a:ea typeface="Changa One"/>
                <a:cs typeface="Changa One"/>
                <a:sym typeface="Changa One"/>
              </a:defRPr>
            </a:lvl5pPr>
            <a:lvl6pPr lvl="5" algn="ctr" rtl="0">
              <a:spcBef>
                <a:spcPts val="0"/>
              </a:spcBef>
              <a:spcAft>
                <a:spcPts val="0"/>
              </a:spcAft>
              <a:buNone/>
              <a:defRPr sz="1600">
                <a:solidFill>
                  <a:schemeClr val="dk1"/>
                </a:solidFill>
                <a:latin typeface="Changa One"/>
                <a:ea typeface="Changa One"/>
                <a:cs typeface="Changa One"/>
                <a:sym typeface="Changa One"/>
              </a:defRPr>
            </a:lvl6pPr>
            <a:lvl7pPr lvl="6" algn="ctr" rtl="0">
              <a:spcBef>
                <a:spcPts val="0"/>
              </a:spcBef>
              <a:spcAft>
                <a:spcPts val="0"/>
              </a:spcAft>
              <a:buNone/>
              <a:defRPr sz="1600">
                <a:solidFill>
                  <a:schemeClr val="dk1"/>
                </a:solidFill>
                <a:latin typeface="Changa One"/>
                <a:ea typeface="Changa One"/>
                <a:cs typeface="Changa One"/>
                <a:sym typeface="Changa One"/>
              </a:defRPr>
            </a:lvl7pPr>
            <a:lvl8pPr lvl="7" algn="ctr" rtl="0">
              <a:spcBef>
                <a:spcPts val="0"/>
              </a:spcBef>
              <a:spcAft>
                <a:spcPts val="0"/>
              </a:spcAft>
              <a:buNone/>
              <a:defRPr sz="1600">
                <a:solidFill>
                  <a:schemeClr val="dk1"/>
                </a:solidFill>
                <a:latin typeface="Changa One"/>
                <a:ea typeface="Changa One"/>
                <a:cs typeface="Changa One"/>
                <a:sym typeface="Changa One"/>
              </a:defRPr>
            </a:lvl8pPr>
            <a:lvl9pPr lvl="8" algn="ctr" rtl="0">
              <a:spcBef>
                <a:spcPts val="0"/>
              </a:spcBef>
              <a:spcAft>
                <a:spcPts val="0"/>
              </a:spcAft>
              <a:buNone/>
              <a:defRPr sz="1600">
                <a:solidFill>
                  <a:schemeClr val="dk1"/>
                </a:solidFill>
                <a:latin typeface="Changa One"/>
                <a:ea typeface="Changa One"/>
                <a:cs typeface="Changa One"/>
                <a:sym typeface="Changa One"/>
              </a:defRPr>
            </a:lvl9pPr>
          </a:lstStyle>
          <a:p>
            <a:endParaRPr/>
          </a:p>
        </p:txBody>
      </p:sp>
      <p:sp>
        <p:nvSpPr>
          <p:cNvPr id="353" name="Google Shape;353;p23"/>
          <p:cNvSpPr txBox="1">
            <a:spLocks noGrp="1"/>
          </p:cNvSpPr>
          <p:nvPr>
            <p:ph type="subTitle" idx="4"/>
          </p:nvPr>
        </p:nvSpPr>
        <p:spPr>
          <a:xfrm>
            <a:off x="5026674" y="2762201"/>
            <a:ext cx="3390600" cy="18414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a:solidFill>
                  <a:schemeClr val="dk2"/>
                </a:solidFill>
              </a:defRPr>
            </a:lvl1pPr>
            <a:lvl2pPr lvl="1" rtl="0">
              <a:spcBef>
                <a:spcPts val="1600"/>
              </a:spcBef>
              <a:spcAft>
                <a:spcPts val="0"/>
              </a:spcAft>
              <a:buNone/>
              <a:defRPr sz="1400">
                <a:solidFill>
                  <a:schemeClr val="dk2"/>
                </a:solidFill>
              </a:defRPr>
            </a:lvl2pPr>
            <a:lvl3pPr lvl="2" rtl="0">
              <a:spcBef>
                <a:spcPts val="1600"/>
              </a:spcBef>
              <a:spcAft>
                <a:spcPts val="0"/>
              </a:spcAft>
              <a:buNone/>
              <a:defRPr sz="1400">
                <a:solidFill>
                  <a:schemeClr val="dk2"/>
                </a:solidFill>
              </a:defRPr>
            </a:lvl3pPr>
            <a:lvl4pPr lvl="3" rtl="0">
              <a:spcBef>
                <a:spcPts val="1600"/>
              </a:spcBef>
              <a:spcAft>
                <a:spcPts val="0"/>
              </a:spcAft>
              <a:buNone/>
              <a:defRPr sz="1400">
                <a:solidFill>
                  <a:schemeClr val="dk2"/>
                </a:solidFill>
              </a:defRPr>
            </a:lvl4pPr>
            <a:lvl5pPr lvl="4" rtl="0">
              <a:spcBef>
                <a:spcPts val="1600"/>
              </a:spcBef>
              <a:spcAft>
                <a:spcPts val="0"/>
              </a:spcAft>
              <a:buNone/>
              <a:defRPr sz="1400">
                <a:solidFill>
                  <a:schemeClr val="dk2"/>
                </a:solidFill>
              </a:defRPr>
            </a:lvl5pPr>
            <a:lvl6pPr lvl="5" rtl="0">
              <a:spcBef>
                <a:spcPts val="1600"/>
              </a:spcBef>
              <a:spcAft>
                <a:spcPts val="0"/>
              </a:spcAft>
              <a:buNone/>
              <a:defRPr sz="1400">
                <a:solidFill>
                  <a:schemeClr val="dk2"/>
                </a:solidFill>
              </a:defRPr>
            </a:lvl6pPr>
            <a:lvl7pPr lvl="6" rtl="0">
              <a:spcBef>
                <a:spcPts val="1600"/>
              </a:spcBef>
              <a:spcAft>
                <a:spcPts val="0"/>
              </a:spcAft>
              <a:buNone/>
              <a:defRPr sz="1400">
                <a:solidFill>
                  <a:schemeClr val="dk2"/>
                </a:solidFill>
              </a:defRPr>
            </a:lvl7pPr>
            <a:lvl8pPr lvl="7" rtl="0">
              <a:spcBef>
                <a:spcPts val="1600"/>
              </a:spcBef>
              <a:spcAft>
                <a:spcPts val="0"/>
              </a:spcAft>
              <a:buNone/>
              <a:defRPr sz="1400">
                <a:solidFill>
                  <a:schemeClr val="dk2"/>
                </a:solidFill>
              </a:defRPr>
            </a:lvl8pPr>
            <a:lvl9pPr lvl="8" rtl="0">
              <a:spcBef>
                <a:spcPts val="1600"/>
              </a:spcBef>
              <a:spcAft>
                <a:spcPts val="1600"/>
              </a:spcAft>
              <a:buNone/>
              <a:defRPr sz="1400">
                <a:solidFill>
                  <a:schemeClr val="dk2"/>
                </a:solidFill>
              </a:defRPr>
            </a:lvl9pPr>
          </a:lstStyle>
          <a:p>
            <a:endParaRPr/>
          </a:p>
        </p:txBody>
      </p:sp>
      <p:sp>
        <p:nvSpPr>
          <p:cNvPr id="354" name="Google Shape;354;p23"/>
          <p:cNvSpPr/>
          <p:nvPr/>
        </p:nvSpPr>
        <p:spPr>
          <a:xfrm rot="-7521479" flipH="1">
            <a:off x="6915917" y="-429339"/>
            <a:ext cx="2892828" cy="1953613"/>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3"/>
          <p:cNvSpPr/>
          <p:nvPr/>
        </p:nvSpPr>
        <p:spPr>
          <a:xfrm rot="2442198">
            <a:off x="8956310" y="1716494"/>
            <a:ext cx="161098" cy="161098"/>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3"/>
          <p:cNvSpPr/>
          <p:nvPr/>
        </p:nvSpPr>
        <p:spPr>
          <a:xfrm rot="2442198">
            <a:off x="8734084" y="1761842"/>
            <a:ext cx="127912" cy="109703"/>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3"/>
          <p:cNvSpPr/>
          <p:nvPr/>
        </p:nvSpPr>
        <p:spPr>
          <a:xfrm rot="2442198">
            <a:off x="6749028" y="101410"/>
            <a:ext cx="127912" cy="109703"/>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3"/>
          <p:cNvSpPr/>
          <p:nvPr/>
        </p:nvSpPr>
        <p:spPr>
          <a:xfrm rot="-357560" flipH="1">
            <a:off x="7274674" y="-1476074"/>
            <a:ext cx="3384778" cy="2905774"/>
          </a:xfrm>
          <a:custGeom>
            <a:avLst/>
            <a:gdLst/>
            <a:ahLst/>
            <a:cxnLst/>
            <a:rect l="l" t="t" r="r" b="b"/>
            <a:pathLst>
              <a:path w="71426" h="61318" extrusionOk="0">
                <a:moveTo>
                  <a:pt x="41063" y="0"/>
                </a:moveTo>
                <a:cubicBezTo>
                  <a:pt x="32303" y="0"/>
                  <a:pt x="23393" y="5576"/>
                  <a:pt x="24408" y="15328"/>
                </a:cubicBezTo>
                <a:cubicBezTo>
                  <a:pt x="24408" y="15376"/>
                  <a:pt x="24420" y="15435"/>
                  <a:pt x="24420" y="15519"/>
                </a:cubicBezTo>
                <a:cubicBezTo>
                  <a:pt x="24586" y="18043"/>
                  <a:pt x="22610" y="20162"/>
                  <a:pt x="20098" y="20233"/>
                </a:cubicBezTo>
                <a:cubicBezTo>
                  <a:pt x="10811" y="20448"/>
                  <a:pt x="2822" y="27615"/>
                  <a:pt x="1107" y="36676"/>
                </a:cubicBezTo>
                <a:cubicBezTo>
                  <a:pt x="0" y="42510"/>
                  <a:pt x="1810" y="48892"/>
                  <a:pt x="6072" y="53035"/>
                </a:cubicBezTo>
                <a:cubicBezTo>
                  <a:pt x="9263" y="56107"/>
                  <a:pt x="13537" y="57809"/>
                  <a:pt x="17800" y="58964"/>
                </a:cubicBezTo>
                <a:cubicBezTo>
                  <a:pt x="23742" y="60590"/>
                  <a:pt x="29902" y="61318"/>
                  <a:pt x="36065" y="61318"/>
                </a:cubicBezTo>
                <a:cubicBezTo>
                  <a:pt x="38793" y="61318"/>
                  <a:pt x="41521" y="61175"/>
                  <a:pt x="44232" y="60905"/>
                </a:cubicBezTo>
                <a:cubicBezTo>
                  <a:pt x="52507" y="60072"/>
                  <a:pt x="61234" y="57690"/>
                  <a:pt x="66592" y="51321"/>
                </a:cubicBezTo>
                <a:cubicBezTo>
                  <a:pt x="69461" y="47892"/>
                  <a:pt x="71092" y="43546"/>
                  <a:pt x="71354" y="39117"/>
                </a:cubicBezTo>
                <a:cubicBezTo>
                  <a:pt x="71426" y="37926"/>
                  <a:pt x="71390" y="36712"/>
                  <a:pt x="71259" y="35521"/>
                </a:cubicBezTo>
                <a:cubicBezTo>
                  <a:pt x="70616" y="29925"/>
                  <a:pt x="67747" y="24651"/>
                  <a:pt x="63520" y="20924"/>
                </a:cubicBezTo>
                <a:cubicBezTo>
                  <a:pt x="62020" y="19602"/>
                  <a:pt x="60293" y="18412"/>
                  <a:pt x="59305" y="16662"/>
                </a:cubicBezTo>
                <a:cubicBezTo>
                  <a:pt x="57662" y="13697"/>
                  <a:pt x="57781" y="10304"/>
                  <a:pt x="55721" y="7387"/>
                </a:cubicBezTo>
                <a:cubicBezTo>
                  <a:pt x="53673" y="4470"/>
                  <a:pt x="50673" y="2195"/>
                  <a:pt x="47304" y="1017"/>
                </a:cubicBezTo>
                <a:cubicBezTo>
                  <a:pt x="45330" y="332"/>
                  <a:pt x="43201" y="0"/>
                  <a:pt x="41063"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3"/>
          <p:cNvSpPr/>
          <p:nvPr/>
        </p:nvSpPr>
        <p:spPr>
          <a:xfrm rot="7521479">
            <a:off x="-664745" y="-429339"/>
            <a:ext cx="2892828" cy="1953613"/>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3"/>
          <p:cNvSpPr/>
          <p:nvPr/>
        </p:nvSpPr>
        <p:spPr>
          <a:xfrm rot="-2442198" flipH="1">
            <a:off x="282005" y="1761842"/>
            <a:ext cx="127912" cy="109703"/>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3"/>
          <p:cNvSpPr/>
          <p:nvPr/>
        </p:nvSpPr>
        <p:spPr>
          <a:xfrm rot="-2442198" flipH="1">
            <a:off x="2267061" y="101410"/>
            <a:ext cx="127912" cy="109703"/>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3"/>
          <p:cNvSpPr/>
          <p:nvPr/>
        </p:nvSpPr>
        <p:spPr>
          <a:xfrm rot="357560">
            <a:off x="-1515451" y="-1476074"/>
            <a:ext cx="3384778" cy="2905774"/>
          </a:xfrm>
          <a:custGeom>
            <a:avLst/>
            <a:gdLst/>
            <a:ahLst/>
            <a:cxnLst/>
            <a:rect l="l" t="t" r="r" b="b"/>
            <a:pathLst>
              <a:path w="71426" h="61318" extrusionOk="0">
                <a:moveTo>
                  <a:pt x="41063" y="0"/>
                </a:moveTo>
                <a:cubicBezTo>
                  <a:pt x="32303" y="0"/>
                  <a:pt x="23393" y="5576"/>
                  <a:pt x="24408" y="15328"/>
                </a:cubicBezTo>
                <a:cubicBezTo>
                  <a:pt x="24408" y="15376"/>
                  <a:pt x="24420" y="15435"/>
                  <a:pt x="24420" y="15519"/>
                </a:cubicBezTo>
                <a:cubicBezTo>
                  <a:pt x="24586" y="18043"/>
                  <a:pt x="22610" y="20162"/>
                  <a:pt x="20098" y="20233"/>
                </a:cubicBezTo>
                <a:cubicBezTo>
                  <a:pt x="10811" y="20448"/>
                  <a:pt x="2822" y="27615"/>
                  <a:pt x="1107" y="36676"/>
                </a:cubicBezTo>
                <a:cubicBezTo>
                  <a:pt x="0" y="42510"/>
                  <a:pt x="1810" y="48892"/>
                  <a:pt x="6072" y="53035"/>
                </a:cubicBezTo>
                <a:cubicBezTo>
                  <a:pt x="9263" y="56107"/>
                  <a:pt x="13537" y="57809"/>
                  <a:pt x="17800" y="58964"/>
                </a:cubicBezTo>
                <a:cubicBezTo>
                  <a:pt x="23742" y="60590"/>
                  <a:pt x="29902" y="61318"/>
                  <a:pt x="36065" y="61318"/>
                </a:cubicBezTo>
                <a:cubicBezTo>
                  <a:pt x="38793" y="61318"/>
                  <a:pt x="41521" y="61175"/>
                  <a:pt x="44232" y="60905"/>
                </a:cubicBezTo>
                <a:cubicBezTo>
                  <a:pt x="52507" y="60072"/>
                  <a:pt x="61234" y="57690"/>
                  <a:pt x="66592" y="51321"/>
                </a:cubicBezTo>
                <a:cubicBezTo>
                  <a:pt x="69461" y="47892"/>
                  <a:pt x="71092" y="43546"/>
                  <a:pt x="71354" y="39117"/>
                </a:cubicBezTo>
                <a:cubicBezTo>
                  <a:pt x="71426" y="37926"/>
                  <a:pt x="71390" y="36712"/>
                  <a:pt x="71259" y="35521"/>
                </a:cubicBezTo>
                <a:cubicBezTo>
                  <a:pt x="70616" y="29925"/>
                  <a:pt x="67747" y="24651"/>
                  <a:pt x="63520" y="20924"/>
                </a:cubicBezTo>
                <a:cubicBezTo>
                  <a:pt x="62020" y="19602"/>
                  <a:pt x="60293" y="18412"/>
                  <a:pt x="59305" y="16662"/>
                </a:cubicBezTo>
                <a:cubicBezTo>
                  <a:pt x="57662" y="13697"/>
                  <a:pt x="57781" y="10304"/>
                  <a:pt x="55721" y="7387"/>
                </a:cubicBezTo>
                <a:cubicBezTo>
                  <a:pt x="53673" y="4470"/>
                  <a:pt x="50673" y="2195"/>
                  <a:pt x="47304" y="1017"/>
                </a:cubicBezTo>
                <a:cubicBezTo>
                  <a:pt x="45330" y="332"/>
                  <a:pt x="43201" y="0"/>
                  <a:pt x="41063"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3"/>
          <p:cNvSpPr/>
          <p:nvPr/>
        </p:nvSpPr>
        <p:spPr>
          <a:xfrm rot="-2442198" flipH="1">
            <a:off x="26593" y="1716494"/>
            <a:ext cx="161098" cy="161098"/>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Numbers and text">
  <p:cSld name="CUSTOM_4">
    <p:spTree>
      <p:nvGrpSpPr>
        <p:cNvPr id="1" name="Shape 364"/>
        <p:cNvGrpSpPr/>
        <p:nvPr/>
      </p:nvGrpSpPr>
      <p:grpSpPr>
        <a:xfrm>
          <a:off x="0" y="0"/>
          <a:ext cx="0" cy="0"/>
          <a:chOff x="0" y="0"/>
          <a:chExt cx="0" cy="0"/>
        </a:xfrm>
      </p:grpSpPr>
      <p:sp>
        <p:nvSpPr>
          <p:cNvPr id="365" name="Google Shape;365;p24"/>
          <p:cNvSpPr txBox="1">
            <a:spLocks noGrp="1"/>
          </p:cNvSpPr>
          <p:nvPr>
            <p:ph type="title" hasCustomPrompt="1"/>
          </p:nvPr>
        </p:nvSpPr>
        <p:spPr>
          <a:xfrm>
            <a:off x="2012132" y="820675"/>
            <a:ext cx="5119800" cy="75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2pPr>
            <a:lvl3pPr lvl="2"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3pPr>
            <a:lvl4pPr lvl="3"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4pPr>
            <a:lvl5pPr lvl="4"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5pPr>
            <a:lvl6pPr lvl="5"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6pPr>
            <a:lvl7pPr lvl="6"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7pPr>
            <a:lvl8pPr lvl="7"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8pPr>
            <a:lvl9pPr lvl="8"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9pPr>
          </a:lstStyle>
          <a:p>
            <a:r>
              <a:t>xx%</a:t>
            </a:r>
          </a:p>
        </p:txBody>
      </p:sp>
      <p:sp>
        <p:nvSpPr>
          <p:cNvPr id="366" name="Google Shape;366;p24"/>
          <p:cNvSpPr txBox="1">
            <a:spLocks noGrp="1"/>
          </p:cNvSpPr>
          <p:nvPr>
            <p:ph type="subTitle" idx="1"/>
          </p:nvPr>
        </p:nvSpPr>
        <p:spPr>
          <a:xfrm>
            <a:off x="2012000" y="1572472"/>
            <a:ext cx="5119800" cy="330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Font typeface="Roboto"/>
              <a:buNone/>
              <a:defRPr sz="1400"/>
            </a:lvl1pPr>
            <a:lvl2pPr lvl="1" rtl="0">
              <a:spcBef>
                <a:spcPts val="1600"/>
              </a:spcBef>
              <a:spcAft>
                <a:spcPts val="0"/>
              </a:spcAft>
              <a:buSzPts val="1400"/>
              <a:buFont typeface="Roboto"/>
              <a:buNone/>
              <a:defRPr>
                <a:latin typeface="Roboto"/>
                <a:ea typeface="Roboto"/>
                <a:cs typeface="Roboto"/>
                <a:sym typeface="Roboto"/>
              </a:defRPr>
            </a:lvl2pPr>
            <a:lvl3pPr lvl="2" rtl="0">
              <a:spcBef>
                <a:spcPts val="1600"/>
              </a:spcBef>
              <a:spcAft>
                <a:spcPts val="0"/>
              </a:spcAft>
              <a:buSzPts val="1400"/>
              <a:buFont typeface="Roboto"/>
              <a:buNone/>
              <a:defRPr>
                <a:latin typeface="Roboto"/>
                <a:ea typeface="Roboto"/>
                <a:cs typeface="Roboto"/>
                <a:sym typeface="Roboto"/>
              </a:defRPr>
            </a:lvl3pPr>
            <a:lvl4pPr lvl="3" rtl="0">
              <a:spcBef>
                <a:spcPts val="1600"/>
              </a:spcBef>
              <a:spcAft>
                <a:spcPts val="0"/>
              </a:spcAft>
              <a:buSzPts val="1400"/>
              <a:buFont typeface="Roboto"/>
              <a:buNone/>
              <a:defRPr>
                <a:latin typeface="Roboto"/>
                <a:ea typeface="Roboto"/>
                <a:cs typeface="Roboto"/>
                <a:sym typeface="Roboto"/>
              </a:defRPr>
            </a:lvl4pPr>
            <a:lvl5pPr lvl="4" rtl="0">
              <a:spcBef>
                <a:spcPts val="1600"/>
              </a:spcBef>
              <a:spcAft>
                <a:spcPts val="0"/>
              </a:spcAft>
              <a:buSzPts val="1400"/>
              <a:buFont typeface="Roboto"/>
              <a:buNone/>
              <a:defRPr>
                <a:latin typeface="Roboto"/>
                <a:ea typeface="Roboto"/>
                <a:cs typeface="Roboto"/>
                <a:sym typeface="Roboto"/>
              </a:defRPr>
            </a:lvl5pPr>
            <a:lvl6pPr lvl="5" rtl="0">
              <a:spcBef>
                <a:spcPts val="1600"/>
              </a:spcBef>
              <a:spcAft>
                <a:spcPts val="0"/>
              </a:spcAft>
              <a:buSzPts val="1400"/>
              <a:buFont typeface="Roboto"/>
              <a:buNone/>
              <a:defRPr>
                <a:latin typeface="Roboto"/>
                <a:ea typeface="Roboto"/>
                <a:cs typeface="Roboto"/>
                <a:sym typeface="Roboto"/>
              </a:defRPr>
            </a:lvl6pPr>
            <a:lvl7pPr lvl="6" rtl="0">
              <a:spcBef>
                <a:spcPts val="1600"/>
              </a:spcBef>
              <a:spcAft>
                <a:spcPts val="0"/>
              </a:spcAft>
              <a:buSzPts val="1400"/>
              <a:buFont typeface="Roboto"/>
              <a:buNone/>
              <a:defRPr>
                <a:latin typeface="Roboto"/>
                <a:ea typeface="Roboto"/>
                <a:cs typeface="Roboto"/>
                <a:sym typeface="Roboto"/>
              </a:defRPr>
            </a:lvl7pPr>
            <a:lvl8pPr lvl="7" rtl="0">
              <a:spcBef>
                <a:spcPts val="1600"/>
              </a:spcBef>
              <a:spcAft>
                <a:spcPts val="0"/>
              </a:spcAft>
              <a:buSzPts val="1400"/>
              <a:buFont typeface="Roboto"/>
              <a:buNone/>
              <a:defRPr>
                <a:latin typeface="Roboto"/>
                <a:ea typeface="Roboto"/>
                <a:cs typeface="Roboto"/>
                <a:sym typeface="Roboto"/>
              </a:defRPr>
            </a:lvl8pPr>
            <a:lvl9pPr lvl="8" rtl="0">
              <a:spcBef>
                <a:spcPts val="1600"/>
              </a:spcBef>
              <a:spcAft>
                <a:spcPts val="1600"/>
              </a:spcAft>
              <a:buSzPts val="1400"/>
              <a:buFont typeface="Roboto"/>
              <a:buNone/>
              <a:defRPr>
                <a:latin typeface="Roboto"/>
                <a:ea typeface="Roboto"/>
                <a:cs typeface="Roboto"/>
                <a:sym typeface="Roboto"/>
              </a:defRPr>
            </a:lvl9pPr>
          </a:lstStyle>
          <a:p>
            <a:endParaRPr/>
          </a:p>
        </p:txBody>
      </p:sp>
      <p:sp>
        <p:nvSpPr>
          <p:cNvPr id="367" name="Google Shape;367;p24"/>
          <p:cNvSpPr txBox="1">
            <a:spLocks noGrp="1"/>
          </p:cNvSpPr>
          <p:nvPr>
            <p:ph type="title" idx="2" hasCustomPrompt="1"/>
          </p:nvPr>
        </p:nvSpPr>
        <p:spPr>
          <a:xfrm>
            <a:off x="2012132" y="2048416"/>
            <a:ext cx="5119800" cy="75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2pPr>
            <a:lvl3pPr lvl="2"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3pPr>
            <a:lvl4pPr lvl="3"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4pPr>
            <a:lvl5pPr lvl="4"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5pPr>
            <a:lvl6pPr lvl="5"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6pPr>
            <a:lvl7pPr lvl="6"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7pPr>
            <a:lvl8pPr lvl="7"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8pPr>
            <a:lvl9pPr lvl="8"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9pPr>
          </a:lstStyle>
          <a:p>
            <a:r>
              <a:t>xx%</a:t>
            </a:r>
          </a:p>
        </p:txBody>
      </p:sp>
      <p:sp>
        <p:nvSpPr>
          <p:cNvPr id="368" name="Google Shape;368;p24"/>
          <p:cNvSpPr txBox="1">
            <a:spLocks noGrp="1"/>
          </p:cNvSpPr>
          <p:nvPr>
            <p:ph type="subTitle" idx="3"/>
          </p:nvPr>
        </p:nvSpPr>
        <p:spPr>
          <a:xfrm>
            <a:off x="2012000" y="2799023"/>
            <a:ext cx="5119800" cy="330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Font typeface="Roboto"/>
              <a:buNone/>
              <a:defRPr sz="1400"/>
            </a:lvl1pPr>
            <a:lvl2pPr lvl="1" rtl="0">
              <a:spcBef>
                <a:spcPts val="1600"/>
              </a:spcBef>
              <a:spcAft>
                <a:spcPts val="0"/>
              </a:spcAft>
              <a:buSzPts val="1400"/>
              <a:buFont typeface="Roboto"/>
              <a:buNone/>
              <a:defRPr>
                <a:latin typeface="Roboto"/>
                <a:ea typeface="Roboto"/>
                <a:cs typeface="Roboto"/>
                <a:sym typeface="Roboto"/>
              </a:defRPr>
            </a:lvl2pPr>
            <a:lvl3pPr lvl="2" rtl="0">
              <a:spcBef>
                <a:spcPts val="1600"/>
              </a:spcBef>
              <a:spcAft>
                <a:spcPts val="0"/>
              </a:spcAft>
              <a:buSzPts val="1400"/>
              <a:buFont typeface="Roboto"/>
              <a:buNone/>
              <a:defRPr>
                <a:latin typeface="Roboto"/>
                <a:ea typeface="Roboto"/>
                <a:cs typeface="Roboto"/>
                <a:sym typeface="Roboto"/>
              </a:defRPr>
            </a:lvl3pPr>
            <a:lvl4pPr lvl="3" rtl="0">
              <a:spcBef>
                <a:spcPts val="1600"/>
              </a:spcBef>
              <a:spcAft>
                <a:spcPts val="0"/>
              </a:spcAft>
              <a:buSzPts val="1400"/>
              <a:buFont typeface="Roboto"/>
              <a:buNone/>
              <a:defRPr>
                <a:latin typeface="Roboto"/>
                <a:ea typeface="Roboto"/>
                <a:cs typeface="Roboto"/>
                <a:sym typeface="Roboto"/>
              </a:defRPr>
            </a:lvl4pPr>
            <a:lvl5pPr lvl="4" rtl="0">
              <a:spcBef>
                <a:spcPts val="1600"/>
              </a:spcBef>
              <a:spcAft>
                <a:spcPts val="0"/>
              </a:spcAft>
              <a:buSzPts val="1400"/>
              <a:buFont typeface="Roboto"/>
              <a:buNone/>
              <a:defRPr>
                <a:latin typeface="Roboto"/>
                <a:ea typeface="Roboto"/>
                <a:cs typeface="Roboto"/>
                <a:sym typeface="Roboto"/>
              </a:defRPr>
            </a:lvl5pPr>
            <a:lvl6pPr lvl="5" rtl="0">
              <a:spcBef>
                <a:spcPts val="1600"/>
              </a:spcBef>
              <a:spcAft>
                <a:spcPts val="0"/>
              </a:spcAft>
              <a:buSzPts val="1400"/>
              <a:buFont typeface="Roboto"/>
              <a:buNone/>
              <a:defRPr>
                <a:latin typeface="Roboto"/>
                <a:ea typeface="Roboto"/>
                <a:cs typeface="Roboto"/>
                <a:sym typeface="Roboto"/>
              </a:defRPr>
            </a:lvl6pPr>
            <a:lvl7pPr lvl="6" rtl="0">
              <a:spcBef>
                <a:spcPts val="1600"/>
              </a:spcBef>
              <a:spcAft>
                <a:spcPts val="0"/>
              </a:spcAft>
              <a:buSzPts val="1400"/>
              <a:buFont typeface="Roboto"/>
              <a:buNone/>
              <a:defRPr>
                <a:latin typeface="Roboto"/>
                <a:ea typeface="Roboto"/>
                <a:cs typeface="Roboto"/>
                <a:sym typeface="Roboto"/>
              </a:defRPr>
            </a:lvl7pPr>
            <a:lvl8pPr lvl="7" rtl="0">
              <a:spcBef>
                <a:spcPts val="1600"/>
              </a:spcBef>
              <a:spcAft>
                <a:spcPts val="0"/>
              </a:spcAft>
              <a:buSzPts val="1400"/>
              <a:buFont typeface="Roboto"/>
              <a:buNone/>
              <a:defRPr>
                <a:latin typeface="Roboto"/>
                <a:ea typeface="Roboto"/>
                <a:cs typeface="Roboto"/>
                <a:sym typeface="Roboto"/>
              </a:defRPr>
            </a:lvl8pPr>
            <a:lvl9pPr lvl="8" rtl="0">
              <a:spcBef>
                <a:spcPts val="1600"/>
              </a:spcBef>
              <a:spcAft>
                <a:spcPts val="1600"/>
              </a:spcAft>
              <a:buSzPts val="1400"/>
              <a:buFont typeface="Roboto"/>
              <a:buNone/>
              <a:defRPr>
                <a:latin typeface="Roboto"/>
                <a:ea typeface="Roboto"/>
                <a:cs typeface="Roboto"/>
                <a:sym typeface="Roboto"/>
              </a:defRPr>
            </a:lvl9pPr>
          </a:lstStyle>
          <a:p>
            <a:endParaRPr/>
          </a:p>
        </p:txBody>
      </p:sp>
      <p:sp>
        <p:nvSpPr>
          <p:cNvPr id="369" name="Google Shape;369;p24"/>
          <p:cNvSpPr txBox="1">
            <a:spLocks noGrp="1"/>
          </p:cNvSpPr>
          <p:nvPr>
            <p:ph type="title" idx="4" hasCustomPrompt="1"/>
          </p:nvPr>
        </p:nvSpPr>
        <p:spPr>
          <a:xfrm>
            <a:off x="2012042" y="3241031"/>
            <a:ext cx="5119800" cy="75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2pPr>
            <a:lvl3pPr lvl="2"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3pPr>
            <a:lvl4pPr lvl="3"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4pPr>
            <a:lvl5pPr lvl="4"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5pPr>
            <a:lvl6pPr lvl="5"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6pPr>
            <a:lvl7pPr lvl="6"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7pPr>
            <a:lvl8pPr lvl="7"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8pPr>
            <a:lvl9pPr lvl="8"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9pPr>
          </a:lstStyle>
          <a:p>
            <a:r>
              <a:t>xx%</a:t>
            </a:r>
          </a:p>
        </p:txBody>
      </p:sp>
      <p:sp>
        <p:nvSpPr>
          <p:cNvPr id="370" name="Google Shape;370;p24"/>
          <p:cNvSpPr txBox="1">
            <a:spLocks noGrp="1"/>
          </p:cNvSpPr>
          <p:nvPr>
            <p:ph type="subTitle" idx="5"/>
          </p:nvPr>
        </p:nvSpPr>
        <p:spPr>
          <a:xfrm>
            <a:off x="2012000" y="3992825"/>
            <a:ext cx="5119800" cy="330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Font typeface="Roboto"/>
              <a:buNone/>
              <a:defRPr sz="1400"/>
            </a:lvl1pPr>
            <a:lvl2pPr lvl="1" rtl="0">
              <a:spcBef>
                <a:spcPts val="1600"/>
              </a:spcBef>
              <a:spcAft>
                <a:spcPts val="0"/>
              </a:spcAft>
              <a:buSzPts val="1400"/>
              <a:buFont typeface="Roboto"/>
              <a:buNone/>
              <a:defRPr>
                <a:latin typeface="Roboto"/>
                <a:ea typeface="Roboto"/>
                <a:cs typeface="Roboto"/>
                <a:sym typeface="Roboto"/>
              </a:defRPr>
            </a:lvl2pPr>
            <a:lvl3pPr lvl="2" rtl="0">
              <a:spcBef>
                <a:spcPts val="1600"/>
              </a:spcBef>
              <a:spcAft>
                <a:spcPts val="0"/>
              </a:spcAft>
              <a:buSzPts val="1400"/>
              <a:buFont typeface="Roboto"/>
              <a:buNone/>
              <a:defRPr>
                <a:latin typeface="Roboto"/>
                <a:ea typeface="Roboto"/>
                <a:cs typeface="Roboto"/>
                <a:sym typeface="Roboto"/>
              </a:defRPr>
            </a:lvl3pPr>
            <a:lvl4pPr lvl="3" rtl="0">
              <a:spcBef>
                <a:spcPts val="1600"/>
              </a:spcBef>
              <a:spcAft>
                <a:spcPts val="0"/>
              </a:spcAft>
              <a:buSzPts val="1400"/>
              <a:buFont typeface="Roboto"/>
              <a:buNone/>
              <a:defRPr>
                <a:latin typeface="Roboto"/>
                <a:ea typeface="Roboto"/>
                <a:cs typeface="Roboto"/>
                <a:sym typeface="Roboto"/>
              </a:defRPr>
            </a:lvl4pPr>
            <a:lvl5pPr lvl="4" rtl="0">
              <a:spcBef>
                <a:spcPts val="1600"/>
              </a:spcBef>
              <a:spcAft>
                <a:spcPts val="0"/>
              </a:spcAft>
              <a:buSzPts val="1400"/>
              <a:buFont typeface="Roboto"/>
              <a:buNone/>
              <a:defRPr>
                <a:latin typeface="Roboto"/>
                <a:ea typeface="Roboto"/>
                <a:cs typeface="Roboto"/>
                <a:sym typeface="Roboto"/>
              </a:defRPr>
            </a:lvl5pPr>
            <a:lvl6pPr lvl="5" rtl="0">
              <a:spcBef>
                <a:spcPts val="1600"/>
              </a:spcBef>
              <a:spcAft>
                <a:spcPts val="0"/>
              </a:spcAft>
              <a:buSzPts val="1400"/>
              <a:buFont typeface="Roboto"/>
              <a:buNone/>
              <a:defRPr>
                <a:latin typeface="Roboto"/>
                <a:ea typeface="Roboto"/>
                <a:cs typeface="Roboto"/>
                <a:sym typeface="Roboto"/>
              </a:defRPr>
            </a:lvl6pPr>
            <a:lvl7pPr lvl="6" rtl="0">
              <a:spcBef>
                <a:spcPts val="1600"/>
              </a:spcBef>
              <a:spcAft>
                <a:spcPts val="0"/>
              </a:spcAft>
              <a:buSzPts val="1400"/>
              <a:buFont typeface="Roboto"/>
              <a:buNone/>
              <a:defRPr>
                <a:latin typeface="Roboto"/>
                <a:ea typeface="Roboto"/>
                <a:cs typeface="Roboto"/>
                <a:sym typeface="Roboto"/>
              </a:defRPr>
            </a:lvl7pPr>
            <a:lvl8pPr lvl="7" rtl="0">
              <a:spcBef>
                <a:spcPts val="1600"/>
              </a:spcBef>
              <a:spcAft>
                <a:spcPts val="0"/>
              </a:spcAft>
              <a:buSzPts val="1400"/>
              <a:buFont typeface="Roboto"/>
              <a:buNone/>
              <a:defRPr>
                <a:latin typeface="Roboto"/>
                <a:ea typeface="Roboto"/>
                <a:cs typeface="Roboto"/>
                <a:sym typeface="Roboto"/>
              </a:defRPr>
            </a:lvl8pPr>
            <a:lvl9pPr lvl="8" rtl="0">
              <a:spcBef>
                <a:spcPts val="1600"/>
              </a:spcBef>
              <a:spcAft>
                <a:spcPts val="1600"/>
              </a:spcAft>
              <a:buSzPts val="1400"/>
              <a:buFont typeface="Roboto"/>
              <a:buNone/>
              <a:defRPr>
                <a:latin typeface="Roboto"/>
                <a:ea typeface="Roboto"/>
                <a:cs typeface="Roboto"/>
                <a:sym typeface="Roboto"/>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ext 2">
  <p:cSld name="CUSTOM_13">
    <p:spTree>
      <p:nvGrpSpPr>
        <p:cNvPr id="1" name="Shape 371"/>
        <p:cNvGrpSpPr/>
        <p:nvPr/>
      </p:nvGrpSpPr>
      <p:grpSpPr>
        <a:xfrm>
          <a:off x="0" y="0"/>
          <a:ext cx="0" cy="0"/>
          <a:chOff x="0" y="0"/>
          <a:chExt cx="0" cy="0"/>
        </a:xfrm>
      </p:grpSpPr>
      <p:sp>
        <p:nvSpPr>
          <p:cNvPr id="372" name="Google Shape;372;p25"/>
          <p:cNvSpPr txBox="1">
            <a:spLocks noGrp="1"/>
          </p:cNvSpPr>
          <p:nvPr>
            <p:ph type="subTitle" idx="1"/>
          </p:nvPr>
        </p:nvSpPr>
        <p:spPr>
          <a:xfrm>
            <a:off x="2783200" y="1052950"/>
            <a:ext cx="3577500" cy="78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73" name="Google Shape;373;p25"/>
          <p:cNvSpPr txBox="1">
            <a:spLocks noGrp="1"/>
          </p:cNvSpPr>
          <p:nvPr>
            <p:ph type="title"/>
          </p:nvPr>
        </p:nvSpPr>
        <p:spPr>
          <a:xfrm>
            <a:off x="2619000" y="445025"/>
            <a:ext cx="3906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374" name="Google Shape;374;p25"/>
          <p:cNvSpPr/>
          <p:nvPr/>
        </p:nvSpPr>
        <p:spPr>
          <a:xfrm rot="-8760026">
            <a:off x="7071483" y="-719715"/>
            <a:ext cx="2481510" cy="1675930"/>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5"/>
          <p:cNvSpPr/>
          <p:nvPr/>
        </p:nvSpPr>
        <p:spPr>
          <a:xfrm rot="3646459" flipH="1">
            <a:off x="8382312" y="1461798"/>
            <a:ext cx="161103" cy="161103"/>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5"/>
          <p:cNvSpPr/>
          <p:nvPr/>
        </p:nvSpPr>
        <p:spPr>
          <a:xfrm rot="3646459" flipH="1">
            <a:off x="8198959" y="1321470"/>
            <a:ext cx="127916" cy="109706"/>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5"/>
          <p:cNvSpPr/>
          <p:nvPr/>
        </p:nvSpPr>
        <p:spPr>
          <a:xfrm rot="-8760026">
            <a:off x="7435327" y="-422300"/>
            <a:ext cx="2481510" cy="1675930"/>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5"/>
          <p:cNvSpPr/>
          <p:nvPr/>
        </p:nvSpPr>
        <p:spPr>
          <a:xfrm rot="9881543" flipH="1">
            <a:off x="8507342" y="1008319"/>
            <a:ext cx="3384603" cy="2905624"/>
          </a:xfrm>
          <a:custGeom>
            <a:avLst/>
            <a:gdLst/>
            <a:ahLst/>
            <a:cxnLst/>
            <a:rect l="l" t="t" r="r" b="b"/>
            <a:pathLst>
              <a:path w="71426" h="61318" extrusionOk="0">
                <a:moveTo>
                  <a:pt x="41063" y="0"/>
                </a:moveTo>
                <a:cubicBezTo>
                  <a:pt x="32303" y="0"/>
                  <a:pt x="23393" y="5576"/>
                  <a:pt x="24408" y="15328"/>
                </a:cubicBezTo>
                <a:cubicBezTo>
                  <a:pt x="24408" y="15376"/>
                  <a:pt x="24420" y="15435"/>
                  <a:pt x="24420" y="15519"/>
                </a:cubicBezTo>
                <a:cubicBezTo>
                  <a:pt x="24586" y="18043"/>
                  <a:pt x="22610" y="20162"/>
                  <a:pt x="20098" y="20233"/>
                </a:cubicBezTo>
                <a:cubicBezTo>
                  <a:pt x="10811" y="20448"/>
                  <a:pt x="2822" y="27615"/>
                  <a:pt x="1107" y="36676"/>
                </a:cubicBezTo>
                <a:cubicBezTo>
                  <a:pt x="0" y="42510"/>
                  <a:pt x="1810" y="48892"/>
                  <a:pt x="6072" y="53035"/>
                </a:cubicBezTo>
                <a:cubicBezTo>
                  <a:pt x="9263" y="56107"/>
                  <a:pt x="13537" y="57809"/>
                  <a:pt x="17800" y="58964"/>
                </a:cubicBezTo>
                <a:cubicBezTo>
                  <a:pt x="23742" y="60590"/>
                  <a:pt x="29902" y="61318"/>
                  <a:pt x="36065" y="61318"/>
                </a:cubicBezTo>
                <a:cubicBezTo>
                  <a:pt x="38793" y="61318"/>
                  <a:pt x="41521" y="61175"/>
                  <a:pt x="44232" y="60905"/>
                </a:cubicBezTo>
                <a:cubicBezTo>
                  <a:pt x="52507" y="60072"/>
                  <a:pt x="61234" y="57690"/>
                  <a:pt x="66592" y="51321"/>
                </a:cubicBezTo>
                <a:cubicBezTo>
                  <a:pt x="69461" y="47892"/>
                  <a:pt x="71092" y="43546"/>
                  <a:pt x="71354" y="39117"/>
                </a:cubicBezTo>
                <a:cubicBezTo>
                  <a:pt x="71426" y="37926"/>
                  <a:pt x="71390" y="36712"/>
                  <a:pt x="71259" y="35521"/>
                </a:cubicBezTo>
                <a:cubicBezTo>
                  <a:pt x="70616" y="29925"/>
                  <a:pt x="67747" y="24651"/>
                  <a:pt x="63520" y="20924"/>
                </a:cubicBezTo>
                <a:cubicBezTo>
                  <a:pt x="62020" y="19602"/>
                  <a:pt x="60293" y="18412"/>
                  <a:pt x="59305" y="16662"/>
                </a:cubicBezTo>
                <a:cubicBezTo>
                  <a:pt x="57662" y="13697"/>
                  <a:pt x="57781" y="10304"/>
                  <a:pt x="55721" y="7387"/>
                </a:cubicBezTo>
                <a:cubicBezTo>
                  <a:pt x="53673" y="4470"/>
                  <a:pt x="50673" y="2195"/>
                  <a:pt x="47304" y="1017"/>
                </a:cubicBezTo>
                <a:cubicBezTo>
                  <a:pt x="45330" y="332"/>
                  <a:pt x="43201" y="0"/>
                  <a:pt x="41063"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5"/>
          <p:cNvSpPr/>
          <p:nvPr/>
        </p:nvSpPr>
        <p:spPr>
          <a:xfrm rot="-3474893">
            <a:off x="7696922" y="3863618"/>
            <a:ext cx="2481604" cy="1675990"/>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5"/>
          <p:cNvSpPr/>
          <p:nvPr/>
        </p:nvSpPr>
        <p:spPr>
          <a:xfrm rot="9408510" flipH="1">
            <a:off x="8759569" y="3089737"/>
            <a:ext cx="127915" cy="109705"/>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5"/>
          <p:cNvSpPr/>
          <p:nvPr/>
        </p:nvSpPr>
        <p:spPr>
          <a:xfrm rot="9408510" flipH="1">
            <a:off x="7500994" y="4924912"/>
            <a:ext cx="127915" cy="109705"/>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5"/>
          <p:cNvSpPr/>
          <p:nvPr/>
        </p:nvSpPr>
        <p:spPr>
          <a:xfrm rot="-2857874">
            <a:off x="7393287" y="4380121"/>
            <a:ext cx="2481439" cy="1675896"/>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5"/>
          <p:cNvSpPr/>
          <p:nvPr/>
        </p:nvSpPr>
        <p:spPr>
          <a:xfrm rot="10800000" flipH="1">
            <a:off x="8588797" y="3600468"/>
            <a:ext cx="460648" cy="460724"/>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5"/>
          <p:cNvSpPr/>
          <p:nvPr/>
        </p:nvSpPr>
        <p:spPr>
          <a:xfrm rot="8760026" flipH="1">
            <a:off x="-410887" y="-719715"/>
            <a:ext cx="2481510" cy="1675930"/>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5"/>
          <p:cNvSpPr/>
          <p:nvPr/>
        </p:nvSpPr>
        <p:spPr>
          <a:xfrm rot="-3646459">
            <a:off x="598692" y="1461798"/>
            <a:ext cx="161103" cy="161103"/>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5"/>
          <p:cNvSpPr/>
          <p:nvPr/>
        </p:nvSpPr>
        <p:spPr>
          <a:xfrm rot="-3646459">
            <a:off x="815231" y="1321470"/>
            <a:ext cx="127916" cy="109706"/>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5"/>
          <p:cNvSpPr/>
          <p:nvPr/>
        </p:nvSpPr>
        <p:spPr>
          <a:xfrm rot="8760026" flipH="1">
            <a:off x="-774730" y="-422300"/>
            <a:ext cx="2481510" cy="1675930"/>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5"/>
          <p:cNvSpPr/>
          <p:nvPr/>
        </p:nvSpPr>
        <p:spPr>
          <a:xfrm rot="-9881543">
            <a:off x="-2749838" y="1008319"/>
            <a:ext cx="3384603" cy="2905624"/>
          </a:xfrm>
          <a:custGeom>
            <a:avLst/>
            <a:gdLst/>
            <a:ahLst/>
            <a:cxnLst/>
            <a:rect l="l" t="t" r="r" b="b"/>
            <a:pathLst>
              <a:path w="71426" h="61318" extrusionOk="0">
                <a:moveTo>
                  <a:pt x="41063" y="0"/>
                </a:moveTo>
                <a:cubicBezTo>
                  <a:pt x="32303" y="0"/>
                  <a:pt x="23393" y="5576"/>
                  <a:pt x="24408" y="15328"/>
                </a:cubicBezTo>
                <a:cubicBezTo>
                  <a:pt x="24408" y="15376"/>
                  <a:pt x="24420" y="15435"/>
                  <a:pt x="24420" y="15519"/>
                </a:cubicBezTo>
                <a:cubicBezTo>
                  <a:pt x="24586" y="18043"/>
                  <a:pt x="22610" y="20162"/>
                  <a:pt x="20098" y="20233"/>
                </a:cubicBezTo>
                <a:cubicBezTo>
                  <a:pt x="10811" y="20448"/>
                  <a:pt x="2822" y="27615"/>
                  <a:pt x="1107" y="36676"/>
                </a:cubicBezTo>
                <a:cubicBezTo>
                  <a:pt x="0" y="42510"/>
                  <a:pt x="1810" y="48892"/>
                  <a:pt x="6072" y="53035"/>
                </a:cubicBezTo>
                <a:cubicBezTo>
                  <a:pt x="9263" y="56107"/>
                  <a:pt x="13537" y="57809"/>
                  <a:pt x="17800" y="58964"/>
                </a:cubicBezTo>
                <a:cubicBezTo>
                  <a:pt x="23742" y="60590"/>
                  <a:pt x="29902" y="61318"/>
                  <a:pt x="36065" y="61318"/>
                </a:cubicBezTo>
                <a:cubicBezTo>
                  <a:pt x="38793" y="61318"/>
                  <a:pt x="41521" y="61175"/>
                  <a:pt x="44232" y="60905"/>
                </a:cubicBezTo>
                <a:cubicBezTo>
                  <a:pt x="52507" y="60072"/>
                  <a:pt x="61234" y="57690"/>
                  <a:pt x="66592" y="51321"/>
                </a:cubicBezTo>
                <a:cubicBezTo>
                  <a:pt x="69461" y="47892"/>
                  <a:pt x="71092" y="43546"/>
                  <a:pt x="71354" y="39117"/>
                </a:cubicBezTo>
                <a:cubicBezTo>
                  <a:pt x="71426" y="37926"/>
                  <a:pt x="71390" y="36712"/>
                  <a:pt x="71259" y="35521"/>
                </a:cubicBezTo>
                <a:cubicBezTo>
                  <a:pt x="70616" y="29925"/>
                  <a:pt x="67747" y="24651"/>
                  <a:pt x="63520" y="20924"/>
                </a:cubicBezTo>
                <a:cubicBezTo>
                  <a:pt x="62020" y="19602"/>
                  <a:pt x="60293" y="18412"/>
                  <a:pt x="59305" y="16662"/>
                </a:cubicBezTo>
                <a:cubicBezTo>
                  <a:pt x="57662" y="13697"/>
                  <a:pt x="57781" y="10304"/>
                  <a:pt x="55721" y="7387"/>
                </a:cubicBezTo>
                <a:cubicBezTo>
                  <a:pt x="53673" y="4470"/>
                  <a:pt x="50673" y="2195"/>
                  <a:pt x="47304" y="1017"/>
                </a:cubicBezTo>
                <a:cubicBezTo>
                  <a:pt x="45330" y="332"/>
                  <a:pt x="43201" y="0"/>
                  <a:pt x="41063"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5"/>
          <p:cNvSpPr/>
          <p:nvPr/>
        </p:nvSpPr>
        <p:spPr>
          <a:xfrm rot="3474893" flipH="1">
            <a:off x="-1036419" y="3863618"/>
            <a:ext cx="2481604" cy="1675990"/>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5"/>
          <p:cNvSpPr/>
          <p:nvPr/>
        </p:nvSpPr>
        <p:spPr>
          <a:xfrm rot="-9408510">
            <a:off x="254622" y="3089737"/>
            <a:ext cx="127915" cy="109705"/>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5"/>
          <p:cNvSpPr/>
          <p:nvPr/>
        </p:nvSpPr>
        <p:spPr>
          <a:xfrm rot="-9408510">
            <a:off x="1513197" y="4924912"/>
            <a:ext cx="127915" cy="109705"/>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5"/>
          <p:cNvSpPr/>
          <p:nvPr/>
        </p:nvSpPr>
        <p:spPr>
          <a:xfrm rot="2857874" flipH="1">
            <a:off x="-732620" y="4380121"/>
            <a:ext cx="2481439" cy="1675896"/>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5"/>
          <p:cNvSpPr/>
          <p:nvPr/>
        </p:nvSpPr>
        <p:spPr>
          <a:xfrm rot="10800000">
            <a:off x="92662" y="3600468"/>
            <a:ext cx="460648" cy="460724"/>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wo columns 3">
  <p:cSld name="CUSTOM_7">
    <p:spTree>
      <p:nvGrpSpPr>
        <p:cNvPr id="1" name="Shape 394"/>
        <p:cNvGrpSpPr/>
        <p:nvPr/>
      </p:nvGrpSpPr>
      <p:grpSpPr>
        <a:xfrm>
          <a:off x="0" y="0"/>
          <a:ext cx="0" cy="0"/>
          <a:chOff x="0" y="0"/>
          <a:chExt cx="0" cy="0"/>
        </a:xfrm>
      </p:grpSpPr>
      <p:sp>
        <p:nvSpPr>
          <p:cNvPr id="395" name="Google Shape;395;p2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396" name="Google Shape;396;p26"/>
          <p:cNvSpPr txBox="1">
            <a:spLocks noGrp="1"/>
          </p:cNvSpPr>
          <p:nvPr>
            <p:ph type="subTitle" idx="1"/>
          </p:nvPr>
        </p:nvSpPr>
        <p:spPr>
          <a:xfrm>
            <a:off x="1504950" y="3319975"/>
            <a:ext cx="2580300" cy="3492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1600">
                <a:solidFill>
                  <a:schemeClr val="dk1"/>
                </a:solidFill>
                <a:latin typeface="Changa One"/>
                <a:ea typeface="Changa One"/>
                <a:cs typeface="Changa One"/>
                <a:sym typeface="Changa One"/>
              </a:defRPr>
            </a:lvl1pPr>
            <a:lvl2pPr lvl="1" algn="ctr" rtl="0">
              <a:spcBef>
                <a:spcPts val="0"/>
              </a:spcBef>
              <a:spcAft>
                <a:spcPts val="0"/>
              </a:spcAft>
              <a:buNone/>
              <a:defRPr sz="1600">
                <a:solidFill>
                  <a:schemeClr val="dk1"/>
                </a:solidFill>
                <a:latin typeface="Changa One"/>
                <a:ea typeface="Changa One"/>
                <a:cs typeface="Changa One"/>
                <a:sym typeface="Changa One"/>
              </a:defRPr>
            </a:lvl2pPr>
            <a:lvl3pPr lvl="2" algn="ctr" rtl="0">
              <a:spcBef>
                <a:spcPts val="0"/>
              </a:spcBef>
              <a:spcAft>
                <a:spcPts val="0"/>
              </a:spcAft>
              <a:buNone/>
              <a:defRPr sz="1600">
                <a:solidFill>
                  <a:schemeClr val="dk1"/>
                </a:solidFill>
                <a:latin typeface="Changa One"/>
                <a:ea typeface="Changa One"/>
                <a:cs typeface="Changa One"/>
                <a:sym typeface="Changa One"/>
              </a:defRPr>
            </a:lvl3pPr>
            <a:lvl4pPr lvl="3" algn="ctr" rtl="0">
              <a:spcBef>
                <a:spcPts val="0"/>
              </a:spcBef>
              <a:spcAft>
                <a:spcPts val="0"/>
              </a:spcAft>
              <a:buNone/>
              <a:defRPr sz="1600">
                <a:solidFill>
                  <a:schemeClr val="dk1"/>
                </a:solidFill>
                <a:latin typeface="Changa One"/>
                <a:ea typeface="Changa One"/>
                <a:cs typeface="Changa One"/>
                <a:sym typeface="Changa One"/>
              </a:defRPr>
            </a:lvl4pPr>
            <a:lvl5pPr lvl="4" algn="ctr" rtl="0">
              <a:spcBef>
                <a:spcPts val="0"/>
              </a:spcBef>
              <a:spcAft>
                <a:spcPts val="0"/>
              </a:spcAft>
              <a:buNone/>
              <a:defRPr sz="1600">
                <a:solidFill>
                  <a:schemeClr val="dk1"/>
                </a:solidFill>
                <a:latin typeface="Changa One"/>
                <a:ea typeface="Changa One"/>
                <a:cs typeface="Changa One"/>
                <a:sym typeface="Changa One"/>
              </a:defRPr>
            </a:lvl5pPr>
            <a:lvl6pPr lvl="5" algn="ctr" rtl="0">
              <a:spcBef>
                <a:spcPts val="0"/>
              </a:spcBef>
              <a:spcAft>
                <a:spcPts val="0"/>
              </a:spcAft>
              <a:buNone/>
              <a:defRPr sz="1600">
                <a:solidFill>
                  <a:schemeClr val="dk1"/>
                </a:solidFill>
                <a:latin typeface="Changa One"/>
                <a:ea typeface="Changa One"/>
                <a:cs typeface="Changa One"/>
                <a:sym typeface="Changa One"/>
              </a:defRPr>
            </a:lvl6pPr>
            <a:lvl7pPr lvl="6" algn="ctr" rtl="0">
              <a:spcBef>
                <a:spcPts val="0"/>
              </a:spcBef>
              <a:spcAft>
                <a:spcPts val="0"/>
              </a:spcAft>
              <a:buNone/>
              <a:defRPr sz="1600">
                <a:solidFill>
                  <a:schemeClr val="dk1"/>
                </a:solidFill>
                <a:latin typeface="Changa One"/>
                <a:ea typeface="Changa One"/>
                <a:cs typeface="Changa One"/>
                <a:sym typeface="Changa One"/>
              </a:defRPr>
            </a:lvl7pPr>
            <a:lvl8pPr lvl="7" algn="ctr" rtl="0">
              <a:spcBef>
                <a:spcPts val="0"/>
              </a:spcBef>
              <a:spcAft>
                <a:spcPts val="0"/>
              </a:spcAft>
              <a:buNone/>
              <a:defRPr sz="1600">
                <a:solidFill>
                  <a:schemeClr val="dk1"/>
                </a:solidFill>
                <a:latin typeface="Changa One"/>
                <a:ea typeface="Changa One"/>
                <a:cs typeface="Changa One"/>
                <a:sym typeface="Changa One"/>
              </a:defRPr>
            </a:lvl8pPr>
            <a:lvl9pPr lvl="8" algn="ctr" rtl="0">
              <a:spcBef>
                <a:spcPts val="0"/>
              </a:spcBef>
              <a:spcAft>
                <a:spcPts val="0"/>
              </a:spcAft>
              <a:buNone/>
              <a:defRPr sz="1600">
                <a:solidFill>
                  <a:schemeClr val="dk1"/>
                </a:solidFill>
                <a:latin typeface="Changa One"/>
                <a:ea typeface="Changa One"/>
                <a:cs typeface="Changa One"/>
                <a:sym typeface="Changa One"/>
              </a:defRPr>
            </a:lvl9pPr>
          </a:lstStyle>
          <a:p>
            <a:endParaRPr/>
          </a:p>
        </p:txBody>
      </p:sp>
      <p:sp>
        <p:nvSpPr>
          <p:cNvPr id="397" name="Google Shape;397;p26"/>
          <p:cNvSpPr txBox="1">
            <a:spLocks noGrp="1"/>
          </p:cNvSpPr>
          <p:nvPr>
            <p:ph type="subTitle" idx="2"/>
          </p:nvPr>
        </p:nvSpPr>
        <p:spPr>
          <a:xfrm>
            <a:off x="1504950" y="3581825"/>
            <a:ext cx="2580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400">
                <a:solidFill>
                  <a:schemeClr val="dk2"/>
                </a:solidFill>
              </a:defRPr>
            </a:lvl1pPr>
            <a:lvl2pPr lvl="1" algn="ctr" rtl="0">
              <a:spcBef>
                <a:spcPts val="1600"/>
              </a:spcBef>
              <a:spcAft>
                <a:spcPts val="0"/>
              </a:spcAft>
              <a:buNone/>
              <a:defRPr sz="1400">
                <a:solidFill>
                  <a:schemeClr val="dk2"/>
                </a:solidFill>
              </a:defRPr>
            </a:lvl2pPr>
            <a:lvl3pPr lvl="2" algn="ctr" rtl="0">
              <a:spcBef>
                <a:spcPts val="1600"/>
              </a:spcBef>
              <a:spcAft>
                <a:spcPts val="0"/>
              </a:spcAft>
              <a:buNone/>
              <a:defRPr sz="1400">
                <a:solidFill>
                  <a:schemeClr val="dk2"/>
                </a:solidFill>
              </a:defRPr>
            </a:lvl3pPr>
            <a:lvl4pPr lvl="3" algn="ctr" rtl="0">
              <a:spcBef>
                <a:spcPts val="1600"/>
              </a:spcBef>
              <a:spcAft>
                <a:spcPts val="0"/>
              </a:spcAft>
              <a:buNone/>
              <a:defRPr sz="1400">
                <a:solidFill>
                  <a:schemeClr val="dk2"/>
                </a:solidFill>
              </a:defRPr>
            </a:lvl4pPr>
            <a:lvl5pPr lvl="4" algn="ctr" rtl="0">
              <a:spcBef>
                <a:spcPts val="1600"/>
              </a:spcBef>
              <a:spcAft>
                <a:spcPts val="0"/>
              </a:spcAft>
              <a:buNone/>
              <a:defRPr sz="1400">
                <a:solidFill>
                  <a:schemeClr val="dk2"/>
                </a:solidFill>
              </a:defRPr>
            </a:lvl5pPr>
            <a:lvl6pPr lvl="5" algn="ctr" rtl="0">
              <a:spcBef>
                <a:spcPts val="1600"/>
              </a:spcBef>
              <a:spcAft>
                <a:spcPts val="0"/>
              </a:spcAft>
              <a:buNone/>
              <a:defRPr sz="1400">
                <a:solidFill>
                  <a:schemeClr val="dk2"/>
                </a:solidFill>
              </a:defRPr>
            </a:lvl6pPr>
            <a:lvl7pPr lvl="6" algn="ctr" rtl="0">
              <a:spcBef>
                <a:spcPts val="1600"/>
              </a:spcBef>
              <a:spcAft>
                <a:spcPts val="0"/>
              </a:spcAft>
              <a:buNone/>
              <a:defRPr sz="1400">
                <a:solidFill>
                  <a:schemeClr val="dk2"/>
                </a:solidFill>
              </a:defRPr>
            </a:lvl7pPr>
            <a:lvl8pPr lvl="7" algn="ctr" rtl="0">
              <a:spcBef>
                <a:spcPts val="1600"/>
              </a:spcBef>
              <a:spcAft>
                <a:spcPts val="0"/>
              </a:spcAft>
              <a:buNone/>
              <a:defRPr sz="1400">
                <a:solidFill>
                  <a:schemeClr val="dk2"/>
                </a:solidFill>
              </a:defRPr>
            </a:lvl8pPr>
            <a:lvl9pPr lvl="8" algn="ctr" rtl="0">
              <a:spcBef>
                <a:spcPts val="1600"/>
              </a:spcBef>
              <a:spcAft>
                <a:spcPts val="1600"/>
              </a:spcAft>
              <a:buNone/>
              <a:defRPr sz="1400">
                <a:solidFill>
                  <a:schemeClr val="dk2"/>
                </a:solidFill>
              </a:defRPr>
            </a:lvl9pPr>
          </a:lstStyle>
          <a:p>
            <a:endParaRPr/>
          </a:p>
        </p:txBody>
      </p:sp>
      <p:sp>
        <p:nvSpPr>
          <p:cNvPr id="398" name="Google Shape;398;p26"/>
          <p:cNvSpPr txBox="1">
            <a:spLocks noGrp="1"/>
          </p:cNvSpPr>
          <p:nvPr>
            <p:ph type="subTitle" idx="3"/>
          </p:nvPr>
        </p:nvSpPr>
        <p:spPr>
          <a:xfrm>
            <a:off x="5058775" y="3319975"/>
            <a:ext cx="2580300" cy="3492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1600">
                <a:solidFill>
                  <a:schemeClr val="dk1"/>
                </a:solidFill>
                <a:latin typeface="Changa One"/>
                <a:ea typeface="Changa One"/>
                <a:cs typeface="Changa One"/>
                <a:sym typeface="Changa One"/>
              </a:defRPr>
            </a:lvl1pPr>
            <a:lvl2pPr lvl="1" algn="ctr" rtl="0">
              <a:spcBef>
                <a:spcPts val="0"/>
              </a:spcBef>
              <a:spcAft>
                <a:spcPts val="0"/>
              </a:spcAft>
              <a:buNone/>
              <a:defRPr sz="1600">
                <a:solidFill>
                  <a:schemeClr val="dk1"/>
                </a:solidFill>
                <a:latin typeface="Changa One"/>
                <a:ea typeface="Changa One"/>
                <a:cs typeface="Changa One"/>
                <a:sym typeface="Changa One"/>
              </a:defRPr>
            </a:lvl2pPr>
            <a:lvl3pPr lvl="2" algn="ctr" rtl="0">
              <a:spcBef>
                <a:spcPts val="0"/>
              </a:spcBef>
              <a:spcAft>
                <a:spcPts val="0"/>
              </a:spcAft>
              <a:buNone/>
              <a:defRPr sz="1600">
                <a:solidFill>
                  <a:schemeClr val="dk1"/>
                </a:solidFill>
                <a:latin typeface="Changa One"/>
                <a:ea typeface="Changa One"/>
                <a:cs typeface="Changa One"/>
                <a:sym typeface="Changa One"/>
              </a:defRPr>
            </a:lvl3pPr>
            <a:lvl4pPr lvl="3" algn="ctr" rtl="0">
              <a:spcBef>
                <a:spcPts val="0"/>
              </a:spcBef>
              <a:spcAft>
                <a:spcPts val="0"/>
              </a:spcAft>
              <a:buNone/>
              <a:defRPr sz="1600">
                <a:solidFill>
                  <a:schemeClr val="dk1"/>
                </a:solidFill>
                <a:latin typeface="Changa One"/>
                <a:ea typeface="Changa One"/>
                <a:cs typeface="Changa One"/>
                <a:sym typeface="Changa One"/>
              </a:defRPr>
            </a:lvl4pPr>
            <a:lvl5pPr lvl="4" algn="ctr" rtl="0">
              <a:spcBef>
                <a:spcPts val="0"/>
              </a:spcBef>
              <a:spcAft>
                <a:spcPts val="0"/>
              </a:spcAft>
              <a:buNone/>
              <a:defRPr sz="1600">
                <a:solidFill>
                  <a:schemeClr val="dk1"/>
                </a:solidFill>
                <a:latin typeface="Changa One"/>
                <a:ea typeface="Changa One"/>
                <a:cs typeface="Changa One"/>
                <a:sym typeface="Changa One"/>
              </a:defRPr>
            </a:lvl5pPr>
            <a:lvl6pPr lvl="5" algn="ctr" rtl="0">
              <a:spcBef>
                <a:spcPts val="0"/>
              </a:spcBef>
              <a:spcAft>
                <a:spcPts val="0"/>
              </a:spcAft>
              <a:buNone/>
              <a:defRPr sz="1600">
                <a:solidFill>
                  <a:schemeClr val="dk1"/>
                </a:solidFill>
                <a:latin typeface="Changa One"/>
                <a:ea typeface="Changa One"/>
                <a:cs typeface="Changa One"/>
                <a:sym typeface="Changa One"/>
              </a:defRPr>
            </a:lvl6pPr>
            <a:lvl7pPr lvl="6" algn="ctr" rtl="0">
              <a:spcBef>
                <a:spcPts val="0"/>
              </a:spcBef>
              <a:spcAft>
                <a:spcPts val="0"/>
              </a:spcAft>
              <a:buNone/>
              <a:defRPr sz="1600">
                <a:solidFill>
                  <a:schemeClr val="dk1"/>
                </a:solidFill>
                <a:latin typeface="Changa One"/>
                <a:ea typeface="Changa One"/>
                <a:cs typeface="Changa One"/>
                <a:sym typeface="Changa One"/>
              </a:defRPr>
            </a:lvl7pPr>
            <a:lvl8pPr lvl="7" algn="ctr" rtl="0">
              <a:spcBef>
                <a:spcPts val="0"/>
              </a:spcBef>
              <a:spcAft>
                <a:spcPts val="0"/>
              </a:spcAft>
              <a:buNone/>
              <a:defRPr sz="1600">
                <a:solidFill>
                  <a:schemeClr val="dk1"/>
                </a:solidFill>
                <a:latin typeface="Changa One"/>
                <a:ea typeface="Changa One"/>
                <a:cs typeface="Changa One"/>
                <a:sym typeface="Changa One"/>
              </a:defRPr>
            </a:lvl8pPr>
            <a:lvl9pPr lvl="8" algn="ctr" rtl="0">
              <a:spcBef>
                <a:spcPts val="0"/>
              </a:spcBef>
              <a:spcAft>
                <a:spcPts val="0"/>
              </a:spcAft>
              <a:buNone/>
              <a:defRPr sz="1600">
                <a:solidFill>
                  <a:schemeClr val="dk1"/>
                </a:solidFill>
                <a:latin typeface="Changa One"/>
                <a:ea typeface="Changa One"/>
                <a:cs typeface="Changa One"/>
                <a:sym typeface="Changa One"/>
              </a:defRPr>
            </a:lvl9pPr>
          </a:lstStyle>
          <a:p>
            <a:endParaRPr/>
          </a:p>
        </p:txBody>
      </p:sp>
      <p:sp>
        <p:nvSpPr>
          <p:cNvPr id="399" name="Google Shape;399;p26"/>
          <p:cNvSpPr txBox="1">
            <a:spLocks noGrp="1"/>
          </p:cNvSpPr>
          <p:nvPr>
            <p:ph type="subTitle" idx="4"/>
          </p:nvPr>
        </p:nvSpPr>
        <p:spPr>
          <a:xfrm>
            <a:off x="5058775" y="3581825"/>
            <a:ext cx="2580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400">
                <a:solidFill>
                  <a:schemeClr val="dk2"/>
                </a:solidFill>
              </a:defRPr>
            </a:lvl1pPr>
            <a:lvl2pPr lvl="1" algn="ctr" rtl="0">
              <a:spcBef>
                <a:spcPts val="1600"/>
              </a:spcBef>
              <a:spcAft>
                <a:spcPts val="0"/>
              </a:spcAft>
              <a:buNone/>
              <a:defRPr sz="1400">
                <a:solidFill>
                  <a:schemeClr val="dk2"/>
                </a:solidFill>
              </a:defRPr>
            </a:lvl2pPr>
            <a:lvl3pPr lvl="2" algn="ctr" rtl="0">
              <a:spcBef>
                <a:spcPts val="1600"/>
              </a:spcBef>
              <a:spcAft>
                <a:spcPts val="0"/>
              </a:spcAft>
              <a:buNone/>
              <a:defRPr sz="1400">
                <a:solidFill>
                  <a:schemeClr val="dk2"/>
                </a:solidFill>
              </a:defRPr>
            </a:lvl3pPr>
            <a:lvl4pPr lvl="3" algn="ctr" rtl="0">
              <a:spcBef>
                <a:spcPts val="1600"/>
              </a:spcBef>
              <a:spcAft>
                <a:spcPts val="0"/>
              </a:spcAft>
              <a:buNone/>
              <a:defRPr sz="1400">
                <a:solidFill>
                  <a:schemeClr val="dk2"/>
                </a:solidFill>
              </a:defRPr>
            </a:lvl4pPr>
            <a:lvl5pPr lvl="4" algn="ctr" rtl="0">
              <a:spcBef>
                <a:spcPts val="1600"/>
              </a:spcBef>
              <a:spcAft>
                <a:spcPts val="0"/>
              </a:spcAft>
              <a:buNone/>
              <a:defRPr sz="1400">
                <a:solidFill>
                  <a:schemeClr val="dk2"/>
                </a:solidFill>
              </a:defRPr>
            </a:lvl5pPr>
            <a:lvl6pPr lvl="5" algn="ctr" rtl="0">
              <a:spcBef>
                <a:spcPts val="1600"/>
              </a:spcBef>
              <a:spcAft>
                <a:spcPts val="0"/>
              </a:spcAft>
              <a:buNone/>
              <a:defRPr sz="1400">
                <a:solidFill>
                  <a:schemeClr val="dk2"/>
                </a:solidFill>
              </a:defRPr>
            </a:lvl6pPr>
            <a:lvl7pPr lvl="6" algn="ctr" rtl="0">
              <a:spcBef>
                <a:spcPts val="1600"/>
              </a:spcBef>
              <a:spcAft>
                <a:spcPts val="0"/>
              </a:spcAft>
              <a:buNone/>
              <a:defRPr sz="1400">
                <a:solidFill>
                  <a:schemeClr val="dk2"/>
                </a:solidFill>
              </a:defRPr>
            </a:lvl7pPr>
            <a:lvl8pPr lvl="7" algn="ctr" rtl="0">
              <a:spcBef>
                <a:spcPts val="1600"/>
              </a:spcBef>
              <a:spcAft>
                <a:spcPts val="0"/>
              </a:spcAft>
              <a:buNone/>
              <a:defRPr sz="1400">
                <a:solidFill>
                  <a:schemeClr val="dk2"/>
                </a:solidFill>
              </a:defRPr>
            </a:lvl8pPr>
            <a:lvl9pPr lvl="8" algn="ctr" rtl="0">
              <a:spcBef>
                <a:spcPts val="1600"/>
              </a:spcBef>
              <a:spcAft>
                <a:spcPts val="1600"/>
              </a:spcAft>
              <a:buNone/>
              <a:defRPr sz="1400">
                <a:solidFill>
                  <a:schemeClr val="dk2"/>
                </a:solidFill>
              </a:defRPr>
            </a:lvl9pPr>
          </a:lstStyle>
          <a:p>
            <a:endParaRPr/>
          </a:p>
        </p:txBody>
      </p:sp>
      <p:sp>
        <p:nvSpPr>
          <p:cNvPr id="400" name="Google Shape;400;p26"/>
          <p:cNvSpPr/>
          <p:nvPr/>
        </p:nvSpPr>
        <p:spPr>
          <a:xfrm rot="9125468">
            <a:off x="3208459" y="1504533"/>
            <a:ext cx="2481585" cy="1277253"/>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6"/>
          <p:cNvSpPr/>
          <p:nvPr/>
        </p:nvSpPr>
        <p:spPr>
          <a:xfrm rot="3130361" flipH="1">
            <a:off x="4872476" y="2199337"/>
            <a:ext cx="127921" cy="109710"/>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6"/>
          <p:cNvSpPr/>
          <p:nvPr/>
        </p:nvSpPr>
        <p:spPr>
          <a:xfrm rot="126928" flipH="1">
            <a:off x="4448169" y="2273359"/>
            <a:ext cx="460648" cy="460723"/>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6"/>
          <p:cNvSpPr/>
          <p:nvPr/>
        </p:nvSpPr>
        <p:spPr>
          <a:xfrm rot="8760026" flipH="1">
            <a:off x="-707198" y="-719715"/>
            <a:ext cx="2481510" cy="1675930"/>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6"/>
          <p:cNvSpPr/>
          <p:nvPr/>
        </p:nvSpPr>
        <p:spPr>
          <a:xfrm rot="-3646459">
            <a:off x="302381" y="1461798"/>
            <a:ext cx="161103" cy="161103"/>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6"/>
          <p:cNvSpPr/>
          <p:nvPr/>
        </p:nvSpPr>
        <p:spPr>
          <a:xfrm rot="-3646459">
            <a:off x="518920" y="1321470"/>
            <a:ext cx="127916" cy="109706"/>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6"/>
          <p:cNvSpPr/>
          <p:nvPr/>
        </p:nvSpPr>
        <p:spPr>
          <a:xfrm rot="8760026" flipH="1">
            <a:off x="-1071042" y="-422300"/>
            <a:ext cx="2481510" cy="1675930"/>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6"/>
          <p:cNvSpPr/>
          <p:nvPr/>
        </p:nvSpPr>
        <p:spPr>
          <a:xfrm rot="-3474893">
            <a:off x="7906522" y="3863618"/>
            <a:ext cx="2481604" cy="1675990"/>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6"/>
          <p:cNvSpPr/>
          <p:nvPr/>
        </p:nvSpPr>
        <p:spPr>
          <a:xfrm rot="-2857874">
            <a:off x="7602887" y="4380121"/>
            <a:ext cx="2481439" cy="1675896"/>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ext 3">
  <p:cSld name="CUSTOM_5">
    <p:spTree>
      <p:nvGrpSpPr>
        <p:cNvPr id="1" name="Shape 409"/>
        <p:cNvGrpSpPr/>
        <p:nvPr/>
      </p:nvGrpSpPr>
      <p:grpSpPr>
        <a:xfrm>
          <a:off x="0" y="0"/>
          <a:ext cx="0" cy="0"/>
          <a:chOff x="0" y="0"/>
          <a:chExt cx="0" cy="0"/>
        </a:xfrm>
      </p:grpSpPr>
      <p:sp>
        <p:nvSpPr>
          <p:cNvPr id="410" name="Google Shape;410;p27"/>
          <p:cNvSpPr txBox="1">
            <a:spLocks noGrp="1"/>
          </p:cNvSpPr>
          <p:nvPr>
            <p:ph type="title"/>
          </p:nvPr>
        </p:nvSpPr>
        <p:spPr>
          <a:xfrm>
            <a:off x="720000" y="1561138"/>
            <a:ext cx="2754600" cy="885300"/>
          </a:xfrm>
          <a:prstGeom prst="rect">
            <a:avLst/>
          </a:prstGeom>
        </p:spPr>
        <p:txBody>
          <a:bodyPr spcFirstLastPara="1" wrap="square" lIns="91425" tIns="91425" rIns="91425" bIns="91425" anchor="b" anchorCtr="0">
            <a:noAutofit/>
          </a:bodyPr>
          <a:lstStyle>
            <a:lvl1pPr lvl="0"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411" name="Google Shape;411;p27"/>
          <p:cNvSpPr txBox="1">
            <a:spLocks noGrp="1"/>
          </p:cNvSpPr>
          <p:nvPr>
            <p:ph type="subTitle" idx="1"/>
          </p:nvPr>
        </p:nvSpPr>
        <p:spPr>
          <a:xfrm>
            <a:off x="720050" y="2534163"/>
            <a:ext cx="2754600" cy="1048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12" name="Google Shape;412;p27"/>
          <p:cNvSpPr/>
          <p:nvPr/>
        </p:nvSpPr>
        <p:spPr>
          <a:xfrm rot="1704713">
            <a:off x="3723961" y="2011341"/>
            <a:ext cx="2481471" cy="1675893"/>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7"/>
          <p:cNvSpPr/>
          <p:nvPr/>
        </p:nvSpPr>
        <p:spPr>
          <a:xfrm rot="8696747">
            <a:off x="5616928" y="925849"/>
            <a:ext cx="127917" cy="109707"/>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7"/>
          <p:cNvSpPr/>
          <p:nvPr/>
        </p:nvSpPr>
        <p:spPr>
          <a:xfrm rot="8696747">
            <a:off x="5796404" y="1033160"/>
            <a:ext cx="161104" cy="161104"/>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7"/>
          <p:cNvSpPr/>
          <p:nvPr/>
        </p:nvSpPr>
        <p:spPr>
          <a:xfrm flipH="1">
            <a:off x="5255472" y="1085838"/>
            <a:ext cx="3384878" cy="2905860"/>
          </a:xfrm>
          <a:custGeom>
            <a:avLst/>
            <a:gdLst/>
            <a:ahLst/>
            <a:cxnLst/>
            <a:rect l="l" t="t" r="r" b="b"/>
            <a:pathLst>
              <a:path w="71426" h="61318" extrusionOk="0">
                <a:moveTo>
                  <a:pt x="41063" y="0"/>
                </a:moveTo>
                <a:cubicBezTo>
                  <a:pt x="32303" y="0"/>
                  <a:pt x="23393" y="5576"/>
                  <a:pt x="24408" y="15328"/>
                </a:cubicBezTo>
                <a:cubicBezTo>
                  <a:pt x="24408" y="15376"/>
                  <a:pt x="24420" y="15435"/>
                  <a:pt x="24420" y="15519"/>
                </a:cubicBezTo>
                <a:cubicBezTo>
                  <a:pt x="24586" y="18043"/>
                  <a:pt x="22610" y="20162"/>
                  <a:pt x="20098" y="20233"/>
                </a:cubicBezTo>
                <a:cubicBezTo>
                  <a:pt x="10811" y="20448"/>
                  <a:pt x="2822" y="27615"/>
                  <a:pt x="1107" y="36676"/>
                </a:cubicBezTo>
                <a:cubicBezTo>
                  <a:pt x="0" y="42510"/>
                  <a:pt x="1810" y="48892"/>
                  <a:pt x="6072" y="53035"/>
                </a:cubicBezTo>
                <a:cubicBezTo>
                  <a:pt x="9263" y="56107"/>
                  <a:pt x="13537" y="57809"/>
                  <a:pt x="17800" y="58964"/>
                </a:cubicBezTo>
                <a:cubicBezTo>
                  <a:pt x="23742" y="60590"/>
                  <a:pt x="29902" y="61318"/>
                  <a:pt x="36065" y="61318"/>
                </a:cubicBezTo>
                <a:cubicBezTo>
                  <a:pt x="38793" y="61318"/>
                  <a:pt x="41521" y="61175"/>
                  <a:pt x="44232" y="60905"/>
                </a:cubicBezTo>
                <a:cubicBezTo>
                  <a:pt x="52507" y="60072"/>
                  <a:pt x="61234" y="57690"/>
                  <a:pt x="66592" y="51321"/>
                </a:cubicBezTo>
                <a:cubicBezTo>
                  <a:pt x="69461" y="47892"/>
                  <a:pt x="71092" y="43546"/>
                  <a:pt x="71354" y="39117"/>
                </a:cubicBezTo>
                <a:cubicBezTo>
                  <a:pt x="71426" y="37926"/>
                  <a:pt x="71390" y="36712"/>
                  <a:pt x="71259" y="35521"/>
                </a:cubicBezTo>
                <a:cubicBezTo>
                  <a:pt x="70616" y="29925"/>
                  <a:pt x="67747" y="24651"/>
                  <a:pt x="63520" y="20924"/>
                </a:cubicBezTo>
                <a:cubicBezTo>
                  <a:pt x="62020" y="19602"/>
                  <a:pt x="60293" y="18412"/>
                  <a:pt x="59305" y="16662"/>
                </a:cubicBezTo>
                <a:cubicBezTo>
                  <a:pt x="57662" y="13697"/>
                  <a:pt x="57781" y="10304"/>
                  <a:pt x="55721" y="7387"/>
                </a:cubicBezTo>
                <a:cubicBezTo>
                  <a:pt x="53673" y="4470"/>
                  <a:pt x="50673" y="2195"/>
                  <a:pt x="47304" y="1017"/>
                </a:cubicBezTo>
                <a:cubicBezTo>
                  <a:pt x="45330" y="332"/>
                  <a:pt x="43201" y="0"/>
                  <a:pt x="41063"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7"/>
          <p:cNvSpPr/>
          <p:nvPr/>
        </p:nvSpPr>
        <p:spPr>
          <a:xfrm flipH="1">
            <a:off x="4456897" y="1402776"/>
            <a:ext cx="3384878" cy="2575356"/>
          </a:xfrm>
          <a:custGeom>
            <a:avLst/>
            <a:gdLst/>
            <a:ahLst/>
            <a:cxnLst/>
            <a:rect l="l" t="t" r="r" b="b"/>
            <a:pathLst>
              <a:path w="71426" h="61318" extrusionOk="0">
                <a:moveTo>
                  <a:pt x="41063" y="0"/>
                </a:moveTo>
                <a:cubicBezTo>
                  <a:pt x="32303" y="0"/>
                  <a:pt x="23393" y="5576"/>
                  <a:pt x="24408" y="15328"/>
                </a:cubicBezTo>
                <a:cubicBezTo>
                  <a:pt x="24408" y="15376"/>
                  <a:pt x="24420" y="15435"/>
                  <a:pt x="24420" y="15519"/>
                </a:cubicBezTo>
                <a:cubicBezTo>
                  <a:pt x="24586" y="18043"/>
                  <a:pt x="22610" y="20162"/>
                  <a:pt x="20098" y="20233"/>
                </a:cubicBezTo>
                <a:cubicBezTo>
                  <a:pt x="10811" y="20448"/>
                  <a:pt x="2822" y="27615"/>
                  <a:pt x="1107" y="36676"/>
                </a:cubicBezTo>
                <a:cubicBezTo>
                  <a:pt x="0" y="42510"/>
                  <a:pt x="1810" y="48892"/>
                  <a:pt x="6072" y="53035"/>
                </a:cubicBezTo>
                <a:cubicBezTo>
                  <a:pt x="9263" y="56107"/>
                  <a:pt x="13537" y="57809"/>
                  <a:pt x="17800" y="58964"/>
                </a:cubicBezTo>
                <a:cubicBezTo>
                  <a:pt x="23742" y="60590"/>
                  <a:pt x="29902" y="61318"/>
                  <a:pt x="36065" y="61318"/>
                </a:cubicBezTo>
                <a:cubicBezTo>
                  <a:pt x="38793" y="61318"/>
                  <a:pt x="41521" y="61175"/>
                  <a:pt x="44232" y="60905"/>
                </a:cubicBezTo>
                <a:cubicBezTo>
                  <a:pt x="52507" y="60072"/>
                  <a:pt x="61234" y="57690"/>
                  <a:pt x="66592" y="51321"/>
                </a:cubicBezTo>
                <a:cubicBezTo>
                  <a:pt x="69461" y="47892"/>
                  <a:pt x="71092" y="43546"/>
                  <a:pt x="71354" y="39117"/>
                </a:cubicBezTo>
                <a:cubicBezTo>
                  <a:pt x="71426" y="37926"/>
                  <a:pt x="71390" y="36712"/>
                  <a:pt x="71259" y="35521"/>
                </a:cubicBezTo>
                <a:cubicBezTo>
                  <a:pt x="70616" y="29925"/>
                  <a:pt x="67747" y="24651"/>
                  <a:pt x="63520" y="20924"/>
                </a:cubicBezTo>
                <a:cubicBezTo>
                  <a:pt x="62020" y="19602"/>
                  <a:pt x="60293" y="18412"/>
                  <a:pt x="59305" y="16662"/>
                </a:cubicBezTo>
                <a:cubicBezTo>
                  <a:pt x="57662" y="13697"/>
                  <a:pt x="57781" y="10304"/>
                  <a:pt x="55721" y="7387"/>
                </a:cubicBezTo>
                <a:cubicBezTo>
                  <a:pt x="53673" y="4470"/>
                  <a:pt x="50673" y="2195"/>
                  <a:pt x="47304" y="1017"/>
                </a:cubicBezTo>
                <a:cubicBezTo>
                  <a:pt x="45330" y="332"/>
                  <a:pt x="43201" y="0"/>
                  <a:pt x="4106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7"/>
          <p:cNvSpPr/>
          <p:nvPr/>
        </p:nvSpPr>
        <p:spPr>
          <a:xfrm>
            <a:off x="8193678" y="2169636"/>
            <a:ext cx="460648" cy="460724"/>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ext 4">
  <p:cSld name="CUSTOM_5_1">
    <p:spTree>
      <p:nvGrpSpPr>
        <p:cNvPr id="1" name="Shape 418"/>
        <p:cNvGrpSpPr/>
        <p:nvPr/>
      </p:nvGrpSpPr>
      <p:grpSpPr>
        <a:xfrm>
          <a:off x="0" y="0"/>
          <a:ext cx="0" cy="0"/>
          <a:chOff x="0" y="0"/>
          <a:chExt cx="0" cy="0"/>
        </a:xfrm>
      </p:grpSpPr>
      <p:sp>
        <p:nvSpPr>
          <p:cNvPr id="419" name="Google Shape;419;p28"/>
          <p:cNvSpPr txBox="1">
            <a:spLocks noGrp="1"/>
          </p:cNvSpPr>
          <p:nvPr>
            <p:ph type="title"/>
          </p:nvPr>
        </p:nvSpPr>
        <p:spPr>
          <a:xfrm>
            <a:off x="5669350" y="1561138"/>
            <a:ext cx="2754600" cy="8853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800"/>
              <a:buNone/>
              <a:defRPr/>
            </a:lvl1pPr>
            <a:lvl2pPr lvl="1" algn="r" rtl="0">
              <a:spcBef>
                <a:spcPts val="0"/>
              </a:spcBef>
              <a:spcAft>
                <a:spcPts val="0"/>
              </a:spcAft>
              <a:buSzPts val="2800"/>
              <a:buNone/>
              <a:defRPr/>
            </a:lvl2pPr>
            <a:lvl3pPr lvl="2" algn="r" rtl="0">
              <a:spcBef>
                <a:spcPts val="0"/>
              </a:spcBef>
              <a:spcAft>
                <a:spcPts val="0"/>
              </a:spcAft>
              <a:buSzPts val="2800"/>
              <a:buNone/>
              <a:defRPr/>
            </a:lvl3pPr>
            <a:lvl4pPr lvl="3" algn="r" rtl="0">
              <a:spcBef>
                <a:spcPts val="0"/>
              </a:spcBef>
              <a:spcAft>
                <a:spcPts val="0"/>
              </a:spcAft>
              <a:buSzPts val="2800"/>
              <a:buNone/>
              <a:defRPr/>
            </a:lvl4pPr>
            <a:lvl5pPr lvl="4" algn="r" rtl="0">
              <a:spcBef>
                <a:spcPts val="0"/>
              </a:spcBef>
              <a:spcAft>
                <a:spcPts val="0"/>
              </a:spcAft>
              <a:buSzPts val="2800"/>
              <a:buNone/>
              <a:defRPr/>
            </a:lvl5pPr>
            <a:lvl6pPr lvl="5" algn="r" rtl="0">
              <a:spcBef>
                <a:spcPts val="0"/>
              </a:spcBef>
              <a:spcAft>
                <a:spcPts val="0"/>
              </a:spcAft>
              <a:buSzPts val="2800"/>
              <a:buNone/>
              <a:defRPr/>
            </a:lvl6pPr>
            <a:lvl7pPr lvl="6" algn="r" rtl="0">
              <a:spcBef>
                <a:spcPts val="0"/>
              </a:spcBef>
              <a:spcAft>
                <a:spcPts val="0"/>
              </a:spcAft>
              <a:buSzPts val="2800"/>
              <a:buNone/>
              <a:defRPr/>
            </a:lvl7pPr>
            <a:lvl8pPr lvl="7" algn="r" rtl="0">
              <a:spcBef>
                <a:spcPts val="0"/>
              </a:spcBef>
              <a:spcAft>
                <a:spcPts val="0"/>
              </a:spcAft>
              <a:buSzPts val="2800"/>
              <a:buNone/>
              <a:defRPr/>
            </a:lvl8pPr>
            <a:lvl9pPr lvl="8" algn="r" rtl="0">
              <a:spcBef>
                <a:spcPts val="0"/>
              </a:spcBef>
              <a:spcAft>
                <a:spcPts val="0"/>
              </a:spcAft>
              <a:buSzPts val="2800"/>
              <a:buNone/>
              <a:defRPr/>
            </a:lvl9pPr>
          </a:lstStyle>
          <a:p>
            <a:endParaRPr/>
          </a:p>
        </p:txBody>
      </p:sp>
      <p:sp>
        <p:nvSpPr>
          <p:cNvPr id="420" name="Google Shape;420;p28"/>
          <p:cNvSpPr txBox="1">
            <a:spLocks noGrp="1"/>
          </p:cNvSpPr>
          <p:nvPr>
            <p:ph type="subTitle" idx="1"/>
          </p:nvPr>
        </p:nvSpPr>
        <p:spPr>
          <a:xfrm>
            <a:off x="5669400" y="2534163"/>
            <a:ext cx="2754600" cy="1048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sp>
        <p:nvSpPr>
          <p:cNvPr id="421" name="Google Shape;421;p28"/>
          <p:cNvSpPr/>
          <p:nvPr/>
        </p:nvSpPr>
        <p:spPr>
          <a:xfrm rot="-1704713" flipH="1">
            <a:off x="2938629" y="2011341"/>
            <a:ext cx="2481471" cy="1675893"/>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8"/>
          <p:cNvSpPr/>
          <p:nvPr/>
        </p:nvSpPr>
        <p:spPr>
          <a:xfrm rot="-8696747" flipH="1">
            <a:off x="3399216" y="925849"/>
            <a:ext cx="127917" cy="109707"/>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8"/>
          <p:cNvSpPr/>
          <p:nvPr/>
        </p:nvSpPr>
        <p:spPr>
          <a:xfrm rot="-8696747" flipH="1">
            <a:off x="3186552" y="1033160"/>
            <a:ext cx="161104" cy="161104"/>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8"/>
          <p:cNvSpPr/>
          <p:nvPr/>
        </p:nvSpPr>
        <p:spPr>
          <a:xfrm>
            <a:off x="503711" y="1085838"/>
            <a:ext cx="3384878" cy="2905860"/>
          </a:xfrm>
          <a:custGeom>
            <a:avLst/>
            <a:gdLst/>
            <a:ahLst/>
            <a:cxnLst/>
            <a:rect l="l" t="t" r="r" b="b"/>
            <a:pathLst>
              <a:path w="71426" h="61318" extrusionOk="0">
                <a:moveTo>
                  <a:pt x="41063" y="0"/>
                </a:moveTo>
                <a:cubicBezTo>
                  <a:pt x="32303" y="0"/>
                  <a:pt x="23393" y="5576"/>
                  <a:pt x="24408" y="15328"/>
                </a:cubicBezTo>
                <a:cubicBezTo>
                  <a:pt x="24408" y="15376"/>
                  <a:pt x="24420" y="15435"/>
                  <a:pt x="24420" y="15519"/>
                </a:cubicBezTo>
                <a:cubicBezTo>
                  <a:pt x="24586" y="18043"/>
                  <a:pt x="22610" y="20162"/>
                  <a:pt x="20098" y="20233"/>
                </a:cubicBezTo>
                <a:cubicBezTo>
                  <a:pt x="10811" y="20448"/>
                  <a:pt x="2822" y="27615"/>
                  <a:pt x="1107" y="36676"/>
                </a:cubicBezTo>
                <a:cubicBezTo>
                  <a:pt x="0" y="42510"/>
                  <a:pt x="1810" y="48892"/>
                  <a:pt x="6072" y="53035"/>
                </a:cubicBezTo>
                <a:cubicBezTo>
                  <a:pt x="9263" y="56107"/>
                  <a:pt x="13537" y="57809"/>
                  <a:pt x="17800" y="58964"/>
                </a:cubicBezTo>
                <a:cubicBezTo>
                  <a:pt x="23742" y="60590"/>
                  <a:pt x="29902" y="61318"/>
                  <a:pt x="36065" y="61318"/>
                </a:cubicBezTo>
                <a:cubicBezTo>
                  <a:pt x="38793" y="61318"/>
                  <a:pt x="41521" y="61175"/>
                  <a:pt x="44232" y="60905"/>
                </a:cubicBezTo>
                <a:cubicBezTo>
                  <a:pt x="52507" y="60072"/>
                  <a:pt x="61234" y="57690"/>
                  <a:pt x="66592" y="51321"/>
                </a:cubicBezTo>
                <a:cubicBezTo>
                  <a:pt x="69461" y="47892"/>
                  <a:pt x="71092" y="43546"/>
                  <a:pt x="71354" y="39117"/>
                </a:cubicBezTo>
                <a:cubicBezTo>
                  <a:pt x="71426" y="37926"/>
                  <a:pt x="71390" y="36712"/>
                  <a:pt x="71259" y="35521"/>
                </a:cubicBezTo>
                <a:cubicBezTo>
                  <a:pt x="70616" y="29925"/>
                  <a:pt x="67747" y="24651"/>
                  <a:pt x="63520" y="20924"/>
                </a:cubicBezTo>
                <a:cubicBezTo>
                  <a:pt x="62020" y="19602"/>
                  <a:pt x="60293" y="18412"/>
                  <a:pt x="59305" y="16662"/>
                </a:cubicBezTo>
                <a:cubicBezTo>
                  <a:pt x="57662" y="13697"/>
                  <a:pt x="57781" y="10304"/>
                  <a:pt x="55721" y="7387"/>
                </a:cubicBezTo>
                <a:cubicBezTo>
                  <a:pt x="53673" y="4470"/>
                  <a:pt x="50673" y="2195"/>
                  <a:pt x="47304" y="1017"/>
                </a:cubicBezTo>
                <a:cubicBezTo>
                  <a:pt x="45330" y="332"/>
                  <a:pt x="43201" y="0"/>
                  <a:pt x="41063"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8"/>
          <p:cNvSpPr/>
          <p:nvPr/>
        </p:nvSpPr>
        <p:spPr>
          <a:xfrm>
            <a:off x="1302286" y="1402776"/>
            <a:ext cx="3384878" cy="2575356"/>
          </a:xfrm>
          <a:custGeom>
            <a:avLst/>
            <a:gdLst/>
            <a:ahLst/>
            <a:cxnLst/>
            <a:rect l="l" t="t" r="r" b="b"/>
            <a:pathLst>
              <a:path w="71426" h="61318" extrusionOk="0">
                <a:moveTo>
                  <a:pt x="41063" y="0"/>
                </a:moveTo>
                <a:cubicBezTo>
                  <a:pt x="32303" y="0"/>
                  <a:pt x="23393" y="5576"/>
                  <a:pt x="24408" y="15328"/>
                </a:cubicBezTo>
                <a:cubicBezTo>
                  <a:pt x="24408" y="15376"/>
                  <a:pt x="24420" y="15435"/>
                  <a:pt x="24420" y="15519"/>
                </a:cubicBezTo>
                <a:cubicBezTo>
                  <a:pt x="24586" y="18043"/>
                  <a:pt x="22610" y="20162"/>
                  <a:pt x="20098" y="20233"/>
                </a:cubicBezTo>
                <a:cubicBezTo>
                  <a:pt x="10811" y="20448"/>
                  <a:pt x="2822" y="27615"/>
                  <a:pt x="1107" y="36676"/>
                </a:cubicBezTo>
                <a:cubicBezTo>
                  <a:pt x="0" y="42510"/>
                  <a:pt x="1810" y="48892"/>
                  <a:pt x="6072" y="53035"/>
                </a:cubicBezTo>
                <a:cubicBezTo>
                  <a:pt x="9263" y="56107"/>
                  <a:pt x="13537" y="57809"/>
                  <a:pt x="17800" y="58964"/>
                </a:cubicBezTo>
                <a:cubicBezTo>
                  <a:pt x="23742" y="60590"/>
                  <a:pt x="29902" y="61318"/>
                  <a:pt x="36065" y="61318"/>
                </a:cubicBezTo>
                <a:cubicBezTo>
                  <a:pt x="38793" y="61318"/>
                  <a:pt x="41521" y="61175"/>
                  <a:pt x="44232" y="60905"/>
                </a:cubicBezTo>
                <a:cubicBezTo>
                  <a:pt x="52507" y="60072"/>
                  <a:pt x="61234" y="57690"/>
                  <a:pt x="66592" y="51321"/>
                </a:cubicBezTo>
                <a:cubicBezTo>
                  <a:pt x="69461" y="47892"/>
                  <a:pt x="71092" y="43546"/>
                  <a:pt x="71354" y="39117"/>
                </a:cubicBezTo>
                <a:cubicBezTo>
                  <a:pt x="71426" y="37926"/>
                  <a:pt x="71390" y="36712"/>
                  <a:pt x="71259" y="35521"/>
                </a:cubicBezTo>
                <a:cubicBezTo>
                  <a:pt x="70616" y="29925"/>
                  <a:pt x="67747" y="24651"/>
                  <a:pt x="63520" y="20924"/>
                </a:cubicBezTo>
                <a:cubicBezTo>
                  <a:pt x="62020" y="19602"/>
                  <a:pt x="60293" y="18412"/>
                  <a:pt x="59305" y="16662"/>
                </a:cubicBezTo>
                <a:cubicBezTo>
                  <a:pt x="57662" y="13697"/>
                  <a:pt x="57781" y="10304"/>
                  <a:pt x="55721" y="7387"/>
                </a:cubicBezTo>
                <a:cubicBezTo>
                  <a:pt x="53673" y="4470"/>
                  <a:pt x="50673" y="2195"/>
                  <a:pt x="47304" y="1017"/>
                </a:cubicBezTo>
                <a:cubicBezTo>
                  <a:pt x="45330" y="332"/>
                  <a:pt x="43201" y="0"/>
                  <a:pt x="4106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8"/>
          <p:cNvSpPr/>
          <p:nvPr/>
        </p:nvSpPr>
        <p:spPr>
          <a:xfrm flipH="1">
            <a:off x="489735" y="2169636"/>
            <a:ext cx="460648" cy="460724"/>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hanks">
  <p:cSld name="CUSTOM_6">
    <p:spTree>
      <p:nvGrpSpPr>
        <p:cNvPr id="1" name="Shape 427"/>
        <p:cNvGrpSpPr/>
        <p:nvPr/>
      </p:nvGrpSpPr>
      <p:grpSpPr>
        <a:xfrm>
          <a:off x="0" y="0"/>
          <a:ext cx="0" cy="0"/>
          <a:chOff x="0" y="0"/>
          <a:chExt cx="0" cy="0"/>
        </a:xfrm>
      </p:grpSpPr>
      <p:sp>
        <p:nvSpPr>
          <p:cNvPr id="428" name="Google Shape;428;p29"/>
          <p:cNvSpPr txBox="1">
            <a:spLocks noGrp="1"/>
          </p:cNvSpPr>
          <p:nvPr>
            <p:ph type="title"/>
          </p:nvPr>
        </p:nvSpPr>
        <p:spPr>
          <a:xfrm>
            <a:off x="4918800" y="447676"/>
            <a:ext cx="3505200" cy="850500"/>
          </a:xfrm>
          <a:prstGeom prst="rect">
            <a:avLst/>
          </a:prstGeom>
        </p:spPr>
        <p:txBody>
          <a:bodyPr spcFirstLastPara="1" wrap="square" lIns="91425" tIns="91425" rIns="91425" bIns="91425" anchor="t" anchorCtr="0">
            <a:noAutofit/>
          </a:bodyPr>
          <a:lstStyle>
            <a:lvl1pPr lvl="0" algn="r" rtl="0">
              <a:spcBef>
                <a:spcPts val="0"/>
              </a:spcBef>
              <a:spcAft>
                <a:spcPts val="0"/>
              </a:spcAft>
              <a:buSzPts val="6000"/>
              <a:buNone/>
              <a:defRPr sz="4500"/>
            </a:lvl1pPr>
            <a:lvl2pPr lvl="1" algn="r" rtl="0">
              <a:spcBef>
                <a:spcPts val="0"/>
              </a:spcBef>
              <a:spcAft>
                <a:spcPts val="0"/>
              </a:spcAft>
              <a:buSzPts val="7500"/>
              <a:buNone/>
              <a:defRPr sz="7500">
                <a:latin typeface="Roboto Condensed"/>
                <a:ea typeface="Roboto Condensed"/>
                <a:cs typeface="Roboto Condensed"/>
                <a:sym typeface="Roboto Condensed"/>
              </a:defRPr>
            </a:lvl2pPr>
            <a:lvl3pPr lvl="2" algn="r" rtl="0">
              <a:spcBef>
                <a:spcPts val="0"/>
              </a:spcBef>
              <a:spcAft>
                <a:spcPts val="0"/>
              </a:spcAft>
              <a:buSzPts val="7500"/>
              <a:buNone/>
              <a:defRPr sz="7500">
                <a:latin typeface="Roboto Condensed"/>
                <a:ea typeface="Roboto Condensed"/>
                <a:cs typeface="Roboto Condensed"/>
                <a:sym typeface="Roboto Condensed"/>
              </a:defRPr>
            </a:lvl3pPr>
            <a:lvl4pPr lvl="3" algn="r" rtl="0">
              <a:spcBef>
                <a:spcPts val="0"/>
              </a:spcBef>
              <a:spcAft>
                <a:spcPts val="0"/>
              </a:spcAft>
              <a:buSzPts val="7500"/>
              <a:buNone/>
              <a:defRPr sz="7500">
                <a:latin typeface="Roboto Condensed"/>
                <a:ea typeface="Roboto Condensed"/>
                <a:cs typeface="Roboto Condensed"/>
                <a:sym typeface="Roboto Condensed"/>
              </a:defRPr>
            </a:lvl4pPr>
            <a:lvl5pPr lvl="4" algn="r" rtl="0">
              <a:spcBef>
                <a:spcPts val="0"/>
              </a:spcBef>
              <a:spcAft>
                <a:spcPts val="0"/>
              </a:spcAft>
              <a:buSzPts val="7500"/>
              <a:buNone/>
              <a:defRPr sz="7500">
                <a:latin typeface="Roboto Condensed"/>
                <a:ea typeface="Roboto Condensed"/>
                <a:cs typeface="Roboto Condensed"/>
                <a:sym typeface="Roboto Condensed"/>
              </a:defRPr>
            </a:lvl5pPr>
            <a:lvl6pPr lvl="5" algn="r" rtl="0">
              <a:spcBef>
                <a:spcPts val="0"/>
              </a:spcBef>
              <a:spcAft>
                <a:spcPts val="0"/>
              </a:spcAft>
              <a:buSzPts val="7500"/>
              <a:buNone/>
              <a:defRPr sz="7500">
                <a:latin typeface="Roboto Condensed"/>
                <a:ea typeface="Roboto Condensed"/>
                <a:cs typeface="Roboto Condensed"/>
                <a:sym typeface="Roboto Condensed"/>
              </a:defRPr>
            </a:lvl6pPr>
            <a:lvl7pPr lvl="6" algn="r" rtl="0">
              <a:spcBef>
                <a:spcPts val="0"/>
              </a:spcBef>
              <a:spcAft>
                <a:spcPts val="0"/>
              </a:spcAft>
              <a:buSzPts val="7500"/>
              <a:buNone/>
              <a:defRPr sz="7500">
                <a:latin typeface="Roboto Condensed"/>
                <a:ea typeface="Roboto Condensed"/>
                <a:cs typeface="Roboto Condensed"/>
                <a:sym typeface="Roboto Condensed"/>
              </a:defRPr>
            </a:lvl7pPr>
            <a:lvl8pPr lvl="7" algn="r" rtl="0">
              <a:spcBef>
                <a:spcPts val="0"/>
              </a:spcBef>
              <a:spcAft>
                <a:spcPts val="0"/>
              </a:spcAft>
              <a:buSzPts val="7500"/>
              <a:buNone/>
              <a:defRPr sz="7500">
                <a:latin typeface="Roboto Condensed"/>
                <a:ea typeface="Roboto Condensed"/>
                <a:cs typeface="Roboto Condensed"/>
                <a:sym typeface="Roboto Condensed"/>
              </a:defRPr>
            </a:lvl8pPr>
            <a:lvl9pPr lvl="8" algn="r" rtl="0">
              <a:spcBef>
                <a:spcPts val="0"/>
              </a:spcBef>
              <a:spcAft>
                <a:spcPts val="0"/>
              </a:spcAft>
              <a:buSzPts val="7500"/>
              <a:buNone/>
              <a:defRPr sz="7500">
                <a:latin typeface="Roboto Condensed"/>
                <a:ea typeface="Roboto Condensed"/>
                <a:cs typeface="Roboto Condensed"/>
                <a:sym typeface="Roboto Condensed"/>
              </a:defRPr>
            </a:lvl9pPr>
          </a:lstStyle>
          <a:p>
            <a:endParaRPr/>
          </a:p>
        </p:txBody>
      </p:sp>
      <p:sp>
        <p:nvSpPr>
          <p:cNvPr id="429" name="Google Shape;429;p29"/>
          <p:cNvSpPr txBox="1">
            <a:spLocks noGrp="1"/>
          </p:cNvSpPr>
          <p:nvPr>
            <p:ph type="subTitle" idx="1"/>
          </p:nvPr>
        </p:nvSpPr>
        <p:spPr>
          <a:xfrm>
            <a:off x="4918800" y="1323226"/>
            <a:ext cx="3505200" cy="1175400"/>
          </a:xfrm>
          <a:prstGeom prst="rect">
            <a:avLst/>
          </a:prstGeom>
          <a:noFill/>
        </p:spPr>
        <p:txBody>
          <a:bodyPr spcFirstLastPara="1" wrap="square" lIns="91425" tIns="91425" rIns="91425" bIns="91425" anchor="ctr" anchorCtr="0">
            <a:noAutofit/>
          </a:bodyPr>
          <a:lstStyle>
            <a:lvl1pPr lvl="0" algn="r" rtl="0">
              <a:lnSpc>
                <a:spcPct val="100000"/>
              </a:lnSpc>
              <a:spcBef>
                <a:spcPts val="0"/>
              </a:spcBef>
              <a:spcAft>
                <a:spcPts val="0"/>
              </a:spcAft>
              <a:buSzPts val="1800"/>
              <a:buNone/>
              <a:defRPr sz="1400"/>
            </a:lvl1pPr>
            <a:lvl2pPr lvl="1" algn="r" rtl="0">
              <a:spcBef>
                <a:spcPts val="0"/>
              </a:spcBef>
              <a:spcAft>
                <a:spcPts val="0"/>
              </a:spcAft>
              <a:buSzPts val="1400"/>
              <a:buNone/>
              <a:defRPr/>
            </a:lvl2pPr>
            <a:lvl3pPr lvl="2" algn="r" rtl="0">
              <a:spcBef>
                <a:spcPts val="1600"/>
              </a:spcBef>
              <a:spcAft>
                <a:spcPts val="0"/>
              </a:spcAft>
              <a:buSzPts val="1400"/>
              <a:buNone/>
              <a:defRPr/>
            </a:lvl3pPr>
            <a:lvl4pPr lvl="3" algn="r" rtl="0">
              <a:spcBef>
                <a:spcPts val="1600"/>
              </a:spcBef>
              <a:spcAft>
                <a:spcPts val="0"/>
              </a:spcAft>
              <a:buSzPts val="1400"/>
              <a:buNone/>
              <a:defRPr/>
            </a:lvl4pPr>
            <a:lvl5pPr lvl="4" algn="r" rtl="0">
              <a:spcBef>
                <a:spcPts val="1600"/>
              </a:spcBef>
              <a:spcAft>
                <a:spcPts val="0"/>
              </a:spcAft>
              <a:buSzPts val="1400"/>
              <a:buNone/>
              <a:defRPr/>
            </a:lvl5pPr>
            <a:lvl6pPr lvl="5" algn="r" rtl="0">
              <a:spcBef>
                <a:spcPts val="1600"/>
              </a:spcBef>
              <a:spcAft>
                <a:spcPts val="0"/>
              </a:spcAft>
              <a:buSzPts val="1400"/>
              <a:buNone/>
              <a:defRPr/>
            </a:lvl6pPr>
            <a:lvl7pPr lvl="6" algn="r" rtl="0">
              <a:spcBef>
                <a:spcPts val="1600"/>
              </a:spcBef>
              <a:spcAft>
                <a:spcPts val="0"/>
              </a:spcAft>
              <a:buSzPts val="1400"/>
              <a:buNone/>
              <a:defRPr/>
            </a:lvl7pPr>
            <a:lvl8pPr lvl="7" algn="r" rtl="0">
              <a:spcBef>
                <a:spcPts val="1600"/>
              </a:spcBef>
              <a:spcAft>
                <a:spcPts val="0"/>
              </a:spcAft>
              <a:buSzPts val="1400"/>
              <a:buNone/>
              <a:defRPr/>
            </a:lvl8pPr>
            <a:lvl9pPr lvl="8" algn="r" rtl="0">
              <a:spcBef>
                <a:spcPts val="1600"/>
              </a:spcBef>
              <a:spcAft>
                <a:spcPts val="1600"/>
              </a:spcAft>
              <a:buSzPts val="1400"/>
              <a:buNone/>
              <a:defRPr/>
            </a:lvl9pPr>
          </a:lstStyle>
          <a:p>
            <a:endParaRPr/>
          </a:p>
        </p:txBody>
      </p:sp>
      <p:sp>
        <p:nvSpPr>
          <p:cNvPr id="430" name="Google Shape;430;p29"/>
          <p:cNvSpPr txBox="1">
            <a:spLocks noGrp="1"/>
          </p:cNvSpPr>
          <p:nvPr>
            <p:ph type="subTitle" idx="2"/>
          </p:nvPr>
        </p:nvSpPr>
        <p:spPr>
          <a:xfrm>
            <a:off x="4918800" y="4241400"/>
            <a:ext cx="3505200" cy="362100"/>
          </a:xfrm>
          <a:prstGeom prst="rect">
            <a:avLst/>
          </a:prstGeom>
          <a:noFill/>
        </p:spPr>
        <p:txBody>
          <a:bodyPr spcFirstLastPara="1" wrap="square" lIns="91425" tIns="91425" rIns="91425" bIns="91425" anchor="t" anchorCtr="0">
            <a:noAutofit/>
          </a:bodyPr>
          <a:lstStyle>
            <a:lvl1pPr lvl="0" algn="r" rtl="0">
              <a:spcBef>
                <a:spcPts val="0"/>
              </a:spcBef>
              <a:spcAft>
                <a:spcPts val="0"/>
              </a:spcAft>
              <a:buSzPts val="1800"/>
              <a:buNone/>
              <a:defRPr sz="1200"/>
            </a:lvl1pPr>
            <a:lvl2pPr lvl="1" algn="r" rtl="0">
              <a:spcBef>
                <a:spcPts val="1600"/>
              </a:spcBef>
              <a:spcAft>
                <a:spcPts val="0"/>
              </a:spcAft>
              <a:buSzPts val="1400"/>
              <a:buNone/>
              <a:defRPr/>
            </a:lvl2pPr>
            <a:lvl3pPr lvl="2" algn="r" rtl="0">
              <a:spcBef>
                <a:spcPts val="1600"/>
              </a:spcBef>
              <a:spcAft>
                <a:spcPts val="0"/>
              </a:spcAft>
              <a:buSzPts val="1400"/>
              <a:buNone/>
              <a:defRPr/>
            </a:lvl3pPr>
            <a:lvl4pPr lvl="3" algn="r" rtl="0">
              <a:spcBef>
                <a:spcPts val="1600"/>
              </a:spcBef>
              <a:spcAft>
                <a:spcPts val="0"/>
              </a:spcAft>
              <a:buSzPts val="1400"/>
              <a:buNone/>
              <a:defRPr/>
            </a:lvl4pPr>
            <a:lvl5pPr lvl="4" algn="r" rtl="0">
              <a:spcBef>
                <a:spcPts val="1600"/>
              </a:spcBef>
              <a:spcAft>
                <a:spcPts val="0"/>
              </a:spcAft>
              <a:buSzPts val="1400"/>
              <a:buNone/>
              <a:defRPr/>
            </a:lvl5pPr>
            <a:lvl6pPr lvl="5" algn="r" rtl="0">
              <a:spcBef>
                <a:spcPts val="1600"/>
              </a:spcBef>
              <a:spcAft>
                <a:spcPts val="0"/>
              </a:spcAft>
              <a:buSzPts val="1400"/>
              <a:buNone/>
              <a:defRPr/>
            </a:lvl6pPr>
            <a:lvl7pPr lvl="6" algn="r" rtl="0">
              <a:spcBef>
                <a:spcPts val="1600"/>
              </a:spcBef>
              <a:spcAft>
                <a:spcPts val="0"/>
              </a:spcAft>
              <a:buSzPts val="1400"/>
              <a:buNone/>
              <a:defRPr/>
            </a:lvl7pPr>
            <a:lvl8pPr lvl="7" algn="r" rtl="0">
              <a:spcBef>
                <a:spcPts val="1600"/>
              </a:spcBef>
              <a:spcAft>
                <a:spcPts val="0"/>
              </a:spcAft>
              <a:buSzPts val="1400"/>
              <a:buNone/>
              <a:defRPr/>
            </a:lvl8pPr>
            <a:lvl9pPr lvl="8" algn="r" rtl="0">
              <a:spcBef>
                <a:spcPts val="1600"/>
              </a:spcBef>
              <a:spcAft>
                <a:spcPts val="1600"/>
              </a:spcAft>
              <a:buSzPts val="1400"/>
              <a:buNone/>
              <a:defRPr/>
            </a:lvl9pPr>
          </a:lstStyle>
          <a:p>
            <a:endParaRPr/>
          </a:p>
        </p:txBody>
      </p:sp>
      <p:sp>
        <p:nvSpPr>
          <p:cNvPr id="431" name="Google Shape;431;p29"/>
          <p:cNvSpPr txBox="1"/>
          <p:nvPr/>
        </p:nvSpPr>
        <p:spPr>
          <a:xfrm>
            <a:off x="5050750" y="3521125"/>
            <a:ext cx="3373200" cy="612000"/>
          </a:xfrm>
          <a:prstGeom prst="rect">
            <a:avLst/>
          </a:prstGeom>
          <a:noFill/>
          <a:ln>
            <a:noFill/>
          </a:ln>
        </p:spPr>
        <p:txBody>
          <a:bodyPr spcFirstLastPara="1" wrap="square" lIns="91425" tIns="91425" rIns="91425" bIns="91425" anchor="ctr" anchorCtr="0">
            <a:noAutofit/>
          </a:bodyPr>
          <a:lstStyle/>
          <a:p>
            <a:pPr marL="0" lvl="0" indent="0" algn="r" rtl="0">
              <a:spcBef>
                <a:spcPts val="300"/>
              </a:spcBef>
              <a:spcAft>
                <a:spcPts val="0"/>
              </a:spcAft>
              <a:buNone/>
            </a:pPr>
            <a:r>
              <a:rPr lang="en" sz="1200">
                <a:solidFill>
                  <a:schemeClr val="dk2"/>
                </a:solidFill>
                <a:latin typeface="Roboto"/>
                <a:ea typeface="Roboto"/>
                <a:cs typeface="Roboto"/>
                <a:sym typeface="Roboto"/>
              </a:rPr>
              <a:t>CREDITS: This presentation template was created by </a:t>
            </a:r>
            <a:r>
              <a:rPr lang="en" sz="1200" b="1">
                <a:solidFill>
                  <a:schemeClr val="dk2"/>
                </a:solidFill>
                <a:uFill>
                  <a:noFill/>
                </a:uFill>
                <a:latin typeface="Roboto"/>
                <a:ea typeface="Roboto"/>
                <a:cs typeface="Roboto"/>
                <a:sym typeface="Roboto"/>
                <a:hlinkClick r:id="rId2">
                  <a:extLst>
                    <a:ext uri="{A12FA001-AC4F-418D-AE19-62706E023703}">
                      <ahyp:hlinkClr xmlns:ahyp="http://schemas.microsoft.com/office/drawing/2018/hyperlinkcolor" val="tx"/>
                    </a:ext>
                  </a:extLst>
                </a:hlinkClick>
              </a:rPr>
              <a:t>Slidesgo</a:t>
            </a:r>
            <a:r>
              <a:rPr lang="en" sz="1200">
                <a:solidFill>
                  <a:schemeClr val="dk2"/>
                </a:solidFill>
                <a:latin typeface="Roboto"/>
                <a:ea typeface="Roboto"/>
                <a:cs typeface="Roboto"/>
                <a:sym typeface="Roboto"/>
              </a:rPr>
              <a:t>, including icons by </a:t>
            </a:r>
            <a:r>
              <a:rPr lang="en" sz="1200" b="1">
                <a:solidFill>
                  <a:schemeClr val="dk2"/>
                </a:solidFill>
                <a:uFill>
                  <a:noFill/>
                </a:uFill>
                <a:latin typeface="Roboto"/>
                <a:ea typeface="Roboto"/>
                <a:cs typeface="Roboto"/>
                <a:sym typeface="Roboto"/>
                <a:hlinkClick r:id="rId3">
                  <a:extLst>
                    <a:ext uri="{A12FA001-AC4F-418D-AE19-62706E023703}">
                      <ahyp:hlinkClr xmlns:ahyp="http://schemas.microsoft.com/office/drawing/2018/hyperlinkcolor" val="tx"/>
                    </a:ext>
                  </a:extLst>
                </a:hlinkClick>
              </a:rPr>
              <a:t>Flaticon</a:t>
            </a:r>
            <a:r>
              <a:rPr lang="en" sz="1200">
                <a:solidFill>
                  <a:schemeClr val="dk2"/>
                </a:solidFill>
                <a:latin typeface="Roboto"/>
                <a:ea typeface="Roboto"/>
                <a:cs typeface="Roboto"/>
                <a:sym typeface="Roboto"/>
              </a:rPr>
              <a:t>, infographics &amp; images by </a:t>
            </a:r>
            <a:r>
              <a:rPr lang="en" sz="1200" b="1">
                <a:solidFill>
                  <a:schemeClr val="dk2"/>
                </a:solidFill>
                <a:uFill>
                  <a:noFill/>
                </a:uFill>
                <a:latin typeface="Roboto"/>
                <a:ea typeface="Roboto"/>
                <a:cs typeface="Roboto"/>
                <a:sym typeface="Roboto"/>
                <a:hlinkClick r:id="rId4">
                  <a:extLst>
                    <a:ext uri="{A12FA001-AC4F-418D-AE19-62706E023703}">
                      <ahyp:hlinkClr xmlns:ahyp="http://schemas.microsoft.com/office/drawing/2018/hyperlinkcolor" val="tx"/>
                    </a:ext>
                  </a:extLst>
                </a:hlinkClick>
              </a:rPr>
              <a:t>Freepik</a:t>
            </a:r>
            <a:endParaRPr sz="1200" b="1">
              <a:solidFill>
                <a:schemeClr val="dk2"/>
              </a:solidFill>
              <a:latin typeface="Roboto"/>
              <a:ea typeface="Roboto"/>
              <a:cs typeface="Roboto"/>
              <a:sym typeface="Roboto"/>
            </a:endParaRPr>
          </a:p>
        </p:txBody>
      </p:sp>
      <p:sp>
        <p:nvSpPr>
          <p:cNvPr id="432" name="Google Shape;432;p29"/>
          <p:cNvSpPr/>
          <p:nvPr/>
        </p:nvSpPr>
        <p:spPr>
          <a:xfrm rot="-1018258" flipH="1">
            <a:off x="1915646" y="4619775"/>
            <a:ext cx="127916" cy="109706"/>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9"/>
          <p:cNvSpPr/>
          <p:nvPr/>
        </p:nvSpPr>
        <p:spPr>
          <a:xfrm rot="-1907228">
            <a:off x="2027852" y="4402599"/>
            <a:ext cx="2057239" cy="1389335"/>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9"/>
          <p:cNvSpPr/>
          <p:nvPr/>
        </p:nvSpPr>
        <p:spPr>
          <a:xfrm rot="-1391490" flipH="1">
            <a:off x="45066" y="1542548"/>
            <a:ext cx="127915" cy="109705"/>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9"/>
          <p:cNvSpPr/>
          <p:nvPr/>
        </p:nvSpPr>
        <p:spPr>
          <a:xfrm rot="1411872">
            <a:off x="-1322380" y="3515276"/>
            <a:ext cx="3433454" cy="2318796"/>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9"/>
          <p:cNvSpPr/>
          <p:nvPr/>
        </p:nvSpPr>
        <p:spPr>
          <a:xfrm rot="2283796" flipH="1">
            <a:off x="2524262" y="126367"/>
            <a:ext cx="161104" cy="161104"/>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9"/>
          <p:cNvSpPr/>
          <p:nvPr/>
        </p:nvSpPr>
        <p:spPr>
          <a:xfrm rot="2283796" flipH="1">
            <a:off x="2315693" y="118719"/>
            <a:ext cx="127917" cy="109707"/>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9"/>
          <p:cNvSpPr/>
          <p:nvPr/>
        </p:nvSpPr>
        <p:spPr>
          <a:xfrm rot="8275004" flipH="1">
            <a:off x="-2345926" y="-441539"/>
            <a:ext cx="3900758" cy="2242346"/>
          </a:xfrm>
          <a:custGeom>
            <a:avLst/>
            <a:gdLst/>
            <a:ahLst/>
            <a:cxnLst/>
            <a:rect l="l" t="t" r="r" b="b"/>
            <a:pathLst>
              <a:path w="84998" h="48861" extrusionOk="0">
                <a:moveTo>
                  <a:pt x="58839" y="0"/>
                </a:moveTo>
                <a:cubicBezTo>
                  <a:pt x="47716" y="0"/>
                  <a:pt x="36956" y="6105"/>
                  <a:pt x="36956" y="6105"/>
                </a:cubicBezTo>
                <a:cubicBezTo>
                  <a:pt x="30883" y="4015"/>
                  <a:pt x="25499" y="3089"/>
                  <a:pt x="20873" y="3089"/>
                </a:cubicBezTo>
                <a:cubicBezTo>
                  <a:pt x="7054" y="3089"/>
                  <a:pt x="1" y="11358"/>
                  <a:pt x="1535" y="21572"/>
                </a:cubicBezTo>
                <a:cubicBezTo>
                  <a:pt x="3475" y="34551"/>
                  <a:pt x="17686" y="48860"/>
                  <a:pt x="35277" y="48860"/>
                </a:cubicBezTo>
                <a:cubicBezTo>
                  <a:pt x="36146" y="48860"/>
                  <a:pt x="37024" y="48825"/>
                  <a:pt x="37909" y="48753"/>
                </a:cubicBezTo>
                <a:cubicBezTo>
                  <a:pt x="76866" y="45610"/>
                  <a:pt x="84998" y="12630"/>
                  <a:pt x="71365" y="3486"/>
                </a:cubicBezTo>
                <a:cubicBezTo>
                  <a:pt x="67542" y="923"/>
                  <a:pt x="63163" y="0"/>
                  <a:pt x="5883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9"/>
          <p:cNvSpPr/>
          <p:nvPr/>
        </p:nvSpPr>
        <p:spPr>
          <a:xfrm rot="-10421314">
            <a:off x="618239" y="4549156"/>
            <a:ext cx="2481516" cy="1675880"/>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9"/>
          <p:cNvSpPr/>
          <p:nvPr/>
        </p:nvSpPr>
        <p:spPr>
          <a:xfrm rot="1408323">
            <a:off x="-2629319" y="2075657"/>
            <a:ext cx="3384786" cy="2905780"/>
          </a:xfrm>
          <a:custGeom>
            <a:avLst/>
            <a:gdLst/>
            <a:ahLst/>
            <a:cxnLst/>
            <a:rect l="l" t="t" r="r" b="b"/>
            <a:pathLst>
              <a:path w="71426" h="61318" extrusionOk="0">
                <a:moveTo>
                  <a:pt x="41063" y="0"/>
                </a:moveTo>
                <a:cubicBezTo>
                  <a:pt x="32303" y="0"/>
                  <a:pt x="23393" y="5576"/>
                  <a:pt x="24408" y="15328"/>
                </a:cubicBezTo>
                <a:cubicBezTo>
                  <a:pt x="24408" y="15376"/>
                  <a:pt x="24420" y="15435"/>
                  <a:pt x="24420" y="15519"/>
                </a:cubicBezTo>
                <a:cubicBezTo>
                  <a:pt x="24586" y="18043"/>
                  <a:pt x="22610" y="20162"/>
                  <a:pt x="20098" y="20233"/>
                </a:cubicBezTo>
                <a:cubicBezTo>
                  <a:pt x="10811" y="20448"/>
                  <a:pt x="2822" y="27615"/>
                  <a:pt x="1107" y="36676"/>
                </a:cubicBezTo>
                <a:cubicBezTo>
                  <a:pt x="0" y="42510"/>
                  <a:pt x="1810" y="48892"/>
                  <a:pt x="6072" y="53035"/>
                </a:cubicBezTo>
                <a:cubicBezTo>
                  <a:pt x="9263" y="56107"/>
                  <a:pt x="13537" y="57809"/>
                  <a:pt x="17800" y="58964"/>
                </a:cubicBezTo>
                <a:cubicBezTo>
                  <a:pt x="23742" y="60590"/>
                  <a:pt x="29902" y="61318"/>
                  <a:pt x="36065" y="61318"/>
                </a:cubicBezTo>
                <a:cubicBezTo>
                  <a:pt x="38793" y="61318"/>
                  <a:pt x="41521" y="61175"/>
                  <a:pt x="44232" y="60905"/>
                </a:cubicBezTo>
                <a:cubicBezTo>
                  <a:pt x="52507" y="60072"/>
                  <a:pt x="61234" y="57690"/>
                  <a:pt x="66592" y="51321"/>
                </a:cubicBezTo>
                <a:cubicBezTo>
                  <a:pt x="69461" y="47892"/>
                  <a:pt x="71092" y="43546"/>
                  <a:pt x="71354" y="39117"/>
                </a:cubicBezTo>
                <a:cubicBezTo>
                  <a:pt x="71426" y="37926"/>
                  <a:pt x="71390" y="36712"/>
                  <a:pt x="71259" y="35521"/>
                </a:cubicBezTo>
                <a:cubicBezTo>
                  <a:pt x="70616" y="29925"/>
                  <a:pt x="67747" y="24651"/>
                  <a:pt x="63520" y="20924"/>
                </a:cubicBezTo>
                <a:cubicBezTo>
                  <a:pt x="62020" y="19602"/>
                  <a:pt x="60293" y="18412"/>
                  <a:pt x="59305" y="16662"/>
                </a:cubicBezTo>
                <a:cubicBezTo>
                  <a:pt x="57662" y="13697"/>
                  <a:pt x="57781" y="10304"/>
                  <a:pt x="55721" y="7387"/>
                </a:cubicBezTo>
                <a:cubicBezTo>
                  <a:pt x="53673" y="4470"/>
                  <a:pt x="50673" y="2195"/>
                  <a:pt x="47304" y="1017"/>
                </a:cubicBezTo>
                <a:cubicBezTo>
                  <a:pt x="45330" y="332"/>
                  <a:pt x="43201" y="0"/>
                  <a:pt x="41063"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9"/>
          <p:cNvSpPr/>
          <p:nvPr/>
        </p:nvSpPr>
        <p:spPr>
          <a:xfrm rot="7942126">
            <a:off x="-526201" y="-814402"/>
            <a:ext cx="2481439" cy="1675896"/>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9"/>
          <p:cNvSpPr/>
          <p:nvPr/>
        </p:nvSpPr>
        <p:spPr>
          <a:xfrm rot="-1018285" flipH="1">
            <a:off x="777221" y="4538169"/>
            <a:ext cx="460649" cy="460728"/>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9"/>
          <p:cNvSpPr/>
          <p:nvPr/>
        </p:nvSpPr>
        <p:spPr>
          <a:xfrm rot="-6849504" flipH="1">
            <a:off x="2027959" y="-989555"/>
            <a:ext cx="2056998" cy="1389173"/>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two columns 1">
  <p:cSld name="CUSTOM_11">
    <p:spTree>
      <p:nvGrpSpPr>
        <p:cNvPr id="1" name="Shape 444"/>
        <p:cNvGrpSpPr/>
        <p:nvPr/>
      </p:nvGrpSpPr>
      <p:grpSpPr>
        <a:xfrm>
          <a:off x="0" y="0"/>
          <a:ext cx="0" cy="0"/>
          <a:chOff x="0" y="0"/>
          <a:chExt cx="0" cy="0"/>
        </a:xfrm>
      </p:grpSpPr>
      <p:sp>
        <p:nvSpPr>
          <p:cNvPr id="445" name="Google Shape;445;p3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46" name="Google Shape;446;p30"/>
          <p:cNvSpPr txBox="1">
            <a:spLocks noGrp="1"/>
          </p:cNvSpPr>
          <p:nvPr>
            <p:ph type="body" idx="1"/>
          </p:nvPr>
        </p:nvSpPr>
        <p:spPr>
          <a:xfrm>
            <a:off x="720000" y="1152475"/>
            <a:ext cx="3585000" cy="3450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AutoNum type="arabicPeriod"/>
              <a:defRPr sz="1250"/>
            </a:lvl1pPr>
            <a:lvl2pPr marL="914400" lvl="1" indent="-317500" rtl="0">
              <a:spcBef>
                <a:spcPts val="1600"/>
              </a:spcBef>
              <a:spcAft>
                <a:spcPts val="0"/>
              </a:spcAft>
              <a:buSzPts val="1400"/>
              <a:buAutoNum type="alphaLcPeriod"/>
              <a:defRPr/>
            </a:lvl2pPr>
            <a:lvl3pPr marL="1371600" lvl="2" indent="-317500" rtl="0">
              <a:spcBef>
                <a:spcPts val="1600"/>
              </a:spcBef>
              <a:spcAft>
                <a:spcPts val="0"/>
              </a:spcAft>
              <a:buSzPts val="1400"/>
              <a:buAutoNum type="romanLcPeriod"/>
              <a:defRPr/>
            </a:lvl3pPr>
            <a:lvl4pPr marL="1828800" lvl="3" indent="-317500" rtl="0">
              <a:spcBef>
                <a:spcPts val="1600"/>
              </a:spcBef>
              <a:spcAft>
                <a:spcPts val="0"/>
              </a:spcAft>
              <a:buSzPts val="1400"/>
              <a:buAutoNum type="arabicPeriod"/>
              <a:defRPr/>
            </a:lvl4pPr>
            <a:lvl5pPr marL="2286000" lvl="4" indent="-317500" rtl="0">
              <a:spcBef>
                <a:spcPts val="1600"/>
              </a:spcBef>
              <a:spcAft>
                <a:spcPts val="0"/>
              </a:spcAft>
              <a:buSzPts val="1400"/>
              <a:buAutoNum type="alphaLcPeriod"/>
              <a:defRPr/>
            </a:lvl5pPr>
            <a:lvl6pPr marL="2743200" lvl="5" indent="-317500" rtl="0">
              <a:spcBef>
                <a:spcPts val="1600"/>
              </a:spcBef>
              <a:spcAft>
                <a:spcPts val="0"/>
              </a:spcAft>
              <a:buSzPts val="1400"/>
              <a:buAutoNum type="romanLcPeriod"/>
              <a:defRPr/>
            </a:lvl6pPr>
            <a:lvl7pPr marL="3200400" lvl="6" indent="-317500" rtl="0">
              <a:spcBef>
                <a:spcPts val="1600"/>
              </a:spcBef>
              <a:spcAft>
                <a:spcPts val="0"/>
              </a:spcAft>
              <a:buSzPts val="1400"/>
              <a:buAutoNum type="arabicPeriod"/>
              <a:defRPr/>
            </a:lvl7pPr>
            <a:lvl8pPr marL="3657600" lvl="7" indent="-317500" rtl="0">
              <a:spcBef>
                <a:spcPts val="1600"/>
              </a:spcBef>
              <a:spcAft>
                <a:spcPts val="0"/>
              </a:spcAft>
              <a:buSzPts val="1400"/>
              <a:buAutoNum type="alphaLcPeriod"/>
              <a:defRPr/>
            </a:lvl8pPr>
            <a:lvl9pPr marL="4114800" lvl="8" indent="-317500" rtl="0">
              <a:spcBef>
                <a:spcPts val="1600"/>
              </a:spcBef>
              <a:spcAft>
                <a:spcPts val="1600"/>
              </a:spcAft>
              <a:buSzPts val="1400"/>
              <a:buAutoNum type="romanLcPeriod"/>
              <a:defRPr/>
            </a:lvl9pPr>
          </a:lstStyle>
          <a:p>
            <a:endParaRPr/>
          </a:p>
        </p:txBody>
      </p:sp>
      <p:sp>
        <p:nvSpPr>
          <p:cNvPr id="447" name="Google Shape;447;p30"/>
          <p:cNvSpPr/>
          <p:nvPr/>
        </p:nvSpPr>
        <p:spPr>
          <a:xfrm rot="-8572149" flipH="1">
            <a:off x="6572568" y="-926853"/>
            <a:ext cx="2892746" cy="1953610"/>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0"/>
          <p:cNvSpPr/>
          <p:nvPr/>
        </p:nvSpPr>
        <p:spPr>
          <a:xfrm rot="1391490">
            <a:off x="8957695" y="958099"/>
            <a:ext cx="161102" cy="161102"/>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0"/>
          <p:cNvSpPr/>
          <p:nvPr/>
        </p:nvSpPr>
        <p:spPr>
          <a:xfrm rot="1391490">
            <a:off x="8752450" y="1074398"/>
            <a:ext cx="127915" cy="109705"/>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0"/>
          <p:cNvSpPr/>
          <p:nvPr/>
        </p:nvSpPr>
        <p:spPr>
          <a:xfrm rot="1391490">
            <a:off x="6265245" y="88610"/>
            <a:ext cx="161102" cy="161102"/>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0"/>
          <p:cNvSpPr/>
          <p:nvPr/>
        </p:nvSpPr>
        <p:spPr>
          <a:xfrm rot="1391490">
            <a:off x="6467975" y="295683"/>
            <a:ext cx="127915" cy="109705"/>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0"/>
          <p:cNvSpPr/>
          <p:nvPr/>
        </p:nvSpPr>
        <p:spPr>
          <a:xfrm rot="-1408323" flipH="1">
            <a:off x="6731602" y="-2129093"/>
            <a:ext cx="3384786" cy="2905780"/>
          </a:xfrm>
          <a:custGeom>
            <a:avLst/>
            <a:gdLst/>
            <a:ahLst/>
            <a:cxnLst/>
            <a:rect l="l" t="t" r="r" b="b"/>
            <a:pathLst>
              <a:path w="71426" h="61318" extrusionOk="0">
                <a:moveTo>
                  <a:pt x="41063" y="0"/>
                </a:moveTo>
                <a:cubicBezTo>
                  <a:pt x="32303" y="0"/>
                  <a:pt x="23393" y="5576"/>
                  <a:pt x="24408" y="15328"/>
                </a:cubicBezTo>
                <a:cubicBezTo>
                  <a:pt x="24408" y="15376"/>
                  <a:pt x="24420" y="15435"/>
                  <a:pt x="24420" y="15519"/>
                </a:cubicBezTo>
                <a:cubicBezTo>
                  <a:pt x="24586" y="18043"/>
                  <a:pt x="22610" y="20162"/>
                  <a:pt x="20098" y="20233"/>
                </a:cubicBezTo>
                <a:cubicBezTo>
                  <a:pt x="10811" y="20448"/>
                  <a:pt x="2822" y="27615"/>
                  <a:pt x="1107" y="36676"/>
                </a:cubicBezTo>
                <a:cubicBezTo>
                  <a:pt x="0" y="42510"/>
                  <a:pt x="1810" y="48892"/>
                  <a:pt x="6072" y="53035"/>
                </a:cubicBezTo>
                <a:cubicBezTo>
                  <a:pt x="9263" y="56107"/>
                  <a:pt x="13537" y="57809"/>
                  <a:pt x="17800" y="58964"/>
                </a:cubicBezTo>
                <a:cubicBezTo>
                  <a:pt x="23742" y="60590"/>
                  <a:pt x="29902" y="61318"/>
                  <a:pt x="36065" y="61318"/>
                </a:cubicBezTo>
                <a:cubicBezTo>
                  <a:pt x="38793" y="61318"/>
                  <a:pt x="41521" y="61175"/>
                  <a:pt x="44232" y="60905"/>
                </a:cubicBezTo>
                <a:cubicBezTo>
                  <a:pt x="52507" y="60072"/>
                  <a:pt x="61234" y="57690"/>
                  <a:pt x="66592" y="51321"/>
                </a:cubicBezTo>
                <a:cubicBezTo>
                  <a:pt x="69461" y="47892"/>
                  <a:pt x="71092" y="43546"/>
                  <a:pt x="71354" y="39117"/>
                </a:cubicBezTo>
                <a:cubicBezTo>
                  <a:pt x="71426" y="37926"/>
                  <a:pt x="71390" y="36712"/>
                  <a:pt x="71259" y="35521"/>
                </a:cubicBezTo>
                <a:cubicBezTo>
                  <a:pt x="70616" y="29925"/>
                  <a:pt x="67747" y="24651"/>
                  <a:pt x="63520" y="20924"/>
                </a:cubicBezTo>
                <a:cubicBezTo>
                  <a:pt x="62020" y="19602"/>
                  <a:pt x="60293" y="18412"/>
                  <a:pt x="59305" y="16662"/>
                </a:cubicBezTo>
                <a:cubicBezTo>
                  <a:pt x="57662" y="13697"/>
                  <a:pt x="57781" y="10304"/>
                  <a:pt x="55721" y="7387"/>
                </a:cubicBezTo>
                <a:cubicBezTo>
                  <a:pt x="53673" y="4470"/>
                  <a:pt x="50673" y="2195"/>
                  <a:pt x="47304" y="1017"/>
                </a:cubicBezTo>
                <a:cubicBezTo>
                  <a:pt x="45330" y="332"/>
                  <a:pt x="43201" y="0"/>
                  <a:pt x="41063"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0"/>
          <p:cNvSpPr/>
          <p:nvPr/>
        </p:nvSpPr>
        <p:spPr>
          <a:xfrm>
            <a:off x="7172153" y="-180402"/>
            <a:ext cx="460648" cy="460724"/>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0"/>
          <p:cNvSpPr txBox="1">
            <a:spLocks noGrp="1"/>
          </p:cNvSpPr>
          <p:nvPr>
            <p:ph type="body" idx="2"/>
          </p:nvPr>
        </p:nvSpPr>
        <p:spPr>
          <a:xfrm>
            <a:off x="4839000" y="1152475"/>
            <a:ext cx="3585000" cy="3450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AutoNum type="arabicPeriod"/>
              <a:defRPr sz="1250"/>
            </a:lvl1pPr>
            <a:lvl2pPr marL="914400" lvl="1" indent="-317500" rtl="0">
              <a:spcBef>
                <a:spcPts val="1600"/>
              </a:spcBef>
              <a:spcAft>
                <a:spcPts val="0"/>
              </a:spcAft>
              <a:buSzPts val="1400"/>
              <a:buAutoNum type="alphaLcPeriod"/>
              <a:defRPr/>
            </a:lvl2pPr>
            <a:lvl3pPr marL="1371600" lvl="2" indent="-317500" rtl="0">
              <a:spcBef>
                <a:spcPts val="1600"/>
              </a:spcBef>
              <a:spcAft>
                <a:spcPts val="0"/>
              </a:spcAft>
              <a:buSzPts val="1400"/>
              <a:buAutoNum type="romanLcPeriod"/>
              <a:defRPr/>
            </a:lvl3pPr>
            <a:lvl4pPr marL="1828800" lvl="3" indent="-317500" rtl="0">
              <a:spcBef>
                <a:spcPts val="1600"/>
              </a:spcBef>
              <a:spcAft>
                <a:spcPts val="0"/>
              </a:spcAft>
              <a:buSzPts val="1400"/>
              <a:buAutoNum type="arabicPeriod"/>
              <a:defRPr/>
            </a:lvl4pPr>
            <a:lvl5pPr marL="2286000" lvl="4" indent="-317500" rtl="0">
              <a:spcBef>
                <a:spcPts val="1600"/>
              </a:spcBef>
              <a:spcAft>
                <a:spcPts val="0"/>
              </a:spcAft>
              <a:buSzPts val="1400"/>
              <a:buAutoNum type="alphaLcPeriod"/>
              <a:defRPr/>
            </a:lvl5pPr>
            <a:lvl6pPr marL="2743200" lvl="5" indent="-317500" rtl="0">
              <a:spcBef>
                <a:spcPts val="1600"/>
              </a:spcBef>
              <a:spcAft>
                <a:spcPts val="0"/>
              </a:spcAft>
              <a:buSzPts val="1400"/>
              <a:buAutoNum type="romanLcPeriod"/>
              <a:defRPr/>
            </a:lvl6pPr>
            <a:lvl7pPr marL="3200400" lvl="6" indent="-317500" rtl="0">
              <a:spcBef>
                <a:spcPts val="1600"/>
              </a:spcBef>
              <a:spcAft>
                <a:spcPts val="0"/>
              </a:spcAft>
              <a:buSzPts val="1400"/>
              <a:buAutoNum type="arabicPeriod"/>
              <a:defRPr/>
            </a:lvl7pPr>
            <a:lvl8pPr marL="3657600" lvl="7" indent="-317500" rtl="0">
              <a:spcBef>
                <a:spcPts val="1600"/>
              </a:spcBef>
              <a:spcAft>
                <a:spcPts val="0"/>
              </a:spcAft>
              <a:buSzPts val="1400"/>
              <a:buAutoNum type="alphaLcPeriod"/>
              <a:defRPr/>
            </a:lvl8pPr>
            <a:lvl9pPr marL="4114800" lvl="8" indent="-317500" rtl="0">
              <a:spcBef>
                <a:spcPts val="1600"/>
              </a:spcBef>
              <a:spcAft>
                <a:spcPts val="1600"/>
              </a:spcAft>
              <a:buSzPts val="1400"/>
              <a:buAutoNum type="romanLcPeriod"/>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2"/>
        <p:cNvGrpSpPr/>
        <p:nvPr/>
      </p:nvGrpSpPr>
      <p:grpSpPr>
        <a:xfrm>
          <a:off x="0" y="0"/>
          <a:ext cx="0" cy="0"/>
          <a:chOff x="0" y="0"/>
          <a:chExt cx="0" cy="0"/>
        </a:xfrm>
      </p:grpSpPr>
      <p:sp>
        <p:nvSpPr>
          <p:cNvPr id="53" name="Google Shape;53;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54" name="Google Shape;54;p4"/>
          <p:cNvSpPr txBox="1">
            <a:spLocks noGrp="1"/>
          </p:cNvSpPr>
          <p:nvPr>
            <p:ph type="body" idx="1"/>
          </p:nvPr>
        </p:nvSpPr>
        <p:spPr>
          <a:xfrm>
            <a:off x="720000" y="1152475"/>
            <a:ext cx="7704000" cy="34509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AutoNum type="arabicPeriod"/>
              <a:defRPr sz="1200"/>
            </a:lvl1pPr>
            <a:lvl2pPr marL="914400" lvl="1" indent="-317500">
              <a:spcBef>
                <a:spcPts val="1600"/>
              </a:spcBef>
              <a:spcAft>
                <a:spcPts val="0"/>
              </a:spcAft>
              <a:buSzPts val="1400"/>
              <a:buAutoNum type="alphaLcPeriod"/>
              <a:defRPr/>
            </a:lvl2pPr>
            <a:lvl3pPr marL="1371600" lvl="2" indent="-317500">
              <a:spcBef>
                <a:spcPts val="1600"/>
              </a:spcBef>
              <a:spcAft>
                <a:spcPts val="0"/>
              </a:spcAft>
              <a:buSzPts val="1400"/>
              <a:buAutoNum type="romanLcPeriod"/>
              <a:defRPr/>
            </a:lvl3pPr>
            <a:lvl4pPr marL="1828800" lvl="3" indent="-317500">
              <a:spcBef>
                <a:spcPts val="1600"/>
              </a:spcBef>
              <a:spcAft>
                <a:spcPts val="0"/>
              </a:spcAft>
              <a:buSzPts val="1400"/>
              <a:buAutoNum type="arabicPeriod"/>
              <a:defRPr/>
            </a:lvl4pPr>
            <a:lvl5pPr marL="2286000" lvl="4" indent="-317500">
              <a:spcBef>
                <a:spcPts val="1600"/>
              </a:spcBef>
              <a:spcAft>
                <a:spcPts val="0"/>
              </a:spcAft>
              <a:buSzPts val="1400"/>
              <a:buAutoNum type="alphaLcPeriod"/>
              <a:defRPr/>
            </a:lvl5pPr>
            <a:lvl6pPr marL="2743200" lvl="5" indent="-317500">
              <a:spcBef>
                <a:spcPts val="1600"/>
              </a:spcBef>
              <a:spcAft>
                <a:spcPts val="0"/>
              </a:spcAft>
              <a:buSzPts val="1400"/>
              <a:buAutoNum type="romanLcPeriod"/>
              <a:defRPr/>
            </a:lvl6pPr>
            <a:lvl7pPr marL="3200400" lvl="6" indent="-317500">
              <a:spcBef>
                <a:spcPts val="1600"/>
              </a:spcBef>
              <a:spcAft>
                <a:spcPts val="0"/>
              </a:spcAft>
              <a:buSzPts val="1400"/>
              <a:buAutoNum type="arabicPeriod"/>
              <a:defRPr/>
            </a:lvl7pPr>
            <a:lvl8pPr marL="3657600" lvl="7" indent="-317500">
              <a:spcBef>
                <a:spcPts val="1600"/>
              </a:spcBef>
              <a:spcAft>
                <a:spcPts val="0"/>
              </a:spcAft>
              <a:buSzPts val="1400"/>
              <a:buAutoNum type="alphaLcPeriod"/>
              <a:defRPr/>
            </a:lvl8pPr>
            <a:lvl9pPr marL="4114800" lvl="8" indent="-317500">
              <a:spcBef>
                <a:spcPts val="1600"/>
              </a:spcBef>
              <a:spcAft>
                <a:spcPts val="1600"/>
              </a:spcAft>
              <a:buSzPts val="1400"/>
              <a:buAutoNum type="romanLcPeriod"/>
              <a:defRPr/>
            </a:lvl9pPr>
          </a:lstStyle>
          <a:p>
            <a:endParaRPr/>
          </a:p>
        </p:txBody>
      </p:sp>
      <p:sp>
        <p:nvSpPr>
          <p:cNvPr id="55" name="Google Shape;55;p4"/>
          <p:cNvSpPr/>
          <p:nvPr/>
        </p:nvSpPr>
        <p:spPr>
          <a:xfrm rot="-8572149" flipH="1">
            <a:off x="6572568" y="-926853"/>
            <a:ext cx="2892746" cy="1953610"/>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4"/>
          <p:cNvSpPr/>
          <p:nvPr/>
        </p:nvSpPr>
        <p:spPr>
          <a:xfrm rot="1391490">
            <a:off x="8957695" y="958099"/>
            <a:ext cx="161102" cy="161102"/>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4"/>
          <p:cNvSpPr/>
          <p:nvPr/>
        </p:nvSpPr>
        <p:spPr>
          <a:xfrm rot="1391490">
            <a:off x="8752450" y="1074398"/>
            <a:ext cx="127915" cy="109705"/>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4"/>
          <p:cNvSpPr/>
          <p:nvPr/>
        </p:nvSpPr>
        <p:spPr>
          <a:xfrm rot="1391490">
            <a:off x="6265245" y="88610"/>
            <a:ext cx="161102" cy="161102"/>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4"/>
          <p:cNvSpPr/>
          <p:nvPr/>
        </p:nvSpPr>
        <p:spPr>
          <a:xfrm rot="1391490">
            <a:off x="6467975" y="295683"/>
            <a:ext cx="127915" cy="109705"/>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4"/>
          <p:cNvSpPr/>
          <p:nvPr/>
        </p:nvSpPr>
        <p:spPr>
          <a:xfrm rot="-1408323" flipH="1">
            <a:off x="6731602" y="-2129093"/>
            <a:ext cx="3384786" cy="2905780"/>
          </a:xfrm>
          <a:custGeom>
            <a:avLst/>
            <a:gdLst/>
            <a:ahLst/>
            <a:cxnLst/>
            <a:rect l="l" t="t" r="r" b="b"/>
            <a:pathLst>
              <a:path w="71426" h="61318" extrusionOk="0">
                <a:moveTo>
                  <a:pt x="41063" y="0"/>
                </a:moveTo>
                <a:cubicBezTo>
                  <a:pt x="32303" y="0"/>
                  <a:pt x="23393" y="5576"/>
                  <a:pt x="24408" y="15328"/>
                </a:cubicBezTo>
                <a:cubicBezTo>
                  <a:pt x="24408" y="15376"/>
                  <a:pt x="24420" y="15435"/>
                  <a:pt x="24420" y="15519"/>
                </a:cubicBezTo>
                <a:cubicBezTo>
                  <a:pt x="24586" y="18043"/>
                  <a:pt x="22610" y="20162"/>
                  <a:pt x="20098" y="20233"/>
                </a:cubicBezTo>
                <a:cubicBezTo>
                  <a:pt x="10811" y="20448"/>
                  <a:pt x="2822" y="27615"/>
                  <a:pt x="1107" y="36676"/>
                </a:cubicBezTo>
                <a:cubicBezTo>
                  <a:pt x="0" y="42510"/>
                  <a:pt x="1810" y="48892"/>
                  <a:pt x="6072" y="53035"/>
                </a:cubicBezTo>
                <a:cubicBezTo>
                  <a:pt x="9263" y="56107"/>
                  <a:pt x="13537" y="57809"/>
                  <a:pt x="17800" y="58964"/>
                </a:cubicBezTo>
                <a:cubicBezTo>
                  <a:pt x="23742" y="60590"/>
                  <a:pt x="29902" y="61318"/>
                  <a:pt x="36065" y="61318"/>
                </a:cubicBezTo>
                <a:cubicBezTo>
                  <a:pt x="38793" y="61318"/>
                  <a:pt x="41521" y="61175"/>
                  <a:pt x="44232" y="60905"/>
                </a:cubicBezTo>
                <a:cubicBezTo>
                  <a:pt x="52507" y="60072"/>
                  <a:pt x="61234" y="57690"/>
                  <a:pt x="66592" y="51321"/>
                </a:cubicBezTo>
                <a:cubicBezTo>
                  <a:pt x="69461" y="47892"/>
                  <a:pt x="71092" y="43546"/>
                  <a:pt x="71354" y="39117"/>
                </a:cubicBezTo>
                <a:cubicBezTo>
                  <a:pt x="71426" y="37926"/>
                  <a:pt x="71390" y="36712"/>
                  <a:pt x="71259" y="35521"/>
                </a:cubicBezTo>
                <a:cubicBezTo>
                  <a:pt x="70616" y="29925"/>
                  <a:pt x="67747" y="24651"/>
                  <a:pt x="63520" y="20924"/>
                </a:cubicBezTo>
                <a:cubicBezTo>
                  <a:pt x="62020" y="19602"/>
                  <a:pt x="60293" y="18412"/>
                  <a:pt x="59305" y="16662"/>
                </a:cubicBezTo>
                <a:cubicBezTo>
                  <a:pt x="57662" y="13697"/>
                  <a:pt x="57781" y="10304"/>
                  <a:pt x="55721" y="7387"/>
                </a:cubicBezTo>
                <a:cubicBezTo>
                  <a:pt x="53673" y="4470"/>
                  <a:pt x="50673" y="2195"/>
                  <a:pt x="47304" y="1017"/>
                </a:cubicBezTo>
                <a:cubicBezTo>
                  <a:pt x="45330" y="332"/>
                  <a:pt x="43201" y="0"/>
                  <a:pt x="41063"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4"/>
          <p:cNvSpPr/>
          <p:nvPr/>
        </p:nvSpPr>
        <p:spPr>
          <a:xfrm>
            <a:off x="7172153" y="-180402"/>
            <a:ext cx="460648" cy="460724"/>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8"/>
        <p:cNvGrpSpPr/>
        <p:nvPr/>
      </p:nvGrpSpPr>
      <p:grpSpPr>
        <a:xfrm>
          <a:off x="0" y="0"/>
          <a:ext cx="0" cy="0"/>
          <a:chOff x="0" y="0"/>
          <a:chExt cx="0" cy="0"/>
        </a:xfrm>
      </p:grpSpPr>
      <p:sp>
        <p:nvSpPr>
          <p:cNvPr id="79" name="Google Shape;79;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0" name="Google Shape;80;p6"/>
          <p:cNvSpPr/>
          <p:nvPr/>
        </p:nvSpPr>
        <p:spPr>
          <a:xfrm rot="10800000" flipH="1">
            <a:off x="6972427" y="102668"/>
            <a:ext cx="127913" cy="109704"/>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6"/>
          <p:cNvSpPr/>
          <p:nvPr/>
        </p:nvSpPr>
        <p:spPr>
          <a:xfrm rot="-8883648">
            <a:off x="6805509" y="-1068846"/>
            <a:ext cx="3433408" cy="2318781"/>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6"/>
          <p:cNvSpPr/>
          <p:nvPr/>
        </p:nvSpPr>
        <p:spPr>
          <a:xfrm rot="-9391677">
            <a:off x="8258884" y="-594598"/>
            <a:ext cx="3384786" cy="2905780"/>
          </a:xfrm>
          <a:custGeom>
            <a:avLst/>
            <a:gdLst/>
            <a:ahLst/>
            <a:cxnLst/>
            <a:rect l="l" t="t" r="r" b="b"/>
            <a:pathLst>
              <a:path w="71426" h="61318" extrusionOk="0">
                <a:moveTo>
                  <a:pt x="41063" y="0"/>
                </a:moveTo>
                <a:cubicBezTo>
                  <a:pt x="32303" y="0"/>
                  <a:pt x="23393" y="5576"/>
                  <a:pt x="24408" y="15328"/>
                </a:cubicBezTo>
                <a:cubicBezTo>
                  <a:pt x="24408" y="15376"/>
                  <a:pt x="24420" y="15435"/>
                  <a:pt x="24420" y="15519"/>
                </a:cubicBezTo>
                <a:cubicBezTo>
                  <a:pt x="24586" y="18043"/>
                  <a:pt x="22610" y="20162"/>
                  <a:pt x="20098" y="20233"/>
                </a:cubicBezTo>
                <a:cubicBezTo>
                  <a:pt x="10811" y="20448"/>
                  <a:pt x="2822" y="27615"/>
                  <a:pt x="1107" y="36676"/>
                </a:cubicBezTo>
                <a:cubicBezTo>
                  <a:pt x="0" y="42510"/>
                  <a:pt x="1810" y="48892"/>
                  <a:pt x="6072" y="53035"/>
                </a:cubicBezTo>
                <a:cubicBezTo>
                  <a:pt x="9263" y="56107"/>
                  <a:pt x="13537" y="57809"/>
                  <a:pt x="17800" y="58964"/>
                </a:cubicBezTo>
                <a:cubicBezTo>
                  <a:pt x="23742" y="60590"/>
                  <a:pt x="29902" y="61318"/>
                  <a:pt x="36065" y="61318"/>
                </a:cubicBezTo>
                <a:cubicBezTo>
                  <a:pt x="38793" y="61318"/>
                  <a:pt x="41521" y="61175"/>
                  <a:pt x="44232" y="60905"/>
                </a:cubicBezTo>
                <a:cubicBezTo>
                  <a:pt x="52507" y="60072"/>
                  <a:pt x="61234" y="57690"/>
                  <a:pt x="66592" y="51321"/>
                </a:cubicBezTo>
                <a:cubicBezTo>
                  <a:pt x="69461" y="47892"/>
                  <a:pt x="71092" y="43546"/>
                  <a:pt x="71354" y="39117"/>
                </a:cubicBezTo>
                <a:cubicBezTo>
                  <a:pt x="71426" y="37926"/>
                  <a:pt x="71390" y="36712"/>
                  <a:pt x="71259" y="35521"/>
                </a:cubicBezTo>
                <a:cubicBezTo>
                  <a:pt x="70616" y="29925"/>
                  <a:pt x="67747" y="24651"/>
                  <a:pt x="63520" y="20924"/>
                </a:cubicBezTo>
                <a:cubicBezTo>
                  <a:pt x="62020" y="19602"/>
                  <a:pt x="60293" y="18412"/>
                  <a:pt x="59305" y="16662"/>
                </a:cubicBezTo>
                <a:cubicBezTo>
                  <a:pt x="57662" y="13697"/>
                  <a:pt x="57781" y="10304"/>
                  <a:pt x="55721" y="7387"/>
                </a:cubicBezTo>
                <a:cubicBezTo>
                  <a:pt x="53673" y="4470"/>
                  <a:pt x="50673" y="2195"/>
                  <a:pt x="47304" y="1017"/>
                </a:cubicBezTo>
                <a:cubicBezTo>
                  <a:pt x="45330" y="332"/>
                  <a:pt x="43201" y="0"/>
                  <a:pt x="41063"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6"/>
          <p:cNvSpPr/>
          <p:nvPr/>
        </p:nvSpPr>
        <p:spPr>
          <a:xfrm rot="9408510" flipH="1">
            <a:off x="7142489" y="251440"/>
            <a:ext cx="161102" cy="161102"/>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6"/>
          <p:cNvSpPr/>
          <p:nvPr/>
        </p:nvSpPr>
        <p:spPr>
          <a:xfrm rot="7337629" flipH="1">
            <a:off x="8016390" y="969658"/>
            <a:ext cx="127917" cy="109707"/>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6"/>
          <p:cNvSpPr/>
          <p:nvPr/>
        </p:nvSpPr>
        <p:spPr>
          <a:xfrm rot="8729222" flipH="1">
            <a:off x="8094067" y="1082818"/>
            <a:ext cx="460647" cy="460726"/>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86"/>
        <p:cNvGrpSpPr/>
        <p:nvPr/>
      </p:nvGrpSpPr>
      <p:grpSpPr>
        <a:xfrm>
          <a:off x="0" y="0"/>
          <a:ext cx="0" cy="0"/>
          <a:chOff x="0" y="0"/>
          <a:chExt cx="0" cy="0"/>
        </a:xfrm>
      </p:grpSpPr>
      <p:sp>
        <p:nvSpPr>
          <p:cNvPr id="87" name="Google Shape;87;p7"/>
          <p:cNvSpPr txBox="1">
            <a:spLocks noGrp="1"/>
          </p:cNvSpPr>
          <p:nvPr>
            <p:ph type="title"/>
          </p:nvPr>
        </p:nvSpPr>
        <p:spPr>
          <a:xfrm>
            <a:off x="4876075" y="1404588"/>
            <a:ext cx="3547800" cy="15645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8" name="Google Shape;88;p7"/>
          <p:cNvSpPr txBox="1">
            <a:spLocks noGrp="1"/>
          </p:cNvSpPr>
          <p:nvPr>
            <p:ph type="subTitle" idx="1"/>
          </p:nvPr>
        </p:nvSpPr>
        <p:spPr>
          <a:xfrm>
            <a:off x="5784000" y="2969063"/>
            <a:ext cx="2640000" cy="858600"/>
          </a:xfrm>
          <a:prstGeom prst="rect">
            <a:avLst/>
          </a:prstGeom>
        </p:spPr>
        <p:txBody>
          <a:bodyPr spcFirstLastPara="1" wrap="square" lIns="91425" tIns="91425" rIns="91425" bIns="91425" anchor="ctr" anchorCtr="0">
            <a:noAutofit/>
          </a:bodyPr>
          <a:lstStyle>
            <a:lvl1pPr lvl="0" algn="r" rtl="0">
              <a:spcBef>
                <a:spcPts val="0"/>
              </a:spcBef>
              <a:spcAft>
                <a:spcPts val="0"/>
              </a:spcAft>
              <a:buNone/>
              <a:defRPr sz="1400">
                <a:solidFill>
                  <a:schemeClr val="dk2"/>
                </a:solidFill>
              </a:defRPr>
            </a:lvl1pPr>
            <a:lvl2pPr lvl="1" algn="r" rtl="0">
              <a:spcBef>
                <a:spcPts val="0"/>
              </a:spcBef>
              <a:spcAft>
                <a:spcPts val="0"/>
              </a:spcAft>
              <a:buNone/>
              <a:defRPr sz="1400">
                <a:solidFill>
                  <a:schemeClr val="dk2"/>
                </a:solidFill>
              </a:defRPr>
            </a:lvl2pPr>
            <a:lvl3pPr lvl="2" algn="r" rtl="0">
              <a:spcBef>
                <a:spcPts val="0"/>
              </a:spcBef>
              <a:spcAft>
                <a:spcPts val="0"/>
              </a:spcAft>
              <a:buNone/>
              <a:defRPr sz="1400">
                <a:solidFill>
                  <a:schemeClr val="dk2"/>
                </a:solidFill>
              </a:defRPr>
            </a:lvl3pPr>
            <a:lvl4pPr lvl="3" algn="r" rtl="0">
              <a:spcBef>
                <a:spcPts val="0"/>
              </a:spcBef>
              <a:spcAft>
                <a:spcPts val="0"/>
              </a:spcAft>
              <a:buNone/>
              <a:defRPr sz="1400">
                <a:solidFill>
                  <a:schemeClr val="dk2"/>
                </a:solidFill>
              </a:defRPr>
            </a:lvl4pPr>
            <a:lvl5pPr lvl="4" algn="r" rtl="0">
              <a:spcBef>
                <a:spcPts val="0"/>
              </a:spcBef>
              <a:spcAft>
                <a:spcPts val="0"/>
              </a:spcAft>
              <a:buNone/>
              <a:defRPr sz="1400">
                <a:solidFill>
                  <a:schemeClr val="dk2"/>
                </a:solidFill>
              </a:defRPr>
            </a:lvl5pPr>
            <a:lvl6pPr lvl="5" algn="r" rtl="0">
              <a:spcBef>
                <a:spcPts val="0"/>
              </a:spcBef>
              <a:spcAft>
                <a:spcPts val="0"/>
              </a:spcAft>
              <a:buNone/>
              <a:defRPr sz="1400">
                <a:solidFill>
                  <a:schemeClr val="dk2"/>
                </a:solidFill>
              </a:defRPr>
            </a:lvl6pPr>
            <a:lvl7pPr lvl="6" algn="r" rtl="0">
              <a:spcBef>
                <a:spcPts val="0"/>
              </a:spcBef>
              <a:spcAft>
                <a:spcPts val="0"/>
              </a:spcAft>
              <a:buNone/>
              <a:defRPr sz="1400">
                <a:solidFill>
                  <a:schemeClr val="dk2"/>
                </a:solidFill>
              </a:defRPr>
            </a:lvl7pPr>
            <a:lvl8pPr lvl="7" algn="r" rtl="0">
              <a:spcBef>
                <a:spcPts val="0"/>
              </a:spcBef>
              <a:spcAft>
                <a:spcPts val="0"/>
              </a:spcAft>
              <a:buNone/>
              <a:defRPr sz="1400">
                <a:solidFill>
                  <a:schemeClr val="dk2"/>
                </a:solidFill>
              </a:defRPr>
            </a:lvl8pPr>
            <a:lvl9pPr lvl="8" algn="r" rtl="0">
              <a:spcBef>
                <a:spcPts val="0"/>
              </a:spcBef>
              <a:spcAft>
                <a:spcPts val="0"/>
              </a:spcAft>
              <a:buNone/>
              <a:defRPr sz="1400">
                <a:solidFill>
                  <a:schemeClr val="dk2"/>
                </a:solidFill>
              </a:defRPr>
            </a:lvl9pPr>
          </a:lstStyle>
          <a:p>
            <a:endParaRPr/>
          </a:p>
        </p:txBody>
      </p:sp>
      <p:sp>
        <p:nvSpPr>
          <p:cNvPr id="89" name="Google Shape;89;p7"/>
          <p:cNvSpPr/>
          <p:nvPr/>
        </p:nvSpPr>
        <p:spPr>
          <a:xfrm rot="-9402940">
            <a:off x="7227010" y="-1229347"/>
            <a:ext cx="2481527" cy="1675922"/>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7"/>
          <p:cNvSpPr/>
          <p:nvPr/>
        </p:nvSpPr>
        <p:spPr>
          <a:xfrm rot="3003405" flipH="1">
            <a:off x="8800006" y="899331"/>
            <a:ext cx="161104" cy="161104"/>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7"/>
          <p:cNvSpPr/>
          <p:nvPr/>
        </p:nvSpPr>
        <p:spPr>
          <a:xfrm rot="3003405" flipH="1">
            <a:off x="8589268" y="799075"/>
            <a:ext cx="127917" cy="109707"/>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7"/>
          <p:cNvSpPr/>
          <p:nvPr/>
        </p:nvSpPr>
        <p:spPr>
          <a:xfrm rot="-9402940">
            <a:off x="7639810" y="-1004772"/>
            <a:ext cx="2481527" cy="1675922"/>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7"/>
          <p:cNvSpPr/>
          <p:nvPr/>
        </p:nvSpPr>
        <p:spPr>
          <a:xfrm flipH="1">
            <a:off x="7409567" y="-232939"/>
            <a:ext cx="460648" cy="460724"/>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94"/>
        <p:cNvGrpSpPr/>
        <p:nvPr/>
      </p:nvGrpSpPr>
      <p:grpSpPr>
        <a:xfrm>
          <a:off x="0" y="0"/>
          <a:ext cx="0" cy="0"/>
          <a:chOff x="0" y="0"/>
          <a:chExt cx="0" cy="0"/>
        </a:xfrm>
      </p:grpSpPr>
      <p:sp>
        <p:nvSpPr>
          <p:cNvPr id="95" name="Google Shape;95;p8"/>
          <p:cNvSpPr txBox="1">
            <a:spLocks noGrp="1"/>
          </p:cNvSpPr>
          <p:nvPr>
            <p:ph type="title"/>
          </p:nvPr>
        </p:nvSpPr>
        <p:spPr>
          <a:xfrm>
            <a:off x="1503000" y="1435025"/>
            <a:ext cx="6138000" cy="21213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75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96" name="Google Shape;96;p8"/>
          <p:cNvSpPr/>
          <p:nvPr/>
        </p:nvSpPr>
        <p:spPr>
          <a:xfrm rot="7802241">
            <a:off x="-523203" y="-297982"/>
            <a:ext cx="2481544" cy="1675963"/>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8"/>
          <p:cNvSpPr/>
          <p:nvPr/>
        </p:nvSpPr>
        <p:spPr>
          <a:xfrm rot="-1391490" flipH="1">
            <a:off x="351803" y="1916523"/>
            <a:ext cx="127915" cy="109705"/>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8"/>
          <p:cNvSpPr/>
          <p:nvPr/>
        </p:nvSpPr>
        <p:spPr>
          <a:xfrm rot="-1391490" flipH="1">
            <a:off x="2069097" y="459449"/>
            <a:ext cx="161102" cy="161102"/>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8"/>
          <p:cNvSpPr/>
          <p:nvPr/>
        </p:nvSpPr>
        <p:spPr>
          <a:xfrm rot="-1391490" flipH="1">
            <a:off x="1899553" y="666523"/>
            <a:ext cx="127915" cy="109705"/>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8"/>
          <p:cNvSpPr/>
          <p:nvPr/>
        </p:nvSpPr>
        <p:spPr>
          <a:xfrm rot="8275018" flipH="1">
            <a:off x="-1910807" y="-490776"/>
            <a:ext cx="3711490" cy="2133546"/>
          </a:xfrm>
          <a:custGeom>
            <a:avLst/>
            <a:gdLst/>
            <a:ahLst/>
            <a:cxnLst/>
            <a:rect l="l" t="t" r="r" b="b"/>
            <a:pathLst>
              <a:path w="84998" h="48861" extrusionOk="0">
                <a:moveTo>
                  <a:pt x="58839" y="0"/>
                </a:moveTo>
                <a:cubicBezTo>
                  <a:pt x="47716" y="0"/>
                  <a:pt x="36956" y="6105"/>
                  <a:pt x="36956" y="6105"/>
                </a:cubicBezTo>
                <a:cubicBezTo>
                  <a:pt x="30883" y="4015"/>
                  <a:pt x="25499" y="3089"/>
                  <a:pt x="20873" y="3089"/>
                </a:cubicBezTo>
                <a:cubicBezTo>
                  <a:pt x="7054" y="3089"/>
                  <a:pt x="1" y="11358"/>
                  <a:pt x="1535" y="21572"/>
                </a:cubicBezTo>
                <a:cubicBezTo>
                  <a:pt x="3475" y="34551"/>
                  <a:pt x="17686" y="48860"/>
                  <a:pt x="35277" y="48860"/>
                </a:cubicBezTo>
                <a:cubicBezTo>
                  <a:pt x="36146" y="48860"/>
                  <a:pt x="37024" y="48825"/>
                  <a:pt x="37909" y="48753"/>
                </a:cubicBezTo>
                <a:cubicBezTo>
                  <a:pt x="76866" y="45610"/>
                  <a:pt x="84998" y="12630"/>
                  <a:pt x="71365" y="3486"/>
                </a:cubicBezTo>
                <a:cubicBezTo>
                  <a:pt x="67542" y="923"/>
                  <a:pt x="63163" y="0"/>
                  <a:pt x="5883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8"/>
          <p:cNvSpPr/>
          <p:nvPr/>
        </p:nvSpPr>
        <p:spPr>
          <a:xfrm rot="7942126">
            <a:off x="-219463" y="-814402"/>
            <a:ext cx="2481439" cy="1675896"/>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8"/>
          <p:cNvSpPr/>
          <p:nvPr/>
        </p:nvSpPr>
        <p:spPr>
          <a:xfrm flipH="1">
            <a:off x="189843" y="1303898"/>
            <a:ext cx="460648" cy="460724"/>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8"/>
          <p:cNvSpPr/>
          <p:nvPr/>
        </p:nvSpPr>
        <p:spPr>
          <a:xfrm rot="-2997759">
            <a:off x="7185747" y="3737984"/>
            <a:ext cx="2481544" cy="1675963"/>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8"/>
          <p:cNvSpPr/>
          <p:nvPr/>
        </p:nvSpPr>
        <p:spPr>
          <a:xfrm rot="9408510" flipH="1">
            <a:off x="8664369" y="3089737"/>
            <a:ext cx="127915" cy="109705"/>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8"/>
          <p:cNvSpPr/>
          <p:nvPr/>
        </p:nvSpPr>
        <p:spPr>
          <a:xfrm rot="9408510" flipH="1">
            <a:off x="6913889" y="4495415"/>
            <a:ext cx="161102" cy="161102"/>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8"/>
          <p:cNvSpPr/>
          <p:nvPr/>
        </p:nvSpPr>
        <p:spPr>
          <a:xfrm rot="9408510" flipH="1">
            <a:off x="7116619" y="4339737"/>
            <a:ext cx="127915" cy="109705"/>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8"/>
          <p:cNvSpPr/>
          <p:nvPr/>
        </p:nvSpPr>
        <p:spPr>
          <a:xfrm rot="-2524982" flipH="1">
            <a:off x="7343404" y="3473195"/>
            <a:ext cx="3711490" cy="2133546"/>
          </a:xfrm>
          <a:custGeom>
            <a:avLst/>
            <a:gdLst/>
            <a:ahLst/>
            <a:cxnLst/>
            <a:rect l="l" t="t" r="r" b="b"/>
            <a:pathLst>
              <a:path w="84998" h="48861" extrusionOk="0">
                <a:moveTo>
                  <a:pt x="58839" y="0"/>
                </a:moveTo>
                <a:cubicBezTo>
                  <a:pt x="47716" y="0"/>
                  <a:pt x="36956" y="6105"/>
                  <a:pt x="36956" y="6105"/>
                </a:cubicBezTo>
                <a:cubicBezTo>
                  <a:pt x="30883" y="4015"/>
                  <a:pt x="25499" y="3089"/>
                  <a:pt x="20873" y="3089"/>
                </a:cubicBezTo>
                <a:cubicBezTo>
                  <a:pt x="7054" y="3089"/>
                  <a:pt x="1" y="11358"/>
                  <a:pt x="1535" y="21572"/>
                </a:cubicBezTo>
                <a:cubicBezTo>
                  <a:pt x="3475" y="34551"/>
                  <a:pt x="17686" y="48860"/>
                  <a:pt x="35277" y="48860"/>
                </a:cubicBezTo>
                <a:cubicBezTo>
                  <a:pt x="36146" y="48860"/>
                  <a:pt x="37024" y="48825"/>
                  <a:pt x="37909" y="48753"/>
                </a:cubicBezTo>
                <a:cubicBezTo>
                  <a:pt x="76866" y="45610"/>
                  <a:pt x="84998" y="12630"/>
                  <a:pt x="71365" y="3486"/>
                </a:cubicBezTo>
                <a:cubicBezTo>
                  <a:pt x="67542" y="923"/>
                  <a:pt x="63163" y="0"/>
                  <a:pt x="5883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8"/>
          <p:cNvSpPr/>
          <p:nvPr/>
        </p:nvSpPr>
        <p:spPr>
          <a:xfrm rot="-2857874">
            <a:off x="6882112" y="4254471"/>
            <a:ext cx="2481439" cy="1675896"/>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8"/>
          <p:cNvSpPr/>
          <p:nvPr/>
        </p:nvSpPr>
        <p:spPr>
          <a:xfrm rot="10800000" flipH="1">
            <a:off x="8493597" y="3351343"/>
            <a:ext cx="460648" cy="460724"/>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10"/>
        <p:cNvGrpSpPr/>
        <p:nvPr/>
      </p:nvGrpSpPr>
      <p:grpSpPr>
        <a:xfrm>
          <a:off x="0" y="0"/>
          <a:ext cx="0" cy="0"/>
          <a:chOff x="0" y="0"/>
          <a:chExt cx="0" cy="0"/>
        </a:xfrm>
      </p:grpSpPr>
      <p:sp>
        <p:nvSpPr>
          <p:cNvPr id="111" name="Google Shape;111;p9"/>
          <p:cNvSpPr txBox="1">
            <a:spLocks noGrp="1"/>
          </p:cNvSpPr>
          <p:nvPr>
            <p:ph type="title"/>
          </p:nvPr>
        </p:nvSpPr>
        <p:spPr>
          <a:xfrm>
            <a:off x="705050" y="1568038"/>
            <a:ext cx="3906000" cy="8853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sz="50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12" name="Google Shape;112;p9"/>
          <p:cNvSpPr txBox="1">
            <a:spLocks noGrp="1"/>
          </p:cNvSpPr>
          <p:nvPr>
            <p:ph type="subTitle" idx="1"/>
          </p:nvPr>
        </p:nvSpPr>
        <p:spPr>
          <a:xfrm>
            <a:off x="705100" y="2541063"/>
            <a:ext cx="3906000" cy="1034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1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13" name="Google Shape;113;p9"/>
          <p:cNvSpPr/>
          <p:nvPr/>
        </p:nvSpPr>
        <p:spPr>
          <a:xfrm rot="-8275018">
            <a:off x="7553735" y="-490776"/>
            <a:ext cx="3711490" cy="2133546"/>
          </a:xfrm>
          <a:custGeom>
            <a:avLst/>
            <a:gdLst/>
            <a:ahLst/>
            <a:cxnLst/>
            <a:rect l="l" t="t" r="r" b="b"/>
            <a:pathLst>
              <a:path w="84998" h="48861" extrusionOk="0">
                <a:moveTo>
                  <a:pt x="58839" y="0"/>
                </a:moveTo>
                <a:cubicBezTo>
                  <a:pt x="47716" y="0"/>
                  <a:pt x="36956" y="6105"/>
                  <a:pt x="36956" y="6105"/>
                </a:cubicBezTo>
                <a:cubicBezTo>
                  <a:pt x="30883" y="4015"/>
                  <a:pt x="25499" y="3089"/>
                  <a:pt x="20873" y="3089"/>
                </a:cubicBezTo>
                <a:cubicBezTo>
                  <a:pt x="7054" y="3089"/>
                  <a:pt x="1" y="11358"/>
                  <a:pt x="1535" y="21572"/>
                </a:cubicBezTo>
                <a:cubicBezTo>
                  <a:pt x="3475" y="34551"/>
                  <a:pt x="17686" y="48860"/>
                  <a:pt x="35277" y="48860"/>
                </a:cubicBezTo>
                <a:cubicBezTo>
                  <a:pt x="36146" y="48860"/>
                  <a:pt x="37024" y="48825"/>
                  <a:pt x="37909" y="48753"/>
                </a:cubicBezTo>
                <a:cubicBezTo>
                  <a:pt x="76866" y="45610"/>
                  <a:pt x="84998" y="12630"/>
                  <a:pt x="71365" y="3486"/>
                </a:cubicBezTo>
                <a:cubicBezTo>
                  <a:pt x="67542" y="923"/>
                  <a:pt x="63163" y="0"/>
                  <a:pt x="5883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9"/>
          <p:cNvSpPr/>
          <p:nvPr/>
        </p:nvSpPr>
        <p:spPr>
          <a:xfrm flipH="1">
            <a:off x="7923372" y="3150575"/>
            <a:ext cx="3384878" cy="2905860"/>
          </a:xfrm>
          <a:custGeom>
            <a:avLst/>
            <a:gdLst/>
            <a:ahLst/>
            <a:cxnLst/>
            <a:rect l="l" t="t" r="r" b="b"/>
            <a:pathLst>
              <a:path w="71426" h="61318" extrusionOk="0">
                <a:moveTo>
                  <a:pt x="41063" y="0"/>
                </a:moveTo>
                <a:cubicBezTo>
                  <a:pt x="32303" y="0"/>
                  <a:pt x="23393" y="5576"/>
                  <a:pt x="24408" y="15328"/>
                </a:cubicBezTo>
                <a:cubicBezTo>
                  <a:pt x="24408" y="15376"/>
                  <a:pt x="24420" y="15435"/>
                  <a:pt x="24420" y="15519"/>
                </a:cubicBezTo>
                <a:cubicBezTo>
                  <a:pt x="24586" y="18043"/>
                  <a:pt x="22610" y="20162"/>
                  <a:pt x="20098" y="20233"/>
                </a:cubicBezTo>
                <a:cubicBezTo>
                  <a:pt x="10811" y="20448"/>
                  <a:pt x="2822" y="27615"/>
                  <a:pt x="1107" y="36676"/>
                </a:cubicBezTo>
                <a:cubicBezTo>
                  <a:pt x="0" y="42510"/>
                  <a:pt x="1810" y="48892"/>
                  <a:pt x="6072" y="53035"/>
                </a:cubicBezTo>
                <a:cubicBezTo>
                  <a:pt x="9263" y="56107"/>
                  <a:pt x="13537" y="57809"/>
                  <a:pt x="17800" y="58964"/>
                </a:cubicBezTo>
                <a:cubicBezTo>
                  <a:pt x="23742" y="60590"/>
                  <a:pt x="29902" y="61318"/>
                  <a:pt x="36065" y="61318"/>
                </a:cubicBezTo>
                <a:cubicBezTo>
                  <a:pt x="38793" y="61318"/>
                  <a:pt x="41521" y="61175"/>
                  <a:pt x="44232" y="60905"/>
                </a:cubicBezTo>
                <a:cubicBezTo>
                  <a:pt x="52507" y="60072"/>
                  <a:pt x="61234" y="57690"/>
                  <a:pt x="66592" y="51321"/>
                </a:cubicBezTo>
                <a:cubicBezTo>
                  <a:pt x="69461" y="47892"/>
                  <a:pt x="71092" y="43546"/>
                  <a:pt x="71354" y="39117"/>
                </a:cubicBezTo>
                <a:cubicBezTo>
                  <a:pt x="71426" y="37926"/>
                  <a:pt x="71390" y="36712"/>
                  <a:pt x="71259" y="35521"/>
                </a:cubicBezTo>
                <a:cubicBezTo>
                  <a:pt x="70616" y="29925"/>
                  <a:pt x="67747" y="24651"/>
                  <a:pt x="63520" y="20924"/>
                </a:cubicBezTo>
                <a:cubicBezTo>
                  <a:pt x="62020" y="19602"/>
                  <a:pt x="60293" y="18412"/>
                  <a:pt x="59305" y="16662"/>
                </a:cubicBezTo>
                <a:cubicBezTo>
                  <a:pt x="57662" y="13697"/>
                  <a:pt x="57781" y="10304"/>
                  <a:pt x="55721" y="7387"/>
                </a:cubicBezTo>
                <a:cubicBezTo>
                  <a:pt x="53673" y="4470"/>
                  <a:pt x="50673" y="2195"/>
                  <a:pt x="47304" y="1017"/>
                </a:cubicBezTo>
                <a:cubicBezTo>
                  <a:pt x="45330" y="332"/>
                  <a:pt x="43201" y="0"/>
                  <a:pt x="4106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9"/>
          <p:cNvSpPr/>
          <p:nvPr/>
        </p:nvSpPr>
        <p:spPr>
          <a:xfrm rot="9402940" flipH="1">
            <a:off x="-314819" y="-1229347"/>
            <a:ext cx="2481527" cy="1675922"/>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9"/>
          <p:cNvSpPr/>
          <p:nvPr/>
        </p:nvSpPr>
        <p:spPr>
          <a:xfrm rot="8696747">
            <a:off x="7546554" y="375218"/>
            <a:ext cx="161104" cy="161104"/>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9"/>
          <p:cNvSpPr/>
          <p:nvPr/>
        </p:nvSpPr>
        <p:spPr>
          <a:xfrm rot="8696747">
            <a:off x="7566809" y="91286"/>
            <a:ext cx="127917" cy="109707"/>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9"/>
          <p:cNvSpPr/>
          <p:nvPr/>
        </p:nvSpPr>
        <p:spPr>
          <a:xfrm rot="-3003405">
            <a:off x="432609" y="899331"/>
            <a:ext cx="161104" cy="161104"/>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9"/>
          <p:cNvSpPr/>
          <p:nvPr/>
        </p:nvSpPr>
        <p:spPr>
          <a:xfrm rot="-3003405">
            <a:off x="676533" y="799075"/>
            <a:ext cx="127917" cy="109707"/>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9"/>
          <p:cNvSpPr/>
          <p:nvPr/>
        </p:nvSpPr>
        <p:spPr>
          <a:xfrm flipH="1">
            <a:off x="5488672" y="4603500"/>
            <a:ext cx="3384878" cy="2905860"/>
          </a:xfrm>
          <a:custGeom>
            <a:avLst/>
            <a:gdLst/>
            <a:ahLst/>
            <a:cxnLst/>
            <a:rect l="l" t="t" r="r" b="b"/>
            <a:pathLst>
              <a:path w="71426" h="61318" extrusionOk="0">
                <a:moveTo>
                  <a:pt x="41063" y="0"/>
                </a:moveTo>
                <a:cubicBezTo>
                  <a:pt x="32303" y="0"/>
                  <a:pt x="23393" y="5576"/>
                  <a:pt x="24408" y="15328"/>
                </a:cubicBezTo>
                <a:cubicBezTo>
                  <a:pt x="24408" y="15376"/>
                  <a:pt x="24420" y="15435"/>
                  <a:pt x="24420" y="15519"/>
                </a:cubicBezTo>
                <a:cubicBezTo>
                  <a:pt x="24586" y="18043"/>
                  <a:pt x="22610" y="20162"/>
                  <a:pt x="20098" y="20233"/>
                </a:cubicBezTo>
                <a:cubicBezTo>
                  <a:pt x="10811" y="20448"/>
                  <a:pt x="2822" y="27615"/>
                  <a:pt x="1107" y="36676"/>
                </a:cubicBezTo>
                <a:cubicBezTo>
                  <a:pt x="0" y="42510"/>
                  <a:pt x="1810" y="48892"/>
                  <a:pt x="6072" y="53035"/>
                </a:cubicBezTo>
                <a:cubicBezTo>
                  <a:pt x="9263" y="56107"/>
                  <a:pt x="13537" y="57809"/>
                  <a:pt x="17800" y="58964"/>
                </a:cubicBezTo>
                <a:cubicBezTo>
                  <a:pt x="23742" y="60590"/>
                  <a:pt x="29902" y="61318"/>
                  <a:pt x="36065" y="61318"/>
                </a:cubicBezTo>
                <a:cubicBezTo>
                  <a:pt x="38793" y="61318"/>
                  <a:pt x="41521" y="61175"/>
                  <a:pt x="44232" y="60905"/>
                </a:cubicBezTo>
                <a:cubicBezTo>
                  <a:pt x="52507" y="60072"/>
                  <a:pt x="61234" y="57690"/>
                  <a:pt x="66592" y="51321"/>
                </a:cubicBezTo>
                <a:cubicBezTo>
                  <a:pt x="69461" y="47892"/>
                  <a:pt x="71092" y="43546"/>
                  <a:pt x="71354" y="39117"/>
                </a:cubicBezTo>
                <a:cubicBezTo>
                  <a:pt x="71426" y="37926"/>
                  <a:pt x="71390" y="36712"/>
                  <a:pt x="71259" y="35521"/>
                </a:cubicBezTo>
                <a:cubicBezTo>
                  <a:pt x="70616" y="29925"/>
                  <a:pt x="67747" y="24651"/>
                  <a:pt x="63520" y="20924"/>
                </a:cubicBezTo>
                <a:cubicBezTo>
                  <a:pt x="62020" y="19602"/>
                  <a:pt x="60293" y="18412"/>
                  <a:pt x="59305" y="16662"/>
                </a:cubicBezTo>
                <a:cubicBezTo>
                  <a:pt x="57662" y="13697"/>
                  <a:pt x="57781" y="10304"/>
                  <a:pt x="55721" y="7387"/>
                </a:cubicBezTo>
                <a:cubicBezTo>
                  <a:pt x="53673" y="4470"/>
                  <a:pt x="50673" y="2195"/>
                  <a:pt x="47304" y="1017"/>
                </a:cubicBezTo>
                <a:cubicBezTo>
                  <a:pt x="45330" y="332"/>
                  <a:pt x="43201" y="0"/>
                  <a:pt x="4106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9"/>
          <p:cNvSpPr/>
          <p:nvPr/>
        </p:nvSpPr>
        <p:spPr>
          <a:xfrm rot="8696747">
            <a:off x="7672128" y="4694781"/>
            <a:ext cx="127917" cy="109707"/>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9"/>
          <p:cNvSpPr/>
          <p:nvPr/>
        </p:nvSpPr>
        <p:spPr>
          <a:xfrm rot="8696747">
            <a:off x="7740054" y="4422293"/>
            <a:ext cx="161104" cy="161104"/>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9"/>
          <p:cNvSpPr/>
          <p:nvPr/>
        </p:nvSpPr>
        <p:spPr>
          <a:xfrm rot="9402940" flipH="1">
            <a:off x="-727619" y="-1004772"/>
            <a:ext cx="2481527" cy="1675922"/>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9"/>
          <p:cNvSpPr/>
          <p:nvPr/>
        </p:nvSpPr>
        <p:spPr>
          <a:xfrm flipH="1">
            <a:off x="8681197" y="343575"/>
            <a:ext cx="3384878" cy="2905860"/>
          </a:xfrm>
          <a:custGeom>
            <a:avLst/>
            <a:gdLst/>
            <a:ahLst/>
            <a:cxnLst/>
            <a:rect l="l" t="t" r="r" b="b"/>
            <a:pathLst>
              <a:path w="71426" h="61318" extrusionOk="0">
                <a:moveTo>
                  <a:pt x="41063" y="0"/>
                </a:moveTo>
                <a:cubicBezTo>
                  <a:pt x="32303" y="0"/>
                  <a:pt x="23393" y="5576"/>
                  <a:pt x="24408" y="15328"/>
                </a:cubicBezTo>
                <a:cubicBezTo>
                  <a:pt x="24408" y="15376"/>
                  <a:pt x="24420" y="15435"/>
                  <a:pt x="24420" y="15519"/>
                </a:cubicBezTo>
                <a:cubicBezTo>
                  <a:pt x="24586" y="18043"/>
                  <a:pt x="22610" y="20162"/>
                  <a:pt x="20098" y="20233"/>
                </a:cubicBezTo>
                <a:cubicBezTo>
                  <a:pt x="10811" y="20448"/>
                  <a:pt x="2822" y="27615"/>
                  <a:pt x="1107" y="36676"/>
                </a:cubicBezTo>
                <a:cubicBezTo>
                  <a:pt x="0" y="42510"/>
                  <a:pt x="1810" y="48892"/>
                  <a:pt x="6072" y="53035"/>
                </a:cubicBezTo>
                <a:cubicBezTo>
                  <a:pt x="9263" y="56107"/>
                  <a:pt x="13537" y="57809"/>
                  <a:pt x="17800" y="58964"/>
                </a:cubicBezTo>
                <a:cubicBezTo>
                  <a:pt x="23742" y="60590"/>
                  <a:pt x="29902" y="61318"/>
                  <a:pt x="36065" y="61318"/>
                </a:cubicBezTo>
                <a:cubicBezTo>
                  <a:pt x="38793" y="61318"/>
                  <a:pt x="41521" y="61175"/>
                  <a:pt x="44232" y="60905"/>
                </a:cubicBezTo>
                <a:cubicBezTo>
                  <a:pt x="52507" y="60072"/>
                  <a:pt x="61234" y="57690"/>
                  <a:pt x="66592" y="51321"/>
                </a:cubicBezTo>
                <a:cubicBezTo>
                  <a:pt x="69461" y="47892"/>
                  <a:pt x="71092" y="43546"/>
                  <a:pt x="71354" y="39117"/>
                </a:cubicBezTo>
                <a:cubicBezTo>
                  <a:pt x="71426" y="37926"/>
                  <a:pt x="71390" y="36712"/>
                  <a:pt x="71259" y="35521"/>
                </a:cubicBezTo>
                <a:cubicBezTo>
                  <a:pt x="70616" y="29925"/>
                  <a:pt x="67747" y="24651"/>
                  <a:pt x="63520" y="20924"/>
                </a:cubicBezTo>
                <a:cubicBezTo>
                  <a:pt x="62020" y="19602"/>
                  <a:pt x="60293" y="18412"/>
                  <a:pt x="59305" y="16662"/>
                </a:cubicBezTo>
                <a:cubicBezTo>
                  <a:pt x="57662" y="13697"/>
                  <a:pt x="57781" y="10304"/>
                  <a:pt x="55721" y="7387"/>
                </a:cubicBezTo>
                <a:cubicBezTo>
                  <a:pt x="53673" y="4470"/>
                  <a:pt x="50673" y="2195"/>
                  <a:pt x="47304" y="1017"/>
                </a:cubicBezTo>
                <a:cubicBezTo>
                  <a:pt x="45330" y="332"/>
                  <a:pt x="43201" y="0"/>
                  <a:pt x="41063"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9"/>
          <p:cNvSpPr/>
          <p:nvPr/>
        </p:nvSpPr>
        <p:spPr>
          <a:xfrm flipH="1">
            <a:off x="6488347" y="4954975"/>
            <a:ext cx="3384878" cy="2905860"/>
          </a:xfrm>
          <a:custGeom>
            <a:avLst/>
            <a:gdLst/>
            <a:ahLst/>
            <a:cxnLst/>
            <a:rect l="l" t="t" r="r" b="b"/>
            <a:pathLst>
              <a:path w="71426" h="61318" extrusionOk="0">
                <a:moveTo>
                  <a:pt x="41063" y="0"/>
                </a:moveTo>
                <a:cubicBezTo>
                  <a:pt x="32303" y="0"/>
                  <a:pt x="23393" y="5576"/>
                  <a:pt x="24408" y="15328"/>
                </a:cubicBezTo>
                <a:cubicBezTo>
                  <a:pt x="24408" y="15376"/>
                  <a:pt x="24420" y="15435"/>
                  <a:pt x="24420" y="15519"/>
                </a:cubicBezTo>
                <a:cubicBezTo>
                  <a:pt x="24586" y="18043"/>
                  <a:pt x="22610" y="20162"/>
                  <a:pt x="20098" y="20233"/>
                </a:cubicBezTo>
                <a:cubicBezTo>
                  <a:pt x="10811" y="20448"/>
                  <a:pt x="2822" y="27615"/>
                  <a:pt x="1107" y="36676"/>
                </a:cubicBezTo>
                <a:cubicBezTo>
                  <a:pt x="0" y="42510"/>
                  <a:pt x="1810" y="48892"/>
                  <a:pt x="6072" y="53035"/>
                </a:cubicBezTo>
                <a:cubicBezTo>
                  <a:pt x="9263" y="56107"/>
                  <a:pt x="13537" y="57809"/>
                  <a:pt x="17800" y="58964"/>
                </a:cubicBezTo>
                <a:cubicBezTo>
                  <a:pt x="23742" y="60590"/>
                  <a:pt x="29902" y="61318"/>
                  <a:pt x="36065" y="61318"/>
                </a:cubicBezTo>
                <a:cubicBezTo>
                  <a:pt x="38793" y="61318"/>
                  <a:pt x="41521" y="61175"/>
                  <a:pt x="44232" y="60905"/>
                </a:cubicBezTo>
                <a:cubicBezTo>
                  <a:pt x="52507" y="60072"/>
                  <a:pt x="61234" y="57690"/>
                  <a:pt x="66592" y="51321"/>
                </a:cubicBezTo>
                <a:cubicBezTo>
                  <a:pt x="69461" y="47892"/>
                  <a:pt x="71092" y="43546"/>
                  <a:pt x="71354" y="39117"/>
                </a:cubicBezTo>
                <a:cubicBezTo>
                  <a:pt x="71426" y="37926"/>
                  <a:pt x="71390" y="36712"/>
                  <a:pt x="71259" y="35521"/>
                </a:cubicBezTo>
                <a:cubicBezTo>
                  <a:pt x="70616" y="29925"/>
                  <a:pt x="67747" y="24651"/>
                  <a:pt x="63520" y="20924"/>
                </a:cubicBezTo>
                <a:cubicBezTo>
                  <a:pt x="62020" y="19602"/>
                  <a:pt x="60293" y="18412"/>
                  <a:pt x="59305" y="16662"/>
                </a:cubicBezTo>
                <a:cubicBezTo>
                  <a:pt x="57662" y="13697"/>
                  <a:pt x="57781" y="10304"/>
                  <a:pt x="55721" y="7387"/>
                </a:cubicBezTo>
                <a:cubicBezTo>
                  <a:pt x="53673" y="4470"/>
                  <a:pt x="50673" y="2195"/>
                  <a:pt x="47304" y="1017"/>
                </a:cubicBezTo>
                <a:cubicBezTo>
                  <a:pt x="45330" y="332"/>
                  <a:pt x="43201" y="0"/>
                  <a:pt x="41063"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9"/>
          <p:cNvSpPr/>
          <p:nvPr/>
        </p:nvSpPr>
        <p:spPr>
          <a:xfrm>
            <a:off x="1523503" y="-232939"/>
            <a:ext cx="460648" cy="460724"/>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9"/>
          <p:cNvSpPr/>
          <p:nvPr/>
        </p:nvSpPr>
        <p:spPr>
          <a:xfrm>
            <a:off x="5937903" y="4831286"/>
            <a:ext cx="460648" cy="460724"/>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28"/>
        <p:cNvGrpSpPr/>
        <p:nvPr/>
      </p:nvGrpSpPr>
      <p:grpSpPr>
        <a:xfrm>
          <a:off x="0" y="0"/>
          <a:ext cx="0" cy="0"/>
          <a:chOff x="0" y="0"/>
          <a:chExt cx="0" cy="0"/>
        </a:xfrm>
      </p:grpSpPr>
      <p:sp>
        <p:nvSpPr>
          <p:cNvPr id="129" name="Google Shape;129;p10"/>
          <p:cNvSpPr txBox="1">
            <a:spLocks noGrp="1"/>
          </p:cNvSpPr>
          <p:nvPr>
            <p:ph type="title"/>
          </p:nvPr>
        </p:nvSpPr>
        <p:spPr>
          <a:xfrm>
            <a:off x="720000" y="445025"/>
            <a:ext cx="3383400" cy="10791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30" name="Google Shape;130;p10"/>
          <p:cNvSpPr/>
          <p:nvPr/>
        </p:nvSpPr>
        <p:spPr>
          <a:xfrm rot="357518">
            <a:off x="-989115" y="-2710483"/>
            <a:ext cx="5836324" cy="5010384"/>
          </a:xfrm>
          <a:custGeom>
            <a:avLst/>
            <a:gdLst/>
            <a:ahLst/>
            <a:cxnLst/>
            <a:rect l="l" t="t" r="r" b="b"/>
            <a:pathLst>
              <a:path w="71426" h="61318" extrusionOk="0">
                <a:moveTo>
                  <a:pt x="41063" y="0"/>
                </a:moveTo>
                <a:cubicBezTo>
                  <a:pt x="32303" y="0"/>
                  <a:pt x="23393" y="5576"/>
                  <a:pt x="24408" y="15328"/>
                </a:cubicBezTo>
                <a:cubicBezTo>
                  <a:pt x="24408" y="15376"/>
                  <a:pt x="24420" y="15435"/>
                  <a:pt x="24420" y="15519"/>
                </a:cubicBezTo>
                <a:cubicBezTo>
                  <a:pt x="24586" y="18043"/>
                  <a:pt x="22610" y="20162"/>
                  <a:pt x="20098" y="20233"/>
                </a:cubicBezTo>
                <a:cubicBezTo>
                  <a:pt x="10811" y="20448"/>
                  <a:pt x="2822" y="27615"/>
                  <a:pt x="1107" y="36676"/>
                </a:cubicBezTo>
                <a:cubicBezTo>
                  <a:pt x="0" y="42510"/>
                  <a:pt x="1810" y="48892"/>
                  <a:pt x="6072" y="53035"/>
                </a:cubicBezTo>
                <a:cubicBezTo>
                  <a:pt x="9263" y="56107"/>
                  <a:pt x="13537" y="57809"/>
                  <a:pt x="17800" y="58964"/>
                </a:cubicBezTo>
                <a:cubicBezTo>
                  <a:pt x="23742" y="60590"/>
                  <a:pt x="29902" y="61318"/>
                  <a:pt x="36065" y="61318"/>
                </a:cubicBezTo>
                <a:cubicBezTo>
                  <a:pt x="38793" y="61318"/>
                  <a:pt x="41521" y="61175"/>
                  <a:pt x="44232" y="60905"/>
                </a:cubicBezTo>
                <a:cubicBezTo>
                  <a:pt x="52507" y="60072"/>
                  <a:pt x="61234" y="57690"/>
                  <a:pt x="66592" y="51321"/>
                </a:cubicBezTo>
                <a:cubicBezTo>
                  <a:pt x="69461" y="47892"/>
                  <a:pt x="71092" y="43546"/>
                  <a:pt x="71354" y="39117"/>
                </a:cubicBezTo>
                <a:cubicBezTo>
                  <a:pt x="71426" y="37926"/>
                  <a:pt x="71390" y="36712"/>
                  <a:pt x="71259" y="35521"/>
                </a:cubicBezTo>
                <a:cubicBezTo>
                  <a:pt x="70616" y="29925"/>
                  <a:pt x="67747" y="24651"/>
                  <a:pt x="63520" y="20924"/>
                </a:cubicBezTo>
                <a:cubicBezTo>
                  <a:pt x="62020" y="19602"/>
                  <a:pt x="60293" y="18412"/>
                  <a:pt x="59305" y="16662"/>
                </a:cubicBezTo>
                <a:cubicBezTo>
                  <a:pt x="57662" y="13697"/>
                  <a:pt x="57781" y="10304"/>
                  <a:pt x="55721" y="7387"/>
                </a:cubicBezTo>
                <a:cubicBezTo>
                  <a:pt x="53673" y="4470"/>
                  <a:pt x="50673" y="2195"/>
                  <a:pt x="47304" y="1017"/>
                </a:cubicBezTo>
                <a:cubicBezTo>
                  <a:pt x="45330" y="332"/>
                  <a:pt x="43201" y="0"/>
                  <a:pt x="41063"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0"/>
          <p:cNvSpPr/>
          <p:nvPr/>
        </p:nvSpPr>
        <p:spPr>
          <a:xfrm rot="8928436">
            <a:off x="-2481731" y="3868963"/>
            <a:ext cx="3711453" cy="2133524"/>
          </a:xfrm>
          <a:custGeom>
            <a:avLst/>
            <a:gdLst/>
            <a:ahLst/>
            <a:cxnLst/>
            <a:rect l="l" t="t" r="r" b="b"/>
            <a:pathLst>
              <a:path w="84998" h="48861" extrusionOk="0">
                <a:moveTo>
                  <a:pt x="58839" y="0"/>
                </a:moveTo>
                <a:cubicBezTo>
                  <a:pt x="47716" y="0"/>
                  <a:pt x="36956" y="6105"/>
                  <a:pt x="36956" y="6105"/>
                </a:cubicBezTo>
                <a:cubicBezTo>
                  <a:pt x="30883" y="4015"/>
                  <a:pt x="25499" y="3089"/>
                  <a:pt x="20873" y="3089"/>
                </a:cubicBezTo>
                <a:cubicBezTo>
                  <a:pt x="7054" y="3089"/>
                  <a:pt x="1" y="11358"/>
                  <a:pt x="1535" y="21572"/>
                </a:cubicBezTo>
                <a:cubicBezTo>
                  <a:pt x="3475" y="34551"/>
                  <a:pt x="17686" y="48860"/>
                  <a:pt x="35277" y="48860"/>
                </a:cubicBezTo>
                <a:cubicBezTo>
                  <a:pt x="36146" y="48860"/>
                  <a:pt x="37024" y="48825"/>
                  <a:pt x="37909" y="48753"/>
                </a:cubicBezTo>
                <a:cubicBezTo>
                  <a:pt x="76866" y="45610"/>
                  <a:pt x="84998" y="12630"/>
                  <a:pt x="71365" y="3486"/>
                </a:cubicBezTo>
                <a:cubicBezTo>
                  <a:pt x="67542" y="923"/>
                  <a:pt x="63163" y="0"/>
                  <a:pt x="5883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0"/>
          <p:cNvSpPr/>
          <p:nvPr/>
        </p:nvSpPr>
        <p:spPr>
          <a:xfrm rot="4300192">
            <a:off x="946267" y="4148098"/>
            <a:ext cx="127916" cy="109706"/>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0"/>
          <p:cNvSpPr/>
          <p:nvPr/>
        </p:nvSpPr>
        <p:spPr>
          <a:xfrm rot="4300192">
            <a:off x="1042537" y="4366658"/>
            <a:ext cx="161102" cy="161102"/>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0"/>
          <p:cNvSpPr/>
          <p:nvPr/>
        </p:nvSpPr>
        <p:spPr>
          <a:xfrm rot="6059817" flipH="1">
            <a:off x="-2249875" y="3482786"/>
            <a:ext cx="3384893" cy="2905873"/>
          </a:xfrm>
          <a:custGeom>
            <a:avLst/>
            <a:gdLst/>
            <a:ahLst/>
            <a:cxnLst/>
            <a:rect l="l" t="t" r="r" b="b"/>
            <a:pathLst>
              <a:path w="71426" h="61318" extrusionOk="0">
                <a:moveTo>
                  <a:pt x="41063" y="0"/>
                </a:moveTo>
                <a:cubicBezTo>
                  <a:pt x="32303" y="0"/>
                  <a:pt x="23393" y="5576"/>
                  <a:pt x="24408" y="15328"/>
                </a:cubicBezTo>
                <a:cubicBezTo>
                  <a:pt x="24408" y="15376"/>
                  <a:pt x="24420" y="15435"/>
                  <a:pt x="24420" y="15519"/>
                </a:cubicBezTo>
                <a:cubicBezTo>
                  <a:pt x="24586" y="18043"/>
                  <a:pt x="22610" y="20162"/>
                  <a:pt x="20098" y="20233"/>
                </a:cubicBezTo>
                <a:cubicBezTo>
                  <a:pt x="10811" y="20448"/>
                  <a:pt x="2822" y="27615"/>
                  <a:pt x="1107" y="36676"/>
                </a:cubicBezTo>
                <a:cubicBezTo>
                  <a:pt x="0" y="42510"/>
                  <a:pt x="1810" y="48892"/>
                  <a:pt x="6072" y="53035"/>
                </a:cubicBezTo>
                <a:cubicBezTo>
                  <a:pt x="9263" y="56107"/>
                  <a:pt x="13537" y="57809"/>
                  <a:pt x="17800" y="58964"/>
                </a:cubicBezTo>
                <a:cubicBezTo>
                  <a:pt x="23742" y="60590"/>
                  <a:pt x="29902" y="61318"/>
                  <a:pt x="36065" y="61318"/>
                </a:cubicBezTo>
                <a:cubicBezTo>
                  <a:pt x="38793" y="61318"/>
                  <a:pt x="41521" y="61175"/>
                  <a:pt x="44232" y="60905"/>
                </a:cubicBezTo>
                <a:cubicBezTo>
                  <a:pt x="52507" y="60072"/>
                  <a:pt x="61234" y="57690"/>
                  <a:pt x="66592" y="51321"/>
                </a:cubicBezTo>
                <a:cubicBezTo>
                  <a:pt x="69461" y="47892"/>
                  <a:pt x="71092" y="43546"/>
                  <a:pt x="71354" y="39117"/>
                </a:cubicBezTo>
                <a:cubicBezTo>
                  <a:pt x="71426" y="37926"/>
                  <a:pt x="71390" y="36712"/>
                  <a:pt x="71259" y="35521"/>
                </a:cubicBezTo>
                <a:cubicBezTo>
                  <a:pt x="70616" y="29925"/>
                  <a:pt x="67747" y="24651"/>
                  <a:pt x="63520" y="20924"/>
                </a:cubicBezTo>
                <a:cubicBezTo>
                  <a:pt x="62020" y="19602"/>
                  <a:pt x="60293" y="18412"/>
                  <a:pt x="59305" y="16662"/>
                </a:cubicBezTo>
                <a:cubicBezTo>
                  <a:pt x="57662" y="13697"/>
                  <a:pt x="57781" y="10304"/>
                  <a:pt x="55721" y="7387"/>
                </a:cubicBezTo>
                <a:cubicBezTo>
                  <a:pt x="53673" y="4470"/>
                  <a:pt x="50673" y="2195"/>
                  <a:pt x="47304" y="1017"/>
                </a:cubicBezTo>
                <a:cubicBezTo>
                  <a:pt x="45330" y="332"/>
                  <a:pt x="43201" y="0"/>
                  <a:pt x="41063"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0"/>
          <p:cNvSpPr/>
          <p:nvPr/>
        </p:nvSpPr>
        <p:spPr>
          <a:xfrm flipH="1">
            <a:off x="7017" y="1687211"/>
            <a:ext cx="460648" cy="460724"/>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36"/>
        <p:cNvGrpSpPr/>
        <p:nvPr/>
      </p:nvGrpSpPr>
      <p:grpSpPr>
        <a:xfrm>
          <a:off x="0" y="0"/>
          <a:ext cx="0" cy="0"/>
          <a:chOff x="0" y="0"/>
          <a:chExt cx="0" cy="0"/>
        </a:xfrm>
      </p:grpSpPr>
      <p:sp>
        <p:nvSpPr>
          <p:cNvPr id="137" name="Google Shape;137;p11"/>
          <p:cNvSpPr txBox="1">
            <a:spLocks noGrp="1"/>
          </p:cNvSpPr>
          <p:nvPr>
            <p:ph type="title" hasCustomPrompt="1"/>
          </p:nvPr>
        </p:nvSpPr>
        <p:spPr>
          <a:xfrm>
            <a:off x="720000" y="1456825"/>
            <a:ext cx="7704000" cy="16128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75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38" name="Google Shape;138;p11"/>
          <p:cNvSpPr txBox="1">
            <a:spLocks noGrp="1"/>
          </p:cNvSpPr>
          <p:nvPr>
            <p:ph type="subTitle" idx="1"/>
          </p:nvPr>
        </p:nvSpPr>
        <p:spPr>
          <a:xfrm>
            <a:off x="2441700" y="3001200"/>
            <a:ext cx="4260600" cy="3909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1400">
                <a:solidFill>
                  <a:schemeClr val="dk2"/>
                </a:solidFill>
              </a:defRPr>
            </a:lvl1pPr>
            <a:lvl2pPr lvl="1" algn="ctr" rtl="0">
              <a:spcBef>
                <a:spcPts val="0"/>
              </a:spcBef>
              <a:spcAft>
                <a:spcPts val="0"/>
              </a:spcAft>
              <a:buNone/>
              <a:defRPr sz="1400">
                <a:solidFill>
                  <a:schemeClr val="dk2"/>
                </a:solidFill>
              </a:defRPr>
            </a:lvl2pPr>
            <a:lvl3pPr lvl="2" algn="ctr" rtl="0">
              <a:spcBef>
                <a:spcPts val="0"/>
              </a:spcBef>
              <a:spcAft>
                <a:spcPts val="0"/>
              </a:spcAft>
              <a:buNone/>
              <a:defRPr sz="1400">
                <a:solidFill>
                  <a:schemeClr val="dk2"/>
                </a:solidFill>
              </a:defRPr>
            </a:lvl3pPr>
            <a:lvl4pPr lvl="3" algn="ctr" rtl="0">
              <a:spcBef>
                <a:spcPts val="0"/>
              </a:spcBef>
              <a:spcAft>
                <a:spcPts val="0"/>
              </a:spcAft>
              <a:buNone/>
              <a:defRPr sz="1400">
                <a:solidFill>
                  <a:schemeClr val="dk2"/>
                </a:solidFill>
              </a:defRPr>
            </a:lvl4pPr>
            <a:lvl5pPr lvl="4" algn="ctr" rtl="0">
              <a:spcBef>
                <a:spcPts val="0"/>
              </a:spcBef>
              <a:spcAft>
                <a:spcPts val="0"/>
              </a:spcAft>
              <a:buNone/>
              <a:defRPr sz="1400">
                <a:solidFill>
                  <a:schemeClr val="dk2"/>
                </a:solidFill>
              </a:defRPr>
            </a:lvl5pPr>
            <a:lvl6pPr lvl="5" algn="ctr" rtl="0">
              <a:spcBef>
                <a:spcPts val="0"/>
              </a:spcBef>
              <a:spcAft>
                <a:spcPts val="0"/>
              </a:spcAft>
              <a:buNone/>
              <a:defRPr sz="1400">
                <a:solidFill>
                  <a:schemeClr val="dk2"/>
                </a:solidFill>
              </a:defRPr>
            </a:lvl6pPr>
            <a:lvl7pPr lvl="6" algn="ctr" rtl="0">
              <a:spcBef>
                <a:spcPts val="0"/>
              </a:spcBef>
              <a:spcAft>
                <a:spcPts val="0"/>
              </a:spcAft>
              <a:buNone/>
              <a:defRPr sz="1400">
                <a:solidFill>
                  <a:schemeClr val="dk2"/>
                </a:solidFill>
              </a:defRPr>
            </a:lvl7pPr>
            <a:lvl8pPr lvl="7" algn="ctr" rtl="0">
              <a:spcBef>
                <a:spcPts val="0"/>
              </a:spcBef>
              <a:spcAft>
                <a:spcPts val="0"/>
              </a:spcAft>
              <a:buNone/>
              <a:defRPr sz="1400">
                <a:solidFill>
                  <a:schemeClr val="dk2"/>
                </a:solidFill>
              </a:defRPr>
            </a:lvl8pPr>
            <a:lvl9pPr lvl="8" algn="ctr" rtl="0">
              <a:spcBef>
                <a:spcPts val="0"/>
              </a:spcBef>
              <a:spcAft>
                <a:spcPts val="0"/>
              </a:spcAft>
              <a:buNone/>
              <a:defRPr sz="1400">
                <a:solidFill>
                  <a:schemeClr val="dk2"/>
                </a:solidFill>
              </a:defRPr>
            </a:lvl9pPr>
          </a:lstStyle>
          <a:p>
            <a:endParaRPr/>
          </a:p>
        </p:txBody>
      </p:sp>
      <p:sp>
        <p:nvSpPr>
          <p:cNvPr id="139" name="Google Shape;139;p11"/>
          <p:cNvSpPr/>
          <p:nvPr/>
        </p:nvSpPr>
        <p:spPr>
          <a:xfrm flipH="1">
            <a:off x="7923372" y="3295675"/>
            <a:ext cx="3384878" cy="2905860"/>
          </a:xfrm>
          <a:custGeom>
            <a:avLst/>
            <a:gdLst/>
            <a:ahLst/>
            <a:cxnLst/>
            <a:rect l="l" t="t" r="r" b="b"/>
            <a:pathLst>
              <a:path w="71426" h="61318" extrusionOk="0">
                <a:moveTo>
                  <a:pt x="41063" y="0"/>
                </a:moveTo>
                <a:cubicBezTo>
                  <a:pt x="32303" y="0"/>
                  <a:pt x="23393" y="5576"/>
                  <a:pt x="24408" y="15328"/>
                </a:cubicBezTo>
                <a:cubicBezTo>
                  <a:pt x="24408" y="15376"/>
                  <a:pt x="24420" y="15435"/>
                  <a:pt x="24420" y="15519"/>
                </a:cubicBezTo>
                <a:cubicBezTo>
                  <a:pt x="24586" y="18043"/>
                  <a:pt x="22610" y="20162"/>
                  <a:pt x="20098" y="20233"/>
                </a:cubicBezTo>
                <a:cubicBezTo>
                  <a:pt x="10811" y="20448"/>
                  <a:pt x="2822" y="27615"/>
                  <a:pt x="1107" y="36676"/>
                </a:cubicBezTo>
                <a:cubicBezTo>
                  <a:pt x="0" y="42510"/>
                  <a:pt x="1810" y="48892"/>
                  <a:pt x="6072" y="53035"/>
                </a:cubicBezTo>
                <a:cubicBezTo>
                  <a:pt x="9263" y="56107"/>
                  <a:pt x="13537" y="57809"/>
                  <a:pt x="17800" y="58964"/>
                </a:cubicBezTo>
                <a:cubicBezTo>
                  <a:pt x="23742" y="60590"/>
                  <a:pt x="29902" y="61318"/>
                  <a:pt x="36065" y="61318"/>
                </a:cubicBezTo>
                <a:cubicBezTo>
                  <a:pt x="38793" y="61318"/>
                  <a:pt x="41521" y="61175"/>
                  <a:pt x="44232" y="60905"/>
                </a:cubicBezTo>
                <a:cubicBezTo>
                  <a:pt x="52507" y="60072"/>
                  <a:pt x="61234" y="57690"/>
                  <a:pt x="66592" y="51321"/>
                </a:cubicBezTo>
                <a:cubicBezTo>
                  <a:pt x="69461" y="47892"/>
                  <a:pt x="71092" y="43546"/>
                  <a:pt x="71354" y="39117"/>
                </a:cubicBezTo>
                <a:cubicBezTo>
                  <a:pt x="71426" y="37926"/>
                  <a:pt x="71390" y="36712"/>
                  <a:pt x="71259" y="35521"/>
                </a:cubicBezTo>
                <a:cubicBezTo>
                  <a:pt x="70616" y="29925"/>
                  <a:pt x="67747" y="24651"/>
                  <a:pt x="63520" y="20924"/>
                </a:cubicBezTo>
                <a:cubicBezTo>
                  <a:pt x="62020" y="19602"/>
                  <a:pt x="60293" y="18412"/>
                  <a:pt x="59305" y="16662"/>
                </a:cubicBezTo>
                <a:cubicBezTo>
                  <a:pt x="57662" y="13697"/>
                  <a:pt x="57781" y="10304"/>
                  <a:pt x="55721" y="7387"/>
                </a:cubicBezTo>
                <a:cubicBezTo>
                  <a:pt x="53673" y="4470"/>
                  <a:pt x="50673" y="2195"/>
                  <a:pt x="47304" y="1017"/>
                </a:cubicBezTo>
                <a:cubicBezTo>
                  <a:pt x="45330" y="332"/>
                  <a:pt x="43201" y="0"/>
                  <a:pt x="4106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1"/>
          <p:cNvSpPr/>
          <p:nvPr/>
        </p:nvSpPr>
        <p:spPr>
          <a:xfrm flipH="1">
            <a:off x="5488672" y="4393875"/>
            <a:ext cx="3384878" cy="2905860"/>
          </a:xfrm>
          <a:custGeom>
            <a:avLst/>
            <a:gdLst/>
            <a:ahLst/>
            <a:cxnLst/>
            <a:rect l="l" t="t" r="r" b="b"/>
            <a:pathLst>
              <a:path w="71426" h="61318" extrusionOk="0">
                <a:moveTo>
                  <a:pt x="41063" y="0"/>
                </a:moveTo>
                <a:cubicBezTo>
                  <a:pt x="32303" y="0"/>
                  <a:pt x="23393" y="5576"/>
                  <a:pt x="24408" y="15328"/>
                </a:cubicBezTo>
                <a:cubicBezTo>
                  <a:pt x="24408" y="15376"/>
                  <a:pt x="24420" y="15435"/>
                  <a:pt x="24420" y="15519"/>
                </a:cubicBezTo>
                <a:cubicBezTo>
                  <a:pt x="24586" y="18043"/>
                  <a:pt x="22610" y="20162"/>
                  <a:pt x="20098" y="20233"/>
                </a:cubicBezTo>
                <a:cubicBezTo>
                  <a:pt x="10811" y="20448"/>
                  <a:pt x="2822" y="27615"/>
                  <a:pt x="1107" y="36676"/>
                </a:cubicBezTo>
                <a:cubicBezTo>
                  <a:pt x="0" y="42510"/>
                  <a:pt x="1810" y="48892"/>
                  <a:pt x="6072" y="53035"/>
                </a:cubicBezTo>
                <a:cubicBezTo>
                  <a:pt x="9263" y="56107"/>
                  <a:pt x="13537" y="57809"/>
                  <a:pt x="17800" y="58964"/>
                </a:cubicBezTo>
                <a:cubicBezTo>
                  <a:pt x="23742" y="60590"/>
                  <a:pt x="29902" y="61318"/>
                  <a:pt x="36065" y="61318"/>
                </a:cubicBezTo>
                <a:cubicBezTo>
                  <a:pt x="38793" y="61318"/>
                  <a:pt x="41521" y="61175"/>
                  <a:pt x="44232" y="60905"/>
                </a:cubicBezTo>
                <a:cubicBezTo>
                  <a:pt x="52507" y="60072"/>
                  <a:pt x="61234" y="57690"/>
                  <a:pt x="66592" y="51321"/>
                </a:cubicBezTo>
                <a:cubicBezTo>
                  <a:pt x="69461" y="47892"/>
                  <a:pt x="71092" y="43546"/>
                  <a:pt x="71354" y="39117"/>
                </a:cubicBezTo>
                <a:cubicBezTo>
                  <a:pt x="71426" y="37926"/>
                  <a:pt x="71390" y="36712"/>
                  <a:pt x="71259" y="35521"/>
                </a:cubicBezTo>
                <a:cubicBezTo>
                  <a:pt x="70616" y="29925"/>
                  <a:pt x="67747" y="24651"/>
                  <a:pt x="63520" y="20924"/>
                </a:cubicBezTo>
                <a:cubicBezTo>
                  <a:pt x="62020" y="19602"/>
                  <a:pt x="60293" y="18412"/>
                  <a:pt x="59305" y="16662"/>
                </a:cubicBezTo>
                <a:cubicBezTo>
                  <a:pt x="57662" y="13697"/>
                  <a:pt x="57781" y="10304"/>
                  <a:pt x="55721" y="7387"/>
                </a:cubicBezTo>
                <a:cubicBezTo>
                  <a:pt x="53673" y="4470"/>
                  <a:pt x="50673" y="2195"/>
                  <a:pt x="47304" y="1017"/>
                </a:cubicBezTo>
                <a:cubicBezTo>
                  <a:pt x="45330" y="332"/>
                  <a:pt x="43201" y="0"/>
                  <a:pt x="4106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1"/>
          <p:cNvSpPr/>
          <p:nvPr/>
        </p:nvSpPr>
        <p:spPr>
          <a:xfrm rot="8696747">
            <a:off x="7672128" y="4485156"/>
            <a:ext cx="127917" cy="109707"/>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1"/>
          <p:cNvSpPr/>
          <p:nvPr/>
        </p:nvSpPr>
        <p:spPr>
          <a:xfrm rot="8696747">
            <a:off x="7740054" y="4212668"/>
            <a:ext cx="161104" cy="161104"/>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1"/>
          <p:cNvSpPr/>
          <p:nvPr/>
        </p:nvSpPr>
        <p:spPr>
          <a:xfrm flipH="1">
            <a:off x="6488347" y="4745350"/>
            <a:ext cx="3384878" cy="2905860"/>
          </a:xfrm>
          <a:custGeom>
            <a:avLst/>
            <a:gdLst/>
            <a:ahLst/>
            <a:cxnLst/>
            <a:rect l="l" t="t" r="r" b="b"/>
            <a:pathLst>
              <a:path w="71426" h="61318" extrusionOk="0">
                <a:moveTo>
                  <a:pt x="41063" y="0"/>
                </a:moveTo>
                <a:cubicBezTo>
                  <a:pt x="32303" y="0"/>
                  <a:pt x="23393" y="5576"/>
                  <a:pt x="24408" y="15328"/>
                </a:cubicBezTo>
                <a:cubicBezTo>
                  <a:pt x="24408" y="15376"/>
                  <a:pt x="24420" y="15435"/>
                  <a:pt x="24420" y="15519"/>
                </a:cubicBezTo>
                <a:cubicBezTo>
                  <a:pt x="24586" y="18043"/>
                  <a:pt x="22610" y="20162"/>
                  <a:pt x="20098" y="20233"/>
                </a:cubicBezTo>
                <a:cubicBezTo>
                  <a:pt x="10811" y="20448"/>
                  <a:pt x="2822" y="27615"/>
                  <a:pt x="1107" y="36676"/>
                </a:cubicBezTo>
                <a:cubicBezTo>
                  <a:pt x="0" y="42510"/>
                  <a:pt x="1810" y="48892"/>
                  <a:pt x="6072" y="53035"/>
                </a:cubicBezTo>
                <a:cubicBezTo>
                  <a:pt x="9263" y="56107"/>
                  <a:pt x="13537" y="57809"/>
                  <a:pt x="17800" y="58964"/>
                </a:cubicBezTo>
                <a:cubicBezTo>
                  <a:pt x="23742" y="60590"/>
                  <a:pt x="29902" y="61318"/>
                  <a:pt x="36065" y="61318"/>
                </a:cubicBezTo>
                <a:cubicBezTo>
                  <a:pt x="38793" y="61318"/>
                  <a:pt x="41521" y="61175"/>
                  <a:pt x="44232" y="60905"/>
                </a:cubicBezTo>
                <a:cubicBezTo>
                  <a:pt x="52507" y="60072"/>
                  <a:pt x="61234" y="57690"/>
                  <a:pt x="66592" y="51321"/>
                </a:cubicBezTo>
                <a:cubicBezTo>
                  <a:pt x="69461" y="47892"/>
                  <a:pt x="71092" y="43546"/>
                  <a:pt x="71354" y="39117"/>
                </a:cubicBezTo>
                <a:cubicBezTo>
                  <a:pt x="71426" y="37926"/>
                  <a:pt x="71390" y="36712"/>
                  <a:pt x="71259" y="35521"/>
                </a:cubicBezTo>
                <a:cubicBezTo>
                  <a:pt x="70616" y="29925"/>
                  <a:pt x="67747" y="24651"/>
                  <a:pt x="63520" y="20924"/>
                </a:cubicBezTo>
                <a:cubicBezTo>
                  <a:pt x="62020" y="19602"/>
                  <a:pt x="60293" y="18412"/>
                  <a:pt x="59305" y="16662"/>
                </a:cubicBezTo>
                <a:cubicBezTo>
                  <a:pt x="57662" y="13697"/>
                  <a:pt x="57781" y="10304"/>
                  <a:pt x="55721" y="7387"/>
                </a:cubicBezTo>
                <a:cubicBezTo>
                  <a:pt x="53673" y="4470"/>
                  <a:pt x="50673" y="2195"/>
                  <a:pt x="47304" y="1017"/>
                </a:cubicBezTo>
                <a:cubicBezTo>
                  <a:pt x="45330" y="332"/>
                  <a:pt x="43201" y="0"/>
                  <a:pt x="41063"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1"/>
          <p:cNvSpPr/>
          <p:nvPr/>
        </p:nvSpPr>
        <p:spPr>
          <a:xfrm>
            <a:off x="8542578" y="3295673"/>
            <a:ext cx="460648" cy="460724"/>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rot="10800000" flipH="1">
            <a:off x="-2202398" y="-1059203"/>
            <a:ext cx="3384878" cy="2905860"/>
          </a:xfrm>
          <a:custGeom>
            <a:avLst/>
            <a:gdLst/>
            <a:ahLst/>
            <a:cxnLst/>
            <a:rect l="l" t="t" r="r" b="b"/>
            <a:pathLst>
              <a:path w="71426" h="61318" extrusionOk="0">
                <a:moveTo>
                  <a:pt x="41063" y="0"/>
                </a:moveTo>
                <a:cubicBezTo>
                  <a:pt x="32303" y="0"/>
                  <a:pt x="23393" y="5576"/>
                  <a:pt x="24408" y="15328"/>
                </a:cubicBezTo>
                <a:cubicBezTo>
                  <a:pt x="24408" y="15376"/>
                  <a:pt x="24420" y="15435"/>
                  <a:pt x="24420" y="15519"/>
                </a:cubicBezTo>
                <a:cubicBezTo>
                  <a:pt x="24586" y="18043"/>
                  <a:pt x="22610" y="20162"/>
                  <a:pt x="20098" y="20233"/>
                </a:cubicBezTo>
                <a:cubicBezTo>
                  <a:pt x="10811" y="20448"/>
                  <a:pt x="2822" y="27615"/>
                  <a:pt x="1107" y="36676"/>
                </a:cubicBezTo>
                <a:cubicBezTo>
                  <a:pt x="0" y="42510"/>
                  <a:pt x="1810" y="48892"/>
                  <a:pt x="6072" y="53035"/>
                </a:cubicBezTo>
                <a:cubicBezTo>
                  <a:pt x="9263" y="56107"/>
                  <a:pt x="13537" y="57809"/>
                  <a:pt x="17800" y="58964"/>
                </a:cubicBezTo>
                <a:cubicBezTo>
                  <a:pt x="23742" y="60590"/>
                  <a:pt x="29902" y="61318"/>
                  <a:pt x="36065" y="61318"/>
                </a:cubicBezTo>
                <a:cubicBezTo>
                  <a:pt x="38793" y="61318"/>
                  <a:pt x="41521" y="61175"/>
                  <a:pt x="44232" y="60905"/>
                </a:cubicBezTo>
                <a:cubicBezTo>
                  <a:pt x="52507" y="60072"/>
                  <a:pt x="61234" y="57690"/>
                  <a:pt x="66592" y="51321"/>
                </a:cubicBezTo>
                <a:cubicBezTo>
                  <a:pt x="69461" y="47892"/>
                  <a:pt x="71092" y="43546"/>
                  <a:pt x="71354" y="39117"/>
                </a:cubicBezTo>
                <a:cubicBezTo>
                  <a:pt x="71426" y="37926"/>
                  <a:pt x="71390" y="36712"/>
                  <a:pt x="71259" y="35521"/>
                </a:cubicBezTo>
                <a:cubicBezTo>
                  <a:pt x="70616" y="29925"/>
                  <a:pt x="67747" y="24651"/>
                  <a:pt x="63520" y="20924"/>
                </a:cubicBezTo>
                <a:cubicBezTo>
                  <a:pt x="62020" y="19602"/>
                  <a:pt x="60293" y="18412"/>
                  <a:pt x="59305" y="16662"/>
                </a:cubicBezTo>
                <a:cubicBezTo>
                  <a:pt x="57662" y="13697"/>
                  <a:pt x="57781" y="10304"/>
                  <a:pt x="55721" y="7387"/>
                </a:cubicBezTo>
                <a:cubicBezTo>
                  <a:pt x="53673" y="4470"/>
                  <a:pt x="50673" y="2195"/>
                  <a:pt x="47304" y="1017"/>
                </a:cubicBezTo>
                <a:cubicBezTo>
                  <a:pt x="45330" y="332"/>
                  <a:pt x="43201" y="0"/>
                  <a:pt x="4106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rot="10800000" flipH="1">
            <a:off x="232302" y="-2157403"/>
            <a:ext cx="3384878" cy="2905860"/>
          </a:xfrm>
          <a:custGeom>
            <a:avLst/>
            <a:gdLst/>
            <a:ahLst/>
            <a:cxnLst/>
            <a:rect l="l" t="t" r="r" b="b"/>
            <a:pathLst>
              <a:path w="71426" h="61318" extrusionOk="0">
                <a:moveTo>
                  <a:pt x="41063" y="0"/>
                </a:moveTo>
                <a:cubicBezTo>
                  <a:pt x="32303" y="0"/>
                  <a:pt x="23393" y="5576"/>
                  <a:pt x="24408" y="15328"/>
                </a:cubicBezTo>
                <a:cubicBezTo>
                  <a:pt x="24408" y="15376"/>
                  <a:pt x="24420" y="15435"/>
                  <a:pt x="24420" y="15519"/>
                </a:cubicBezTo>
                <a:cubicBezTo>
                  <a:pt x="24586" y="18043"/>
                  <a:pt x="22610" y="20162"/>
                  <a:pt x="20098" y="20233"/>
                </a:cubicBezTo>
                <a:cubicBezTo>
                  <a:pt x="10811" y="20448"/>
                  <a:pt x="2822" y="27615"/>
                  <a:pt x="1107" y="36676"/>
                </a:cubicBezTo>
                <a:cubicBezTo>
                  <a:pt x="0" y="42510"/>
                  <a:pt x="1810" y="48892"/>
                  <a:pt x="6072" y="53035"/>
                </a:cubicBezTo>
                <a:cubicBezTo>
                  <a:pt x="9263" y="56107"/>
                  <a:pt x="13537" y="57809"/>
                  <a:pt x="17800" y="58964"/>
                </a:cubicBezTo>
                <a:cubicBezTo>
                  <a:pt x="23742" y="60590"/>
                  <a:pt x="29902" y="61318"/>
                  <a:pt x="36065" y="61318"/>
                </a:cubicBezTo>
                <a:cubicBezTo>
                  <a:pt x="38793" y="61318"/>
                  <a:pt x="41521" y="61175"/>
                  <a:pt x="44232" y="60905"/>
                </a:cubicBezTo>
                <a:cubicBezTo>
                  <a:pt x="52507" y="60072"/>
                  <a:pt x="61234" y="57690"/>
                  <a:pt x="66592" y="51321"/>
                </a:cubicBezTo>
                <a:cubicBezTo>
                  <a:pt x="69461" y="47892"/>
                  <a:pt x="71092" y="43546"/>
                  <a:pt x="71354" y="39117"/>
                </a:cubicBezTo>
                <a:cubicBezTo>
                  <a:pt x="71426" y="37926"/>
                  <a:pt x="71390" y="36712"/>
                  <a:pt x="71259" y="35521"/>
                </a:cubicBezTo>
                <a:cubicBezTo>
                  <a:pt x="70616" y="29925"/>
                  <a:pt x="67747" y="24651"/>
                  <a:pt x="63520" y="20924"/>
                </a:cubicBezTo>
                <a:cubicBezTo>
                  <a:pt x="62020" y="19602"/>
                  <a:pt x="60293" y="18412"/>
                  <a:pt x="59305" y="16662"/>
                </a:cubicBezTo>
                <a:cubicBezTo>
                  <a:pt x="57662" y="13697"/>
                  <a:pt x="57781" y="10304"/>
                  <a:pt x="55721" y="7387"/>
                </a:cubicBezTo>
                <a:cubicBezTo>
                  <a:pt x="53673" y="4470"/>
                  <a:pt x="50673" y="2195"/>
                  <a:pt x="47304" y="1017"/>
                </a:cubicBezTo>
                <a:cubicBezTo>
                  <a:pt x="45330" y="332"/>
                  <a:pt x="43201" y="0"/>
                  <a:pt x="4106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rot="-2103253">
            <a:off x="1305807" y="547469"/>
            <a:ext cx="127917" cy="109707"/>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1"/>
          <p:cNvSpPr/>
          <p:nvPr/>
        </p:nvSpPr>
        <p:spPr>
          <a:xfrm rot="-2103253">
            <a:off x="1204693" y="768560"/>
            <a:ext cx="161104" cy="161104"/>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1"/>
          <p:cNvSpPr/>
          <p:nvPr/>
        </p:nvSpPr>
        <p:spPr>
          <a:xfrm rot="10800000" flipH="1">
            <a:off x="-767373" y="-2508878"/>
            <a:ext cx="3384878" cy="2905860"/>
          </a:xfrm>
          <a:custGeom>
            <a:avLst/>
            <a:gdLst/>
            <a:ahLst/>
            <a:cxnLst/>
            <a:rect l="l" t="t" r="r" b="b"/>
            <a:pathLst>
              <a:path w="71426" h="61318" extrusionOk="0">
                <a:moveTo>
                  <a:pt x="41063" y="0"/>
                </a:moveTo>
                <a:cubicBezTo>
                  <a:pt x="32303" y="0"/>
                  <a:pt x="23393" y="5576"/>
                  <a:pt x="24408" y="15328"/>
                </a:cubicBezTo>
                <a:cubicBezTo>
                  <a:pt x="24408" y="15376"/>
                  <a:pt x="24420" y="15435"/>
                  <a:pt x="24420" y="15519"/>
                </a:cubicBezTo>
                <a:cubicBezTo>
                  <a:pt x="24586" y="18043"/>
                  <a:pt x="22610" y="20162"/>
                  <a:pt x="20098" y="20233"/>
                </a:cubicBezTo>
                <a:cubicBezTo>
                  <a:pt x="10811" y="20448"/>
                  <a:pt x="2822" y="27615"/>
                  <a:pt x="1107" y="36676"/>
                </a:cubicBezTo>
                <a:cubicBezTo>
                  <a:pt x="0" y="42510"/>
                  <a:pt x="1810" y="48892"/>
                  <a:pt x="6072" y="53035"/>
                </a:cubicBezTo>
                <a:cubicBezTo>
                  <a:pt x="9263" y="56107"/>
                  <a:pt x="13537" y="57809"/>
                  <a:pt x="17800" y="58964"/>
                </a:cubicBezTo>
                <a:cubicBezTo>
                  <a:pt x="23742" y="60590"/>
                  <a:pt x="29902" y="61318"/>
                  <a:pt x="36065" y="61318"/>
                </a:cubicBezTo>
                <a:cubicBezTo>
                  <a:pt x="38793" y="61318"/>
                  <a:pt x="41521" y="61175"/>
                  <a:pt x="44232" y="60905"/>
                </a:cubicBezTo>
                <a:cubicBezTo>
                  <a:pt x="52507" y="60072"/>
                  <a:pt x="61234" y="57690"/>
                  <a:pt x="66592" y="51321"/>
                </a:cubicBezTo>
                <a:cubicBezTo>
                  <a:pt x="69461" y="47892"/>
                  <a:pt x="71092" y="43546"/>
                  <a:pt x="71354" y="39117"/>
                </a:cubicBezTo>
                <a:cubicBezTo>
                  <a:pt x="71426" y="37926"/>
                  <a:pt x="71390" y="36712"/>
                  <a:pt x="71259" y="35521"/>
                </a:cubicBezTo>
                <a:cubicBezTo>
                  <a:pt x="70616" y="29925"/>
                  <a:pt x="67747" y="24651"/>
                  <a:pt x="63520" y="20924"/>
                </a:cubicBezTo>
                <a:cubicBezTo>
                  <a:pt x="62020" y="19602"/>
                  <a:pt x="60293" y="18412"/>
                  <a:pt x="59305" y="16662"/>
                </a:cubicBezTo>
                <a:cubicBezTo>
                  <a:pt x="57662" y="13697"/>
                  <a:pt x="57781" y="10304"/>
                  <a:pt x="55721" y="7387"/>
                </a:cubicBezTo>
                <a:cubicBezTo>
                  <a:pt x="53673" y="4470"/>
                  <a:pt x="50673" y="2195"/>
                  <a:pt x="47304" y="1017"/>
                </a:cubicBezTo>
                <a:cubicBezTo>
                  <a:pt x="45330" y="332"/>
                  <a:pt x="43201" y="0"/>
                  <a:pt x="41063"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rot="10800000">
            <a:off x="102627" y="1385935"/>
            <a:ext cx="460648" cy="460724"/>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2800"/>
              <a:buFont typeface="Changa One"/>
              <a:buNone/>
              <a:defRPr sz="2800">
                <a:solidFill>
                  <a:schemeClr val="dk1"/>
                </a:solidFill>
                <a:latin typeface="Changa One"/>
                <a:ea typeface="Changa One"/>
                <a:cs typeface="Changa One"/>
                <a:sym typeface="Changa One"/>
              </a:defRPr>
            </a:lvl1pPr>
            <a:lvl2pPr lvl="1">
              <a:lnSpc>
                <a:spcPct val="100000"/>
              </a:lnSpc>
              <a:spcBef>
                <a:spcPts val="0"/>
              </a:spcBef>
              <a:spcAft>
                <a:spcPts val="0"/>
              </a:spcAft>
              <a:buClr>
                <a:schemeClr val="dk1"/>
              </a:buClr>
              <a:buSzPts val="2800"/>
              <a:buNone/>
              <a:defRPr sz="2800">
                <a:solidFill>
                  <a:schemeClr val="dk1"/>
                </a:solidFill>
              </a:defRPr>
            </a:lvl2pPr>
            <a:lvl3pPr lvl="2">
              <a:lnSpc>
                <a:spcPct val="100000"/>
              </a:lnSpc>
              <a:spcBef>
                <a:spcPts val="0"/>
              </a:spcBef>
              <a:spcAft>
                <a:spcPts val="0"/>
              </a:spcAft>
              <a:buClr>
                <a:schemeClr val="dk1"/>
              </a:buClr>
              <a:buSzPts val="2800"/>
              <a:buNone/>
              <a:defRPr sz="2800">
                <a:solidFill>
                  <a:schemeClr val="dk1"/>
                </a:solidFill>
              </a:defRPr>
            </a:lvl3pPr>
            <a:lvl4pPr lvl="3">
              <a:lnSpc>
                <a:spcPct val="100000"/>
              </a:lnSpc>
              <a:spcBef>
                <a:spcPts val="0"/>
              </a:spcBef>
              <a:spcAft>
                <a:spcPts val="0"/>
              </a:spcAft>
              <a:buClr>
                <a:schemeClr val="dk1"/>
              </a:buClr>
              <a:buSzPts val="2800"/>
              <a:buNone/>
              <a:defRPr sz="2800">
                <a:solidFill>
                  <a:schemeClr val="dk1"/>
                </a:solidFill>
              </a:defRPr>
            </a:lvl4pPr>
            <a:lvl5pPr lvl="4">
              <a:lnSpc>
                <a:spcPct val="100000"/>
              </a:lnSpc>
              <a:spcBef>
                <a:spcPts val="0"/>
              </a:spcBef>
              <a:spcAft>
                <a:spcPts val="0"/>
              </a:spcAft>
              <a:buClr>
                <a:schemeClr val="dk1"/>
              </a:buClr>
              <a:buSzPts val="2800"/>
              <a:buNone/>
              <a:defRPr sz="2800">
                <a:solidFill>
                  <a:schemeClr val="dk1"/>
                </a:solidFill>
              </a:defRPr>
            </a:lvl5pPr>
            <a:lvl6pPr lvl="5">
              <a:lnSpc>
                <a:spcPct val="100000"/>
              </a:lnSpc>
              <a:spcBef>
                <a:spcPts val="0"/>
              </a:spcBef>
              <a:spcAft>
                <a:spcPts val="0"/>
              </a:spcAft>
              <a:buClr>
                <a:schemeClr val="dk1"/>
              </a:buClr>
              <a:buSzPts val="2800"/>
              <a:buNone/>
              <a:defRPr sz="2800">
                <a:solidFill>
                  <a:schemeClr val="dk1"/>
                </a:solidFill>
              </a:defRPr>
            </a:lvl6pPr>
            <a:lvl7pPr lvl="6">
              <a:lnSpc>
                <a:spcPct val="100000"/>
              </a:lnSpc>
              <a:spcBef>
                <a:spcPts val="0"/>
              </a:spcBef>
              <a:spcAft>
                <a:spcPts val="0"/>
              </a:spcAft>
              <a:buClr>
                <a:schemeClr val="dk1"/>
              </a:buClr>
              <a:buSzPts val="2800"/>
              <a:buNone/>
              <a:defRPr sz="2800">
                <a:solidFill>
                  <a:schemeClr val="dk1"/>
                </a:solidFill>
              </a:defRPr>
            </a:lvl7pPr>
            <a:lvl8pPr lvl="7">
              <a:lnSpc>
                <a:spcPct val="100000"/>
              </a:lnSpc>
              <a:spcBef>
                <a:spcPts val="0"/>
              </a:spcBef>
              <a:spcAft>
                <a:spcPts val="0"/>
              </a:spcAft>
              <a:buClr>
                <a:schemeClr val="dk1"/>
              </a:buClr>
              <a:buSzPts val="2800"/>
              <a:buNone/>
              <a:defRPr sz="2800">
                <a:solidFill>
                  <a:schemeClr val="dk1"/>
                </a:solidFill>
              </a:defRPr>
            </a:lvl8pPr>
            <a:lvl9pPr lvl="8">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20000" y="1152475"/>
            <a:ext cx="7704000" cy="34509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00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00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00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00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00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00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00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00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5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70.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3" Type="http://schemas.openxmlformats.org/officeDocument/2006/relationships/hyperlink" Target="https://www.datasciencemadesimple.com/encode-decode-column-dataframe-python/#:~:text=encode%20%28%29%20function%20with%20codec%20%E2%80%98base64%E2%80%99%20and%20error,be%20Decode%20a%20column%20of%20dataframe%20in%20python%3A" TargetMode="External"/><Relationship Id="rId2" Type="http://schemas.openxmlformats.org/officeDocument/2006/relationships/hyperlink" Target="https://pbpython.com/pandas_dtypes.html" TargetMode="External"/><Relationship Id="rId1" Type="http://schemas.openxmlformats.org/officeDocument/2006/relationships/slideLayout" Target="../slideLayouts/slideLayout3.xml"/><Relationship Id="rId6" Type="http://schemas.openxmlformats.org/officeDocument/2006/relationships/hyperlink" Target="https://ourworldindata.org/causes-of-death" TargetMode="External"/><Relationship Id="rId5" Type="http://schemas.openxmlformats.org/officeDocument/2006/relationships/hyperlink" Target="https://en.wikipedia.org/wiki/Exploratory_data_analysis#:~:text=In%20statistics%2C%20exploratory%20data%20analysis,and%20other%20data%20visualization%20methods" TargetMode="External"/><Relationship Id="rId4" Type="http://schemas.openxmlformats.org/officeDocument/2006/relationships/hyperlink" Target="https://www.kaggle.com/code/spscientist/a-simple-tutorial-on-exploratory-data-analysis" TargetMode="External"/></Relationships>
</file>

<file path=ppt/slides/_rels/slide79.xml.rels><?xml version="1.0" encoding="UTF-8" standalone="yes"?>
<Relationships xmlns="http://schemas.openxmlformats.org/package/2006/relationships"><Relationship Id="rId3" Type="http://schemas.openxmlformats.org/officeDocument/2006/relationships/image" Target="../media/image55.jpg"/><Relationship Id="rId2" Type="http://schemas.openxmlformats.org/officeDocument/2006/relationships/notesSlide" Target="../notesSlides/notesSlide24.xml"/><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pic>
        <p:nvPicPr>
          <p:cNvPr id="459" name="Google Shape;459;p31"/>
          <p:cNvPicPr preferRelativeResize="0"/>
          <p:nvPr/>
        </p:nvPicPr>
        <p:blipFill rotWithShape="1">
          <a:blip r:embed="rId3">
            <a:alphaModFix/>
          </a:blip>
          <a:srcRect l="6023"/>
          <a:stretch/>
        </p:blipFill>
        <p:spPr>
          <a:xfrm flipH="1">
            <a:off x="-1365377" y="0"/>
            <a:ext cx="7336652" cy="5204601"/>
          </a:xfrm>
          <a:prstGeom prst="rect">
            <a:avLst/>
          </a:prstGeom>
          <a:noFill/>
          <a:ln>
            <a:noFill/>
          </a:ln>
        </p:spPr>
      </p:pic>
      <p:sp>
        <p:nvSpPr>
          <p:cNvPr id="460" name="Google Shape;460;p31"/>
          <p:cNvSpPr/>
          <p:nvPr/>
        </p:nvSpPr>
        <p:spPr>
          <a:xfrm rot="-7634005">
            <a:off x="2873848" y="220168"/>
            <a:ext cx="6720319" cy="4791906"/>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1"/>
          <p:cNvSpPr/>
          <p:nvPr/>
        </p:nvSpPr>
        <p:spPr>
          <a:xfrm rot="-3697852">
            <a:off x="2567000" y="-1034560"/>
            <a:ext cx="7782219" cy="6680902"/>
          </a:xfrm>
          <a:custGeom>
            <a:avLst/>
            <a:gdLst/>
            <a:ahLst/>
            <a:cxnLst/>
            <a:rect l="l" t="t" r="r" b="b"/>
            <a:pathLst>
              <a:path w="71426" h="61318" extrusionOk="0">
                <a:moveTo>
                  <a:pt x="41063" y="0"/>
                </a:moveTo>
                <a:cubicBezTo>
                  <a:pt x="32303" y="0"/>
                  <a:pt x="23393" y="5576"/>
                  <a:pt x="24408" y="15328"/>
                </a:cubicBezTo>
                <a:cubicBezTo>
                  <a:pt x="24408" y="15376"/>
                  <a:pt x="24420" y="15435"/>
                  <a:pt x="24420" y="15519"/>
                </a:cubicBezTo>
                <a:cubicBezTo>
                  <a:pt x="24586" y="18043"/>
                  <a:pt x="22610" y="20162"/>
                  <a:pt x="20098" y="20233"/>
                </a:cubicBezTo>
                <a:cubicBezTo>
                  <a:pt x="10811" y="20448"/>
                  <a:pt x="2822" y="27615"/>
                  <a:pt x="1107" y="36676"/>
                </a:cubicBezTo>
                <a:cubicBezTo>
                  <a:pt x="0" y="42510"/>
                  <a:pt x="1810" y="48892"/>
                  <a:pt x="6072" y="53035"/>
                </a:cubicBezTo>
                <a:cubicBezTo>
                  <a:pt x="9263" y="56107"/>
                  <a:pt x="13537" y="57809"/>
                  <a:pt x="17800" y="58964"/>
                </a:cubicBezTo>
                <a:cubicBezTo>
                  <a:pt x="23742" y="60590"/>
                  <a:pt x="29902" y="61318"/>
                  <a:pt x="36065" y="61318"/>
                </a:cubicBezTo>
                <a:cubicBezTo>
                  <a:pt x="38793" y="61318"/>
                  <a:pt x="41521" y="61175"/>
                  <a:pt x="44232" y="60905"/>
                </a:cubicBezTo>
                <a:cubicBezTo>
                  <a:pt x="52507" y="60072"/>
                  <a:pt x="61234" y="57690"/>
                  <a:pt x="66592" y="51321"/>
                </a:cubicBezTo>
                <a:cubicBezTo>
                  <a:pt x="69461" y="47892"/>
                  <a:pt x="71092" y="43546"/>
                  <a:pt x="71354" y="39117"/>
                </a:cubicBezTo>
                <a:cubicBezTo>
                  <a:pt x="71426" y="37926"/>
                  <a:pt x="71390" y="36712"/>
                  <a:pt x="71259" y="35521"/>
                </a:cubicBezTo>
                <a:cubicBezTo>
                  <a:pt x="70616" y="29925"/>
                  <a:pt x="67747" y="24651"/>
                  <a:pt x="63520" y="20924"/>
                </a:cubicBezTo>
                <a:cubicBezTo>
                  <a:pt x="62020" y="19602"/>
                  <a:pt x="60293" y="18412"/>
                  <a:pt x="59305" y="16662"/>
                </a:cubicBezTo>
                <a:cubicBezTo>
                  <a:pt x="57662" y="13697"/>
                  <a:pt x="57781" y="10304"/>
                  <a:pt x="55721" y="7387"/>
                </a:cubicBezTo>
                <a:cubicBezTo>
                  <a:pt x="53673" y="4470"/>
                  <a:pt x="50673" y="2195"/>
                  <a:pt x="47304" y="1017"/>
                </a:cubicBezTo>
                <a:cubicBezTo>
                  <a:pt x="45330" y="332"/>
                  <a:pt x="43201" y="0"/>
                  <a:pt x="41063"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1"/>
          <p:cNvSpPr txBox="1">
            <a:spLocks noGrp="1"/>
          </p:cNvSpPr>
          <p:nvPr>
            <p:ph type="title"/>
          </p:nvPr>
        </p:nvSpPr>
        <p:spPr>
          <a:xfrm>
            <a:off x="5104677" y="1404588"/>
            <a:ext cx="3547800" cy="1564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Flip Robo Technologies: Internship Batch 34 </a:t>
            </a:r>
            <a:endParaRPr dirty="0"/>
          </a:p>
        </p:txBody>
      </p:sp>
      <p:sp>
        <p:nvSpPr>
          <p:cNvPr id="463" name="Google Shape;463;p31"/>
          <p:cNvSpPr/>
          <p:nvPr/>
        </p:nvSpPr>
        <p:spPr>
          <a:xfrm rot="7337629" flipH="1">
            <a:off x="4844293" y="4170808"/>
            <a:ext cx="127917" cy="109707"/>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1"/>
          <p:cNvSpPr/>
          <p:nvPr/>
        </p:nvSpPr>
        <p:spPr>
          <a:xfrm rot="8729222" flipH="1">
            <a:off x="4966067" y="4398993"/>
            <a:ext cx="460647" cy="460726"/>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1"/>
          <p:cNvSpPr/>
          <p:nvPr/>
        </p:nvSpPr>
        <p:spPr>
          <a:xfrm rot="-1944689" flipH="1">
            <a:off x="4233405" y="110976"/>
            <a:ext cx="161108" cy="161108"/>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1"/>
          <p:cNvSpPr/>
          <p:nvPr/>
        </p:nvSpPr>
        <p:spPr>
          <a:xfrm rot="-1944689" flipH="1">
            <a:off x="4095326" y="345529"/>
            <a:ext cx="127920" cy="109709"/>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1"/>
          <p:cNvSpPr txBox="1"/>
          <p:nvPr/>
        </p:nvSpPr>
        <p:spPr>
          <a:xfrm>
            <a:off x="5872175" y="2721775"/>
            <a:ext cx="29682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200">
              <a:solidFill>
                <a:schemeClr val="dk2"/>
              </a:solidFill>
              <a:latin typeface="Roboto Medium"/>
              <a:ea typeface="Roboto Medium"/>
              <a:cs typeface="Roboto Medium"/>
              <a:sym typeface="Roboto Medium"/>
            </a:endParaRPr>
          </a:p>
        </p:txBody>
      </p:sp>
      <p:sp>
        <p:nvSpPr>
          <p:cNvPr id="468" name="Google Shape;468;p31"/>
          <p:cNvSpPr txBox="1"/>
          <p:nvPr/>
        </p:nvSpPr>
        <p:spPr>
          <a:xfrm>
            <a:off x="4825123" y="2875797"/>
            <a:ext cx="4449264" cy="553968"/>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IN" sz="2400" dirty="0">
                <a:solidFill>
                  <a:schemeClr val="dk1"/>
                </a:solidFill>
                <a:latin typeface="Changa One"/>
                <a:ea typeface="Changa One"/>
                <a:cs typeface="Changa One"/>
                <a:sym typeface="Changa One"/>
              </a:rPr>
              <a:t>CAUSE OF DEATH</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23"/>
        <p:cNvGrpSpPr/>
        <p:nvPr/>
      </p:nvGrpSpPr>
      <p:grpSpPr>
        <a:xfrm>
          <a:off x="0" y="0"/>
          <a:ext cx="0" cy="0"/>
          <a:chOff x="0" y="0"/>
          <a:chExt cx="0" cy="0"/>
        </a:xfrm>
      </p:grpSpPr>
      <p:sp>
        <p:nvSpPr>
          <p:cNvPr id="724" name="Google Shape;724;p36"/>
          <p:cNvSpPr txBox="1">
            <a:spLocks noGrp="1"/>
          </p:cNvSpPr>
          <p:nvPr>
            <p:ph type="ctrTitle"/>
          </p:nvPr>
        </p:nvSpPr>
        <p:spPr>
          <a:xfrm>
            <a:off x="470616" y="139300"/>
            <a:ext cx="7509600" cy="12000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US" sz="4000" dirty="0"/>
              <a:t>RESEARCH METHODOLOGY</a:t>
            </a:r>
            <a:endParaRPr sz="4000" dirty="0"/>
          </a:p>
        </p:txBody>
      </p:sp>
      <p:sp>
        <p:nvSpPr>
          <p:cNvPr id="725" name="Google Shape;725;p36"/>
          <p:cNvSpPr txBox="1">
            <a:spLocks noGrp="1"/>
          </p:cNvSpPr>
          <p:nvPr>
            <p:ph type="subTitle" idx="1"/>
          </p:nvPr>
        </p:nvSpPr>
        <p:spPr>
          <a:xfrm>
            <a:off x="138105" y="1542916"/>
            <a:ext cx="6155667" cy="2469000"/>
          </a:xfrm>
          <a:prstGeom prst="rect">
            <a:avLst/>
          </a:prstGeom>
        </p:spPr>
        <p:txBody>
          <a:bodyPr spcFirstLastPara="1" wrap="square" lIns="91425" tIns="91425" rIns="91425" bIns="91425" anchor="t" anchorCtr="0">
            <a:noAutofit/>
          </a:bodyPr>
          <a:lstStyle/>
          <a:p>
            <a:pPr marL="342900" lvl="0" indent="-342900">
              <a:buSzPts val="1200"/>
              <a:buFont typeface="Wingdings" pitchFamily="2" charset="2"/>
              <a:buChar char=""/>
              <a:tabLst>
                <a:tab pos="457200" algn="l"/>
                <a:tab pos="546735" algn="l"/>
              </a:tabLst>
            </a:pPr>
            <a:r>
              <a:rPr lang="en-US" sz="1600" b="1" dirty="0">
                <a:solidFill>
                  <a:schemeClr val="tx2">
                    <a:lumMod val="10000"/>
                  </a:schemeClr>
                </a:solidFill>
                <a:effectLst/>
                <a:latin typeface="Times New Roman" panose="02020603050405020304" pitchFamily="18" charset="0"/>
                <a:ea typeface="Wingdings" pitchFamily="2" charset="2"/>
                <a:cs typeface="Wingdings" pitchFamily="2" charset="2"/>
              </a:rPr>
              <a:t>PERIOD OF</a:t>
            </a:r>
            <a:r>
              <a:rPr lang="en-US" sz="1600" b="1" spc="-15" dirty="0">
                <a:solidFill>
                  <a:schemeClr val="tx2">
                    <a:lumMod val="10000"/>
                  </a:schemeClr>
                </a:solidFill>
                <a:effectLst/>
                <a:latin typeface="Times New Roman" panose="02020603050405020304" pitchFamily="18" charset="0"/>
                <a:ea typeface="Wingdings" pitchFamily="2" charset="2"/>
                <a:cs typeface="Wingdings" pitchFamily="2" charset="2"/>
              </a:rPr>
              <a:t> </a:t>
            </a:r>
            <a:r>
              <a:rPr lang="en-US" sz="1600" b="1" dirty="0">
                <a:solidFill>
                  <a:schemeClr val="tx2">
                    <a:lumMod val="10000"/>
                  </a:schemeClr>
                </a:solidFill>
                <a:effectLst/>
                <a:latin typeface="Times New Roman" panose="02020603050405020304" pitchFamily="18" charset="0"/>
                <a:ea typeface="Wingdings" pitchFamily="2" charset="2"/>
                <a:cs typeface="Wingdings" pitchFamily="2" charset="2"/>
              </a:rPr>
              <a:t>STUDY</a:t>
            </a:r>
            <a:endParaRPr lang="en-IN" sz="1600" dirty="0">
              <a:solidFill>
                <a:schemeClr val="tx2">
                  <a:lumMod val="10000"/>
                </a:schemeClr>
              </a:solidFill>
              <a:effectLst/>
              <a:latin typeface="Times New Roman" panose="02020603050405020304" pitchFamily="18" charset="0"/>
              <a:ea typeface="Times New Roman" panose="02020603050405020304" pitchFamily="18" charset="0"/>
            </a:endParaRPr>
          </a:p>
          <a:p>
            <a:pPr marL="88900" marR="269240">
              <a:spcBef>
                <a:spcPts val="5"/>
              </a:spcBef>
              <a:spcAft>
                <a:spcPts val="0"/>
              </a:spcAft>
            </a:pPr>
            <a:r>
              <a:rPr lang="en-US" sz="1600" dirty="0">
                <a:solidFill>
                  <a:schemeClr val="tx2">
                    <a:lumMod val="10000"/>
                  </a:schemeClr>
                </a:solidFill>
                <a:effectLst/>
                <a:latin typeface="Times New Roman" panose="02020603050405020304" pitchFamily="18" charset="0"/>
                <a:ea typeface="Times New Roman" panose="02020603050405020304" pitchFamily="18" charset="0"/>
              </a:rPr>
              <a:t>The period of study was more than </a:t>
            </a:r>
            <a:r>
              <a:rPr lang="en-US" sz="1600" b="1" dirty="0">
                <a:solidFill>
                  <a:schemeClr val="tx2">
                    <a:lumMod val="10000"/>
                  </a:schemeClr>
                </a:solidFill>
                <a:effectLst/>
                <a:latin typeface="Times New Roman" panose="02020603050405020304" pitchFamily="18" charset="0"/>
                <a:ea typeface="Times New Roman" panose="02020603050405020304" pitchFamily="18" charset="0"/>
              </a:rPr>
              <a:t>a week. </a:t>
            </a:r>
            <a:endParaRPr lang="en-IN" sz="1600" dirty="0">
              <a:solidFill>
                <a:schemeClr val="tx2">
                  <a:lumMod val="10000"/>
                </a:schemeClr>
              </a:solidFill>
              <a:effectLst/>
              <a:latin typeface="Times New Roman" panose="02020603050405020304" pitchFamily="18" charset="0"/>
              <a:ea typeface="Times New Roman" panose="02020603050405020304" pitchFamily="18" charset="0"/>
            </a:endParaRPr>
          </a:p>
          <a:p>
            <a:pPr marL="342900" lvl="0" indent="-342900">
              <a:buSzPts val="1200"/>
              <a:buFont typeface="Wingdings" pitchFamily="2" charset="2"/>
              <a:buChar char=""/>
              <a:tabLst>
                <a:tab pos="457200" algn="l"/>
                <a:tab pos="546735" algn="l"/>
              </a:tabLst>
            </a:pPr>
            <a:r>
              <a:rPr lang="en-US" sz="1600" b="1" dirty="0">
                <a:solidFill>
                  <a:schemeClr val="tx2">
                    <a:lumMod val="10000"/>
                  </a:schemeClr>
                </a:solidFill>
                <a:effectLst/>
                <a:latin typeface="Times New Roman" panose="02020603050405020304" pitchFamily="18" charset="0"/>
                <a:ea typeface="Wingdings" pitchFamily="2" charset="2"/>
                <a:cs typeface="Wingdings" pitchFamily="2" charset="2"/>
              </a:rPr>
              <a:t>DATA</a:t>
            </a:r>
            <a:r>
              <a:rPr lang="en-US" sz="1600" b="1" spc="-5" dirty="0">
                <a:solidFill>
                  <a:schemeClr val="tx2">
                    <a:lumMod val="10000"/>
                  </a:schemeClr>
                </a:solidFill>
                <a:effectLst/>
                <a:latin typeface="Times New Roman" panose="02020603050405020304" pitchFamily="18" charset="0"/>
                <a:ea typeface="Wingdings" pitchFamily="2" charset="2"/>
                <a:cs typeface="Wingdings" pitchFamily="2" charset="2"/>
              </a:rPr>
              <a:t> </a:t>
            </a:r>
            <a:r>
              <a:rPr lang="en-US" sz="1600" b="1" dirty="0">
                <a:solidFill>
                  <a:schemeClr val="tx2">
                    <a:lumMod val="10000"/>
                  </a:schemeClr>
                </a:solidFill>
                <a:effectLst/>
                <a:latin typeface="Times New Roman" panose="02020603050405020304" pitchFamily="18" charset="0"/>
                <a:ea typeface="Wingdings" pitchFamily="2" charset="2"/>
                <a:cs typeface="Wingdings" pitchFamily="2" charset="2"/>
              </a:rPr>
              <a:t>COLLECTION</a:t>
            </a:r>
            <a:endParaRPr lang="en-IN" sz="1600" dirty="0">
              <a:solidFill>
                <a:schemeClr val="tx2">
                  <a:lumMod val="10000"/>
                </a:schemeClr>
              </a:solidFill>
              <a:effectLst/>
              <a:latin typeface="Times New Roman" panose="02020603050405020304" pitchFamily="18" charset="0"/>
              <a:ea typeface="Times New Roman" panose="02020603050405020304" pitchFamily="18" charset="0"/>
            </a:endParaRPr>
          </a:p>
          <a:p>
            <a:pPr marL="342900" marR="311150" lvl="0" indent="-342900" algn="just">
              <a:spcAft>
                <a:spcPts val="0"/>
              </a:spcAft>
              <a:buSzPts val="1200"/>
              <a:buFont typeface="Times New Roman" panose="02020603050405020304" pitchFamily="18" charset="0"/>
              <a:buAutoNum type="arabicPeriod"/>
              <a:tabLst>
                <a:tab pos="546735" algn="l"/>
              </a:tabLst>
            </a:pPr>
            <a:r>
              <a:rPr lang="en-IN" sz="1600" b="1" spc="-30" dirty="0">
                <a:solidFill>
                  <a:schemeClr val="tx2">
                    <a:lumMod val="1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Primary Data- </a:t>
            </a:r>
            <a:r>
              <a:rPr lang="en-IN" sz="1600" spc="-30" dirty="0">
                <a:solidFill>
                  <a:schemeClr val="tx2">
                    <a:lumMod val="1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Dataset and Data description provided by Flip Robo technologies for project completion.</a:t>
            </a:r>
            <a:endParaRPr lang="en-IN" sz="1600" spc="-30" dirty="0">
              <a:solidFill>
                <a:schemeClr val="tx2">
                  <a:lumMod val="1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p>
            <a:pPr marL="342900" marR="337820" lvl="0" indent="-342900">
              <a:spcBef>
                <a:spcPts val="40"/>
              </a:spcBef>
              <a:spcAft>
                <a:spcPts val="0"/>
              </a:spcAft>
              <a:buSzPts val="1200"/>
              <a:buFont typeface="Times New Roman" panose="02020603050405020304" pitchFamily="18" charset="0"/>
              <a:buAutoNum type="arabicPeriod"/>
              <a:tabLst>
                <a:tab pos="546735" algn="l"/>
              </a:tabLst>
            </a:pPr>
            <a:r>
              <a:rPr lang="en-IN" sz="1600" b="1" spc="-30" dirty="0">
                <a:solidFill>
                  <a:schemeClr val="tx2">
                    <a:lumMod val="1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Secondary Data-</a:t>
            </a:r>
            <a:r>
              <a:rPr lang="en-IN" sz="1600" spc="-30" dirty="0">
                <a:solidFill>
                  <a:schemeClr val="tx2">
                    <a:lumMod val="1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The data includes reference from previously published research papers, journals, books and articles. </a:t>
            </a:r>
            <a:endParaRPr lang="en-IN" sz="1600" dirty="0">
              <a:solidFill>
                <a:schemeClr val="tx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SzPts val="1200"/>
              <a:buFont typeface="Wingdings" pitchFamily="2" charset="2"/>
              <a:buChar char=""/>
              <a:tabLst>
                <a:tab pos="457200" algn="l"/>
                <a:tab pos="546735" algn="l"/>
              </a:tabLst>
            </a:pPr>
            <a:r>
              <a:rPr lang="en-US" sz="1600" b="1" dirty="0">
                <a:solidFill>
                  <a:schemeClr val="tx2">
                    <a:lumMod val="10000"/>
                  </a:schemeClr>
                </a:solidFill>
                <a:effectLst/>
                <a:latin typeface="Times New Roman" panose="02020603050405020304" pitchFamily="18" charset="0"/>
                <a:ea typeface="Wingdings" pitchFamily="2" charset="2"/>
                <a:cs typeface="Wingdings" pitchFamily="2" charset="2"/>
              </a:rPr>
              <a:t>METHOD OF</a:t>
            </a:r>
            <a:r>
              <a:rPr lang="en-US" sz="1600" b="1" spc="-20" dirty="0">
                <a:solidFill>
                  <a:schemeClr val="tx2">
                    <a:lumMod val="10000"/>
                  </a:schemeClr>
                </a:solidFill>
                <a:effectLst/>
                <a:latin typeface="Times New Roman" panose="02020603050405020304" pitchFamily="18" charset="0"/>
                <a:ea typeface="Wingdings" pitchFamily="2" charset="2"/>
                <a:cs typeface="Wingdings" pitchFamily="2" charset="2"/>
              </a:rPr>
              <a:t> </a:t>
            </a:r>
            <a:r>
              <a:rPr lang="en-US" sz="1600" b="1" dirty="0">
                <a:solidFill>
                  <a:schemeClr val="tx2">
                    <a:lumMod val="10000"/>
                  </a:schemeClr>
                </a:solidFill>
                <a:effectLst/>
                <a:latin typeface="Times New Roman" panose="02020603050405020304" pitchFamily="18" charset="0"/>
                <a:ea typeface="Wingdings" pitchFamily="2" charset="2"/>
                <a:cs typeface="Wingdings" pitchFamily="2" charset="2"/>
              </a:rPr>
              <a:t>ANALYSIS</a:t>
            </a:r>
            <a:endParaRPr lang="en-IN" sz="1600" dirty="0">
              <a:solidFill>
                <a:schemeClr val="tx2">
                  <a:lumMod val="10000"/>
                </a:schemeClr>
              </a:solidFill>
              <a:effectLst/>
              <a:latin typeface="Times New Roman" panose="02020603050405020304" pitchFamily="18" charset="0"/>
              <a:ea typeface="Times New Roman" panose="02020603050405020304" pitchFamily="18" charset="0"/>
            </a:endParaRPr>
          </a:p>
          <a:p>
            <a:pPr marL="88900" marR="185420">
              <a:lnSpc>
                <a:spcPct val="107000"/>
              </a:lnSpc>
              <a:spcBef>
                <a:spcPts val="5"/>
              </a:spcBef>
              <a:spcAft>
                <a:spcPts val="0"/>
              </a:spcAft>
            </a:pPr>
            <a:r>
              <a:rPr lang="en-US" sz="1600" dirty="0">
                <a:solidFill>
                  <a:schemeClr val="tx2">
                    <a:lumMod val="10000"/>
                  </a:schemeClr>
                </a:solidFill>
                <a:effectLst/>
                <a:latin typeface="Times New Roman" panose="02020603050405020304" pitchFamily="18" charset="0"/>
                <a:ea typeface="Times New Roman" panose="02020603050405020304" pitchFamily="18" charset="0"/>
              </a:rPr>
              <a:t>In this research, tables and various types of graphs such as bar graph and count plot have been used. This helped to present the data in a meaningful way and making it easily understandable. </a:t>
            </a:r>
            <a:endParaRPr lang="en-IN" sz="1600" dirty="0">
              <a:solidFill>
                <a:schemeClr val="tx2">
                  <a:lumMod val="10000"/>
                </a:schemeClr>
              </a:solidFill>
              <a:effectLst/>
              <a:latin typeface="Georgia" panose="02040502050405020303" pitchFamily="18" charset="0"/>
              <a:ea typeface="Wingdings" pitchFamily="2" charset="2"/>
              <a:cs typeface="Wingdings" pitchFamily="2" charset="2"/>
            </a:endParaRPr>
          </a:p>
          <a:p>
            <a:pPr marL="0" indent="0"/>
            <a:endParaRPr sz="1600" dirty="0">
              <a:solidFill>
                <a:schemeClr val="tx2">
                  <a:lumMod val="10000"/>
                </a:schemeClr>
              </a:solidFill>
              <a:latin typeface="Georgia" panose="02040502050405020303" pitchFamily="18" charset="0"/>
              <a:ea typeface="Roboto Medium"/>
              <a:cs typeface="Roboto Medium"/>
              <a:sym typeface="Roboto Medium"/>
            </a:endParaRPr>
          </a:p>
        </p:txBody>
      </p:sp>
      <p:grpSp>
        <p:nvGrpSpPr>
          <p:cNvPr id="726" name="Google Shape;726;p36"/>
          <p:cNvGrpSpPr/>
          <p:nvPr/>
        </p:nvGrpSpPr>
        <p:grpSpPr>
          <a:xfrm flipH="1">
            <a:off x="5723163" y="2196178"/>
            <a:ext cx="3268941" cy="2808541"/>
            <a:chOff x="840900" y="237975"/>
            <a:chExt cx="6202925" cy="5329300"/>
          </a:xfrm>
        </p:grpSpPr>
        <p:sp>
          <p:nvSpPr>
            <p:cNvPr id="727" name="Google Shape;727;p36"/>
            <p:cNvSpPr/>
            <p:nvPr/>
          </p:nvSpPr>
          <p:spPr>
            <a:xfrm>
              <a:off x="4625850" y="391300"/>
              <a:ext cx="604425" cy="293025"/>
            </a:xfrm>
            <a:custGeom>
              <a:avLst/>
              <a:gdLst/>
              <a:ahLst/>
              <a:cxnLst/>
              <a:rect l="l" t="t" r="r" b="b"/>
              <a:pathLst>
                <a:path w="24177" h="11721" extrusionOk="0">
                  <a:moveTo>
                    <a:pt x="10563" y="1"/>
                  </a:moveTo>
                  <a:cubicBezTo>
                    <a:pt x="4216" y="1"/>
                    <a:pt x="5380" y="7771"/>
                    <a:pt x="5380" y="7771"/>
                  </a:cubicBezTo>
                  <a:cubicBezTo>
                    <a:pt x="5380" y="7771"/>
                    <a:pt x="4853" y="7659"/>
                    <a:pt x="4133" y="7659"/>
                  </a:cubicBezTo>
                  <a:cubicBezTo>
                    <a:pt x="2539" y="7659"/>
                    <a:pt x="0" y="8206"/>
                    <a:pt x="124" y="11720"/>
                  </a:cubicBezTo>
                  <a:lnTo>
                    <a:pt x="24176" y="11720"/>
                  </a:lnTo>
                  <a:cubicBezTo>
                    <a:pt x="24176" y="11720"/>
                    <a:pt x="23264" y="6298"/>
                    <a:pt x="19990" y="6298"/>
                  </a:cubicBezTo>
                  <a:cubicBezTo>
                    <a:pt x="19384" y="6298"/>
                    <a:pt x="18697" y="6484"/>
                    <a:pt x="17920" y="6925"/>
                  </a:cubicBezTo>
                  <a:cubicBezTo>
                    <a:pt x="17920" y="6925"/>
                    <a:pt x="17150" y="104"/>
                    <a:pt x="10688" y="2"/>
                  </a:cubicBezTo>
                  <a:cubicBezTo>
                    <a:pt x="10646" y="1"/>
                    <a:pt x="10605" y="1"/>
                    <a:pt x="105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6"/>
            <p:cNvSpPr/>
            <p:nvPr/>
          </p:nvSpPr>
          <p:spPr>
            <a:xfrm>
              <a:off x="5573850" y="1399700"/>
              <a:ext cx="1037250" cy="376350"/>
            </a:xfrm>
            <a:custGeom>
              <a:avLst/>
              <a:gdLst/>
              <a:ahLst/>
              <a:cxnLst/>
              <a:rect l="l" t="t" r="r" b="b"/>
              <a:pathLst>
                <a:path w="41490" h="15054" extrusionOk="0">
                  <a:moveTo>
                    <a:pt x="27939" y="0"/>
                  </a:moveTo>
                  <a:cubicBezTo>
                    <a:pt x="27909" y="0"/>
                    <a:pt x="27878" y="1"/>
                    <a:pt x="27848" y="1"/>
                  </a:cubicBezTo>
                  <a:cubicBezTo>
                    <a:pt x="21848" y="104"/>
                    <a:pt x="21668" y="9976"/>
                    <a:pt x="21668" y="9976"/>
                  </a:cubicBezTo>
                  <a:cubicBezTo>
                    <a:pt x="21668" y="9976"/>
                    <a:pt x="20076" y="2061"/>
                    <a:pt x="14578" y="2061"/>
                  </a:cubicBezTo>
                  <a:cubicBezTo>
                    <a:pt x="14239" y="2061"/>
                    <a:pt x="13884" y="2091"/>
                    <a:pt x="13514" y="2155"/>
                  </a:cubicBezTo>
                  <a:cubicBezTo>
                    <a:pt x="7180" y="3258"/>
                    <a:pt x="6514" y="11566"/>
                    <a:pt x="6514" y="11566"/>
                  </a:cubicBezTo>
                  <a:cubicBezTo>
                    <a:pt x="5626" y="11157"/>
                    <a:pt x="4852" y="10987"/>
                    <a:pt x="4179" y="10987"/>
                  </a:cubicBezTo>
                  <a:cubicBezTo>
                    <a:pt x="885" y="10987"/>
                    <a:pt x="1" y="15053"/>
                    <a:pt x="1" y="15053"/>
                  </a:cubicBezTo>
                  <a:lnTo>
                    <a:pt x="41490" y="15053"/>
                  </a:lnTo>
                  <a:cubicBezTo>
                    <a:pt x="40952" y="10130"/>
                    <a:pt x="35413" y="10079"/>
                    <a:pt x="35413" y="10079"/>
                  </a:cubicBezTo>
                  <a:cubicBezTo>
                    <a:pt x="35413" y="10079"/>
                    <a:pt x="33890" y="0"/>
                    <a:pt x="279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6"/>
            <p:cNvSpPr/>
            <p:nvPr/>
          </p:nvSpPr>
          <p:spPr>
            <a:xfrm>
              <a:off x="1075500" y="2036150"/>
              <a:ext cx="5968325" cy="3431575"/>
            </a:xfrm>
            <a:custGeom>
              <a:avLst/>
              <a:gdLst/>
              <a:ahLst/>
              <a:cxnLst/>
              <a:rect l="l" t="t" r="r" b="b"/>
              <a:pathLst>
                <a:path w="238733" h="137263" extrusionOk="0">
                  <a:moveTo>
                    <a:pt x="165288" y="0"/>
                  </a:moveTo>
                  <a:cubicBezTo>
                    <a:pt x="134041" y="0"/>
                    <a:pt x="103777" y="17161"/>
                    <a:pt x="103777" y="17161"/>
                  </a:cubicBezTo>
                  <a:cubicBezTo>
                    <a:pt x="86716" y="11288"/>
                    <a:pt x="71595" y="8684"/>
                    <a:pt x="58602" y="8684"/>
                  </a:cubicBezTo>
                  <a:cubicBezTo>
                    <a:pt x="19806" y="8684"/>
                    <a:pt x="0" y="31900"/>
                    <a:pt x="4284" y="60599"/>
                  </a:cubicBezTo>
                  <a:cubicBezTo>
                    <a:pt x="9733" y="97080"/>
                    <a:pt x="49688" y="137262"/>
                    <a:pt x="99077" y="137262"/>
                  </a:cubicBezTo>
                  <a:cubicBezTo>
                    <a:pt x="101519" y="137262"/>
                    <a:pt x="103984" y="137164"/>
                    <a:pt x="106469" y="136962"/>
                  </a:cubicBezTo>
                  <a:cubicBezTo>
                    <a:pt x="215937" y="128167"/>
                    <a:pt x="238733" y="35470"/>
                    <a:pt x="200423" y="9776"/>
                  </a:cubicBezTo>
                  <a:cubicBezTo>
                    <a:pt x="189706" y="2588"/>
                    <a:pt x="177423" y="0"/>
                    <a:pt x="1652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6"/>
            <p:cNvSpPr/>
            <p:nvPr/>
          </p:nvSpPr>
          <p:spPr>
            <a:xfrm>
              <a:off x="1390925" y="2894000"/>
              <a:ext cx="603775" cy="293025"/>
            </a:xfrm>
            <a:custGeom>
              <a:avLst/>
              <a:gdLst/>
              <a:ahLst/>
              <a:cxnLst/>
              <a:rect l="l" t="t" r="r" b="b"/>
              <a:pathLst>
                <a:path w="24151" h="11721" extrusionOk="0">
                  <a:moveTo>
                    <a:pt x="13614" y="1"/>
                  </a:moveTo>
                  <a:cubicBezTo>
                    <a:pt x="13572" y="1"/>
                    <a:pt x="13531" y="1"/>
                    <a:pt x="13489" y="2"/>
                  </a:cubicBezTo>
                  <a:cubicBezTo>
                    <a:pt x="7001" y="104"/>
                    <a:pt x="6258" y="6925"/>
                    <a:pt x="6258" y="6925"/>
                  </a:cubicBezTo>
                  <a:cubicBezTo>
                    <a:pt x="5480" y="6484"/>
                    <a:pt x="4793" y="6298"/>
                    <a:pt x="4187" y="6298"/>
                  </a:cubicBezTo>
                  <a:cubicBezTo>
                    <a:pt x="914" y="6298"/>
                    <a:pt x="1" y="11720"/>
                    <a:pt x="1" y="11720"/>
                  </a:cubicBezTo>
                  <a:lnTo>
                    <a:pt x="24028" y="11720"/>
                  </a:lnTo>
                  <a:cubicBezTo>
                    <a:pt x="24151" y="8208"/>
                    <a:pt x="21639" y="7654"/>
                    <a:pt x="20044" y="7654"/>
                  </a:cubicBezTo>
                  <a:cubicBezTo>
                    <a:pt x="19311" y="7654"/>
                    <a:pt x="18771" y="7771"/>
                    <a:pt x="18771" y="7771"/>
                  </a:cubicBezTo>
                  <a:cubicBezTo>
                    <a:pt x="18771" y="7771"/>
                    <a:pt x="19961" y="1"/>
                    <a:pt x="13614" y="1"/>
                  </a:cubicBezTo>
                  <a:close/>
                </a:path>
              </a:pathLst>
            </a:custGeom>
            <a:solidFill>
              <a:srgbClr val="B0D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6"/>
            <p:cNvSpPr/>
            <p:nvPr/>
          </p:nvSpPr>
          <p:spPr>
            <a:xfrm>
              <a:off x="5328325" y="2747850"/>
              <a:ext cx="1036625" cy="376975"/>
            </a:xfrm>
            <a:custGeom>
              <a:avLst/>
              <a:gdLst/>
              <a:ahLst/>
              <a:cxnLst/>
              <a:rect l="l" t="t" r="r" b="b"/>
              <a:pathLst>
                <a:path w="41465" h="15079" extrusionOk="0">
                  <a:moveTo>
                    <a:pt x="27913" y="0"/>
                  </a:moveTo>
                  <a:cubicBezTo>
                    <a:pt x="27883" y="0"/>
                    <a:pt x="27853" y="1"/>
                    <a:pt x="27823" y="1"/>
                  </a:cubicBezTo>
                  <a:cubicBezTo>
                    <a:pt x="21822" y="129"/>
                    <a:pt x="21643" y="10002"/>
                    <a:pt x="21643" y="10002"/>
                  </a:cubicBezTo>
                  <a:cubicBezTo>
                    <a:pt x="21643" y="10002"/>
                    <a:pt x="20050" y="2061"/>
                    <a:pt x="14550" y="2061"/>
                  </a:cubicBezTo>
                  <a:cubicBezTo>
                    <a:pt x="14211" y="2061"/>
                    <a:pt x="13857" y="2091"/>
                    <a:pt x="13488" y="2155"/>
                  </a:cubicBezTo>
                  <a:cubicBezTo>
                    <a:pt x="7155" y="3258"/>
                    <a:pt x="6488" y="11592"/>
                    <a:pt x="6488" y="11592"/>
                  </a:cubicBezTo>
                  <a:cubicBezTo>
                    <a:pt x="5600" y="11176"/>
                    <a:pt x="4827" y="11004"/>
                    <a:pt x="4154" y="11004"/>
                  </a:cubicBezTo>
                  <a:cubicBezTo>
                    <a:pt x="883" y="11004"/>
                    <a:pt x="1" y="15079"/>
                    <a:pt x="1" y="15079"/>
                  </a:cubicBezTo>
                  <a:lnTo>
                    <a:pt x="41464" y="15079"/>
                  </a:lnTo>
                  <a:cubicBezTo>
                    <a:pt x="40926" y="10156"/>
                    <a:pt x="35387" y="10104"/>
                    <a:pt x="35387" y="10104"/>
                  </a:cubicBezTo>
                  <a:cubicBezTo>
                    <a:pt x="35387" y="10104"/>
                    <a:pt x="33864" y="0"/>
                    <a:pt x="279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6"/>
            <p:cNvSpPr/>
            <p:nvPr/>
          </p:nvSpPr>
          <p:spPr>
            <a:xfrm>
              <a:off x="1165275" y="2698500"/>
              <a:ext cx="5437500" cy="2868775"/>
            </a:xfrm>
            <a:custGeom>
              <a:avLst/>
              <a:gdLst/>
              <a:ahLst/>
              <a:cxnLst/>
              <a:rect l="l" t="t" r="r" b="b"/>
              <a:pathLst>
                <a:path w="217500" h="114751" extrusionOk="0">
                  <a:moveTo>
                    <a:pt x="213858" y="14130"/>
                  </a:moveTo>
                  <a:cubicBezTo>
                    <a:pt x="208858" y="16566"/>
                    <a:pt x="209653" y="24182"/>
                    <a:pt x="206294" y="24182"/>
                  </a:cubicBezTo>
                  <a:cubicBezTo>
                    <a:pt x="202217" y="24182"/>
                    <a:pt x="200704" y="14694"/>
                    <a:pt x="191319" y="14694"/>
                  </a:cubicBezTo>
                  <a:cubicBezTo>
                    <a:pt x="181959" y="14694"/>
                    <a:pt x="180626" y="33977"/>
                    <a:pt x="180626" y="33977"/>
                  </a:cubicBezTo>
                  <a:cubicBezTo>
                    <a:pt x="180626" y="33977"/>
                    <a:pt x="178062" y="4796"/>
                    <a:pt x="164984" y="4950"/>
                  </a:cubicBezTo>
                  <a:cubicBezTo>
                    <a:pt x="151932" y="5104"/>
                    <a:pt x="152009" y="30182"/>
                    <a:pt x="144803" y="26233"/>
                  </a:cubicBezTo>
                  <a:cubicBezTo>
                    <a:pt x="137624" y="22258"/>
                    <a:pt x="141444" y="11258"/>
                    <a:pt x="130931" y="10591"/>
                  </a:cubicBezTo>
                  <a:cubicBezTo>
                    <a:pt x="120443" y="9924"/>
                    <a:pt x="113725" y="33336"/>
                    <a:pt x="113725" y="33336"/>
                  </a:cubicBezTo>
                  <a:lnTo>
                    <a:pt x="102878" y="33003"/>
                  </a:lnTo>
                  <a:cubicBezTo>
                    <a:pt x="103032" y="25976"/>
                    <a:pt x="97185" y="14745"/>
                    <a:pt x="87031" y="14489"/>
                  </a:cubicBezTo>
                  <a:cubicBezTo>
                    <a:pt x="76851" y="14232"/>
                    <a:pt x="75518" y="29284"/>
                    <a:pt x="71389" y="26566"/>
                  </a:cubicBezTo>
                  <a:cubicBezTo>
                    <a:pt x="67261" y="23823"/>
                    <a:pt x="69979" y="1"/>
                    <a:pt x="57260" y="1488"/>
                  </a:cubicBezTo>
                  <a:cubicBezTo>
                    <a:pt x="44516" y="2975"/>
                    <a:pt x="49568" y="30336"/>
                    <a:pt x="43618" y="28361"/>
                  </a:cubicBezTo>
                  <a:cubicBezTo>
                    <a:pt x="37669" y="26387"/>
                    <a:pt x="37977" y="17207"/>
                    <a:pt x="31028" y="17463"/>
                  </a:cubicBezTo>
                  <a:cubicBezTo>
                    <a:pt x="24079" y="17745"/>
                    <a:pt x="21848" y="31182"/>
                    <a:pt x="21848" y="31182"/>
                  </a:cubicBezTo>
                  <a:cubicBezTo>
                    <a:pt x="21848" y="31182"/>
                    <a:pt x="18309" y="15309"/>
                    <a:pt x="9719" y="15232"/>
                  </a:cubicBezTo>
                  <a:cubicBezTo>
                    <a:pt x="5975" y="15207"/>
                    <a:pt x="2719" y="18899"/>
                    <a:pt x="257" y="23079"/>
                  </a:cubicBezTo>
                  <a:cubicBezTo>
                    <a:pt x="1" y="26771"/>
                    <a:pt x="129" y="30464"/>
                    <a:pt x="693" y="34105"/>
                  </a:cubicBezTo>
                  <a:cubicBezTo>
                    <a:pt x="6411" y="72389"/>
                    <a:pt x="50132" y="114751"/>
                    <a:pt x="102878" y="110468"/>
                  </a:cubicBezTo>
                  <a:cubicBezTo>
                    <a:pt x="183985" y="103955"/>
                    <a:pt x="217500" y="51388"/>
                    <a:pt x="213858" y="1413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6"/>
            <p:cNvSpPr/>
            <p:nvPr/>
          </p:nvSpPr>
          <p:spPr>
            <a:xfrm>
              <a:off x="1247325" y="3310550"/>
              <a:ext cx="5215050" cy="2157050"/>
            </a:xfrm>
            <a:custGeom>
              <a:avLst/>
              <a:gdLst/>
              <a:ahLst/>
              <a:cxnLst/>
              <a:rect l="l" t="t" r="r" b="b"/>
              <a:pathLst>
                <a:path w="208602" h="86282" extrusionOk="0">
                  <a:moveTo>
                    <a:pt x="192556" y="0"/>
                  </a:moveTo>
                  <a:cubicBezTo>
                    <a:pt x="185448" y="0"/>
                    <a:pt x="181601" y="8008"/>
                    <a:pt x="181601" y="8008"/>
                  </a:cubicBezTo>
                  <a:cubicBezTo>
                    <a:pt x="180077" y="7374"/>
                    <a:pt x="178792" y="7100"/>
                    <a:pt x="177704" y="7100"/>
                  </a:cubicBezTo>
                  <a:cubicBezTo>
                    <a:pt x="172491" y="7100"/>
                    <a:pt x="171768" y="13396"/>
                    <a:pt x="170728" y="16726"/>
                  </a:cubicBezTo>
                  <a:cubicBezTo>
                    <a:pt x="170160" y="18583"/>
                    <a:pt x="169260" y="19338"/>
                    <a:pt x="168469" y="19338"/>
                  </a:cubicBezTo>
                  <a:cubicBezTo>
                    <a:pt x="167546" y="19338"/>
                    <a:pt x="166773" y="18309"/>
                    <a:pt x="166856" y="16803"/>
                  </a:cubicBezTo>
                  <a:cubicBezTo>
                    <a:pt x="166982" y="14056"/>
                    <a:pt x="165350" y="6231"/>
                    <a:pt x="158769" y="6231"/>
                  </a:cubicBezTo>
                  <a:cubicBezTo>
                    <a:pt x="158654" y="6231"/>
                    <a:pt x="158538" y="6233"/>
                    <a:pt x="158420" y="6238"/>
                  </a:cubicBezTo>
                  <a:cubicBezTo>
                    <a:pt x="152119" y="6520"/>
                    <a:pt x="150647" y="12945"/>
                    <a:pt x="148074" y="12945"/>
                  </a:cubicBezTo>
                  <a:cubicBezTo>
                    <a:pt x="147841" y="12945"/>
                    <a:pt x="147598" y="12892"/>
                    <a:pt x="147342" y="12777"/>
                  </a:cubicBezTo>
                  <a:cubicBezTo>
                    <a:pt x="144545" y="11495"/>
                    <a:pt x="143486" y="7205"/>
                    <a:pt x="138578" y="7205"/>
                  </a:cubicBezTo>
                  <a:cubicBezTo>
                    <a:pt x="138087" y="7205"/>
                    <a:pt x="137557" y="7248"/>
                    <a:pt x="136983" y="7341"/>
                  </a:cubicBezTo>
                  <a:cubicBezTo>
                    <a:pt x="130675" y="8367"/>
                    <a:pt x="130213" y="14316"/>
                    <a:pt x="130213" y="14316"/>
                  </a:cubicBezTo>
                  <a:cubicBezTo>
                    <a:pt x="130213" y="14316"/>
                    <a:pt x="90083" y="15777"/>
                    <a:pt x="83313" y="15777"/>
                  </a:cubicBezTo>
                  <a:cubicBezTo>
                    <a:pt x="76640" y="15777"/>
                    <a:pt x="74676" y="6258"/>
                    <a:pt x="66859" y="6258"/>
                  </a:cubicBezTo>
                  <a:cubicBezTo>
                    <a:pt x="66746" y="6258"/>
                    <a:pt x="66632" y="6260"/>
                    <a:pt x="66517" y="6264"/>
                  </a:cubicBezTo>
                  <a:cubicBezTo>
                    <a:pt x="58440" y="6520"/>
                    <a:pt x="58055" y="13008"/>
                    <a:pt x="56235" y="17213"/>
                  </a:cubicBezTo>
                  <a:cubicBezTo>
                    <a:pt x="55371" y="19197"/>
                    <a:pt x="54015" y="19980"/>
                    <a:pt x="52747" y="19980"/>
                  </a:cubicBezTo>
                  <a:cubicBezTo>
                    <a:pt x="51344" y="19980"/>
                    <a:pt x="50049" y="19022"/>
                    <a:pt x="49645" y="17675"/>
                  </a:cubicBezTo>
                  <a:cubicBezTo>
                    <a:pt x="48881" y="15103"/>
                    <a:pt x="45385" y="9622"/>
                    <a:pt x="38405" y="9622"/>
                  </a:cubicBezTo>
                  <a:cubicBezTo>
                    <a:pt x="38357" y="9622"/>
                    <a:pt x="38308" y="9623"/>
                    <a:pt x="38259" y="9623"/>
                  </a:cubicBezTo>
                  <a:cubicBezTo>
                    <a:pt x="31157" y="9674"/>
                    <a:pt x="28515" y="14187"/>
                    <a:pt x="23669" y="18957"/>
                  </a:cubicBezTo>
                  <a:cubicBezTo>
                    <a:pt x="22328" y="20284"/>
                    <a:pt x="20733" y="20747"/>
                    <a:pt x="19012" y="20747"/>
                  </a:cubicBezTo>
                  <a:cubicBezTo>
                    <a:pt x="15038" y="20747"/>
                    <a:pt x="10388" y="18278"/>
                    <a:pt x="6622" y="18278"/>
                  </a:cubicBezTo>
                  <a:cubicBezTo>
                    <a:pt x="6125" y="18278"/>
                    <a:pt x="5643" y="18321"/>
                    <a:pt x="5181" y="18418"/>
                  </a:cubicBezTo>
                  <a:cubicBezTo>
                    <a:pt x="3360" y="18803"/>
                    <a:pt x="1591" y="19470"/>
                    <a:pt x="1" y="20444"/>
                  </a:cubicBezTo>
                  <a:cubicBezTo>
                    <a:pt x="10823" y="53616"/>
                    <a:pt x="47710" y="86281"/>
                    <a:pt x="92262" y="86281"/>
                  </a:cubicBezTo>
                  <a:cubicBezTo>
                    <a:pt x="94685" y="86281"/>
                    <a:pt x="97131" y="86185"/>
                    <a:pt x="99596" y="85986"/>
                  </a:cubicBezTo>
                  <a:cubicBezTo>
                    <a:pt x="165420" y="80704"/>
                    <a:pt x="199909" y="45061"/>
                    <a:pt x="208602" y="11905"/>
                  </a:cubicBezTo>
                  <a:cubicBezTo>
                    <a:pt x="202179" y="2841"/>
                    <a:pt x="196789" y="0"/>
                    <a:pt x="19255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6"/>
            <p:cNvSpPr/>
            <p:nvPr/>
          </p:nvSpPr>
          <p:spPr>
            <a:xfrm>
              <a:off x="840900" y="237975"/>
              <a:ext cx="4327825" cy="3075150"/>
            </a:xfrm>
            <a:custGeom>
              <a:avLst/>
              <a:gdLst/>
              <a:ahLst/>
              <a:cxnLst/>
              <a:rect l="l" t="t" r="r" b="b"/>
              <a:pathLst>
                <a:path w="173113" h="123006" extrusionOk="0">
                  <a:moveTo>
                    <a:pt x="105237" y="1"/>
                  </a:moveTo>
                  <a:cubicBezTo>
                    <a:pt x="105118" y="1"/>
                    <a:pt x="104999" y="2"/>
                    <a:pt x="104878" y="6"/>
                  </a:cubicBezTo>
                  <a:cubicBezTo>
                    <a:pt x="97006" y="237"/>
                    <a:pt x="77261" y="468"/>
                    <a:pt x="71466" y="9750"/>
                  </a:cubicBezTo>
                  <a:cubicBezTo>
                    <a:pt x="65954" y="18580"/>
                    <a:pt x="64223" y="24904"/>
                    <a:pt x="53871" y="24904"/>
                  </a:cubicBezTo>
                  <a:cubicBezTo>
                    <a:pt x="53340" y="24904"/>
                    <a:pt x="52786" y="24887"/>
                    <a:pt x="52209" y="24854"/>
                  </a:cubicBezTo>
                  <a:cubicBezTo>
                    <a:pt x="51960" y="24838"/>
                    <a:pt x="51714" y="24831"/>
                    <a:pt x="51471" y="24831"/>
                  </a:cubicBezTo>
                  <a:cubicBezTo>
                    <a:pt x="40158" y="24831"/>
                    <a:pt x="34916" y="40898"/>
                    <a:pt x="39234" y="46496"/>
                  </a:cubicBezTo>
                  <a:cubicBezTo>
                    <a:pt x="38102" y="45743"/>
                    <a:pt x="36772" y="45395"/>
                    <a:pt x="35362" y="45395"/>
                  </a:cubicBezTo>
                  <a:cubicBezTo>
                    <a:pt x="27502" y="45395"/>
                    <a:pt x="17135" y="56204"/>
                    <a:pt x="24592" y="68010"/>
                  </a:cubicBezTo>
                  <a:cubicBezTo>
                    <a:pt x="7899" y="73343"/>
                    <a:pt x="1" y="99088"/>
                    <a:pt x="23899" y="115807"/>
                  </a:cubicBezTo>
                  <a:cubicBezTo>
                    <a:pt x="31583" y="121182"/>
                    <a:pt x="38980" y="123006"/>
                    <a:pt x="45481" y="123006"/>
                  </a:cubicBezTo>
                  <a:cubicBezTo>
                    <a:pt x="59200" y="123006"/>
                    <a:pt x="68927" y="114884"/>
                    <a:pt x="68927" y="114884"/>
                  </a:cubicBezTo>
                  <a:lnTo>
                    <a:pt x="118340" y="99550"/>
                  </a:lnTo>
                  <a:lnTo>
                    <a:pt x="140162" y="86806"/>
                  </a:lnTo>
                  <a:lnTo>
                    <a:pt x="158496" y="98165"/>
                  </a:lnTo>
                  <a:lnTo>
                    <a:pt x="173113" y="80139"/>
                  </a:lnTo>
                  <a:lnTo>
                    <a:pt x="164061" y="47086"/>
                  </a:lnTo>
                  <a:lnTo>
                    <a:pt x="145265" y="32751"/>
                  </a:lnTo>
                  <a:cubicBezTo>
                    <a:pt x="145265" y="32751"/>
                    <a:pt x="142904" y="21270"/>
                    <a:pt x="132359" y="21270"/>
                  </a:cubicBezTo>
                  <a:cubicBezTo>
                    <a:pt x="131068" y="21270"/>
                    <a:pt x="129656" y="21442"/>
                    <a:pt x="128110" y="21828"/>
                  </a:cubicBezTo>
                  <a:cubicBezTo>
                    <a:pt x="128721" y="14048"/>
                    <a:pt x="126080" y="6806"/>
                    <a:pt x="118675" y="6806"/>
                  </a:cubicBezTo>
                  <a:cubicBezTo>
                    <a:pt x="117684" y="6806"/>
                    <a:pt x="116608" y="6936"/>
                    <a:pt x="115443" y="7212"/>
                  </a:cubicBezTo>
                  <a:cubicBezTo>
                    <a:pt x="115443" y="7212"/>
                    <a:pt x="112857" y="1"/>
                    <a:pt x="1052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6"/>
            <p:cNvSpPr/>
            <p:nvPr/>
          </p:nvSpPr>
          <p:spPr>
            <a:xfrm>
              <a:off x="1697475" y="810500"/>
              <a:ext cx="463650" cy="415725"/>
            </a:xfrm>
            <a:custGeom>
              <a:avLst/>
              <a:gdLst/>
              <a:ahLst/>
              <a:cxnLst/>
              <a:rect l="l" t="t" r="r" b="b"/>
              <a:pathLst>
                <a:path w="18546" h="16629" extrusionOk="0">
                  <a:moveTo>
                    <a:pt x="18123" y="0"/>
                  </a:moveTo>
                  <a:cubicBezTo>
                    <a:pt x="18107" y="0"/>
                    <a:pt x="18091" y="1"/>
                    <a:pt x="18074" y="4"/>
                  </a:cubicBezTo>
                  <a:cubicBezTo>
                    <a:pt x="13381" y="722"/>
                    <a:pt x="8791" y="1696"/>
                    <a:pt x="5381" y="5260"/>
                  </a:cubicBezTo>
                  <a:cubicBezTo>
                    <a:pt x="2483" y="8286"/>
                    <a:pt x="945" y="12312"/>
                    <a:pt x="47" y="16312"/>
                  </a:cubicBezTo>
                  <a:cubicBezTo>
                    <a:pt x="1" y="16498"/>
                    <a:pt x="170" y="16628"/>
                    <a:pt x="328" y="16628"/>
                  </a:cubicBezTo>
                  <a:cubicBezTo>
                    <a:pt x="431" y="16628"/>
                    <a:pt x="530" y="16572"/>
                    <a:pt x="560" y="16441"/>
                  </a:cubicBezTo>
                  <a:cubicBezTo>
                    <a:pt x="1458" y="12517"/>
                    <a:pt x="2919" y="8594"/>
                    <a:pt x="5765" y="5619"/>
                  </a:cubicBezTo>
                  <a:cubicBezTo>
                    <a:pt x="9099" y="2132"/>
                    <a:pt x="13638" y="1235"/>
                    <a:pt x="18228" y="517"/>
                  </a:cubicBezTo>
                  <a:cubicBezTo>
                    <a:pt x="18545" y="468"/>
                    <a:pt x="18444" y="0"/>
                    <a:pt x="181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6"/>
            <p:cNvSpPr/>
            <p:nvPr/>
          </p:nvSpPr>
          <p:spPr>
            <a:xfrm>
              <a:off x="1297350" y="1558675"/>
              <a:ext cx="87925" cy="306675"/>
            </a:xfrm>
            <a:custGeom>
              <a:avLst/>
              <a:gdLst/>
              <a:ahLst/>
              <a:cxnLst/>
              <a:rect l="l" t="t" r="r" b="b"/>
              <a:pathLst>
                <a:path w="3517" h="12267" extrusionOk="0">
                  <a:moveTo>
                    <a:pt x="2411" y="1"/>
                  </a:moveTo>
                  <a:cubicBezTo>
                    <a:pt x="2303" y="1"/>
                    <a:pt x="2195" y="62"/>
                    <a:pt x="2154" y="207"/>
                  </a:cubicBezTo>
                  <a:cubicBezTo>
                    <a:pt x="1000" y="4514"/>
                    <a:pt x="0" y="8412"/>
                    <a:pt x="2975" y="12182"/>
                  </a:cubicBezTo>
                  <a:cubicBezTo>
                    <a:pt x="3028" y="12241"/>
                    <a:pt x="3089" y="12266"/>
                    <a:pt x="3148" y="12266"/>
                  </a:cubicBezTo>
                  <a:cubicBezTo>
                    <a:pt x="3342" y="12266"/>
                    <a:pt x="3517" y="11994"/>
                    <a:pt x="3359" y="11797"/>
                  </a:cubicBezTo>
                  <a:cubicBezTo>
                    <a:pt x="513" y="8181"/>
                    <a:pt x="1590" y="4386"/>
                    <a:pt x="2667" y="335"/>
                  </a:cubicBezTo>
                  <a:cubicBezTo>
                    <a:pt x="2728" y="136"/>
                    <a:pt x="2570" y="1"/>
                    <a:pt x="24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6"/>
            <p:cNvSpPr/>
            <p:nvPr/>
          </p:nvSpPr>
          <p:spPr>
            <a:xfrm>
              <a:off x="1000525" y="2020525"/>
              <a:ext cx="219450" cy="343700"/>
            </a:xfrm>
            <a:custGeom>
              <a:avLst/>
              <a:gdLst/>
              <a:ahLst/>
              <a:cxnLst/>
              <a:rect l="l" t="t" r="r" b="b"/>
              <a:pathLst>
                <a:path w="8778" h="13748" extrusionOk="0">
                  <a:moveTo>
                    <a:pt x="8413" y="1"/>
                  </a:moveTo>
                  <a:cubicBezTo>
                    <a:pt x="8372" y="1"/>
                    <a:pt x="8328" y="13"/>
                    <a:pt x="8283" y="41"/>
                  </a:cubicBezTo>
                  <a:cubicBezTo>
                    <a:pt x="3514" y="3426"/>
                    <a:pt x="1" y="7324"/>
                    <a:pt x="360" y="13478"/>
                  </a:cubicBezTo>
                  <a:cubicBezTo>
                    <a:pt x="372" y="13657"/>
                    <a:pt x="513" y="13747"/>
                    <a:pt x="648" y="13747"/>
                  </a:cubicBezTo>
                  <a:cubicBezTo>
                    <a:pt x="783" y="13747"/>
                    <a:pt x="911" y="13657"/>
                    <a:pt x="898" y="13478"/>
                  </a:cubicBezTo>
                  <a:cubicBezTo>
                    <a:pt x="565" y="7503"/>
                    <a:pt x="3924" y="3785"/>
                    <a:pt x="8540" y="503"/>
                  </a:cubicBezTo>
                  <a:cubicBezTo>
                    <a:pt x="8777" y="352"/>
                    <a:pt x="8633" y="1"/>
                    <a:pt x="84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6"/>
            <p:cNvSpPr/>
            <p:nvPr/>
          </p:nvSpPr>
          <p:spPr>
            <a:xfrm>
              <a:off x="2849350" y="1926050"/>
              <a:ext cx="956475" cy="605425"/>
            </a:xfrm>
            <a:custGeom>
              <a:avLst/>
              <a:gdLst/>
              <a:ahLst/>
              <a:cxnLst/>
              <a:rect l="l" t="t" r="r" b="b"/>
              <a:pathLst>
                <a:path w="38259" h="24217" extrusionOk="0">
                  <a:moveTo>
                    <a:pt x="26956" y="1"/>
                  </a:moveTo>
                  <a:cubicBezTo>
                    <a:pt x="10980" y="1"/>
                    <a:pt x="0" y="6385"/>
                    <a:pt x="0" y="6385"/>
                  </a:cubicBezTo>
                  <a:cubicBezTo>
                    <a:pt x="0" y="6385"/>
                    <a:pt x="1154" y="15385"/>
                    <a:pt x="3129" y="23180"/>
                  </a:cubicBezTo>
                  <a:cubicBezTo>
                    <a:pt x="7998" y="23905"/>
                    <a:pt x="12192" y="24217"/>
                    <a:pt x="15806" y="24217"/>
                  </a:cubicBezTo>
                  <a:cubicBezTo>
                    <a:pt x="37880" y="24217"/>
                    <a:pt x="38259" y="12590"/>
                    <a:pt x="38259" y="12590"/>
                  </a:cubicBezTo>
                  <a:lnTo>
                    <a:pt x="36336" y="743"/>
                  </a:lnTo>
                  <a:cubicBezTo>
                    <a:pt x="33062" y="221"/>
                    <a:pt x="29923" y="1"/>
                    <a:pt x="2695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6"/>
            <p:cNvSpPr/>
            <p:nvPr/>
          </p:nvSpPr>
          <p:spPr>
            <a:xfrm>
              <a:off x="3198075" y="1812550"/>
              <a:ext cx="328900" cy="400050"/>
            </a:xfrm>
            <a:custGeom>
              <a:avLst/>
              <a:gdLst/>
              <a:ahLst/>
              <a:cxnLst/>
              <a:rect l="l" t="t" r="r" b="b"/>
              <a:pathLst>
                <a:path w="13156" h="16002" extrusionOk="0">
                  <a:moveTo>
                    <a:pt x="11027" y="1"/>
                  </a:moveTo>
                  <a:lnTo>
                    <a:pt x="1" y="2129"/>
                  </a:lnTo>
                  <a:lnTo>
                    <a:pt x="898" y="16002"/>
                  </a:lnTo>
                  <a:lnTo>
                    <a:pt x="13155" y="14976"/>
                  </a:lnTo>
                  <a:lnTo>
                    <a:pt x="1102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6"/>
            <p:cNvSpPr/>
            <p:nvPr/>
          </p:nvSpPr>
          <p:spPr>
            <a:xfrm>
              <a:off x="3198075" y="1813200"/>
              <a:ext cx="293000" cy="172400"/>
            </a:xfrm>
            <a:custGeom>
              <a:avLst/>
              <a:gdLst/>
              <a:ahLst/>
              <a:cxnLst/>
              <a:rect l="l" t="t" r="r" b="b"/>
              <a:pathLst>
                <a:path w="11720" h="6896" extrusionOk="0">
                  <a:moveTo>
                    <a:pt x="11027" y="0"/>
                  </a:moveTo>
                  <a:lnTo>
                    <a:pt x="1" y="2103"/>
                  </a:lnTo>
                  <a:lnTo>
                    <a:pt x="309" y="6770"/>
                  </a:lnTo>
                  <a:cubicBezTo>
                    <a:pt x="1040" y="6843"/>
                    <a:pt x="1889" y="6896"/>
                    <a:pt x="2815" y="6896"/>
                  </a:cubicBezTo>
                  <a:cubicBezTo>
                    <a:pt x="5461" y="6896"/>
                    <a:pt x="8738" y="6468"/>
                    <a:pt x="11719" y="4873"/>
                  </a:cubicBezTo>
                  <a:lnTo>
                    <a:pt x="11027" y="0"/>
                  </a:lnTo>
                  <a:close/>
                </a:path>
              </a:pathLst>
            </a:custGeom>
            <a:solidFill>
              <a:srgbClr val="243762">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6"/>
            <p:cNvSpPr/>
            <p:nvPr/>
          </p:nvSpPr>
          <p:spPr>
            <a:xfrm>
              <a:off x="2603825" y="708650"/>
              <a:ext cx="1559975" cy="1201200"/>
            </a:xfrm>
            <a:custGeom>
              <a:avLst/>
              <a:gdLst/>
              <a:ahLst/>
              <a:cxnLst/>
              <a:rect l="l" t="t" r="r" b="b"/>
              <a:pathLst>
                <a:path w="62399" h="48048" extrusionOk="0">
                  <a:moveTo>
                    <a:pt x="50439" y="10924"/>
                  </a:moveTo>
                  <a:lnTo>
                    <a:pt x="50439" y="10924"/>
                  </a:lnTo>
                  <a:cubicBezTo>
                    <a:pt x="50439" y="10924"/>
                    <a:pt x="50439" y="10925"/>
                    <a:pt x="50440" y="10927"/>
                  </a:cubicBezTo>
                  <a:lnTo>
                    <a:pt x="50440" y="10927"/>
                  </a:lnTo>
                  <a:cubicBezTo>
                    <a:pt x="50440" y="10926"/>
                    <a:pt x="50439" y="10925"/>
                    <a:pt x="50439" y="10924"/>
                  </a:cubicBezTo>
                  <a:close/>
                  <a:moveTo>
                    <a:pt x="34823" y="1"/>
                  </a:moveTo>
                  <a:cubicBezTo>
                    <a:pt x="33412" y="4232"/>
                    <a:pt x="31053" y="8129"/>
                    <a:pt x="27668" y="11052"/>
                  </a:cubicBezTo>
                  <a:cubicBezTo>
                    <a:pt x="24591" y="13719"/>
                    <a:pt x="20848" y="15463"/>
                    <a:pt x="16899" y="16412"/>
                  </a:cubicBezTo>
                  <a:cubicBezTo>
                    <a:pt x="15052" y="16796"/>
                    <a:pt x="13155" y="17078"/>
                    <a:pt x="11283" y="17258"/>
                  </a:cubicBezTo>
                  <a:cubicBezTo>
                    <a:pt x="10587" y="17338"/>
                    <a:pt x="9891" y="17368"/>
                    <a:pt x="9195" y="17368"/>
                  </a:cubicBezTo>
                  <a:cubicBezTo>
                    <a:pt x="7138" y="17368"/>
                    <a:pt x="5082" y="17106"/>
                    <a:pt x="3026" y="17106"/>
                  </a:cubicBezTo>
                  <a:cubicBezTo>
                    <a:pt x="2445" y="17106"/>
                    <a:pt x="1864" y="17127"/>
                    <a:pt x="1282" y="17181"/>
                  </a:cubicBezTo>
                  <a:cubicBezTo>
                    <a:pt x="898" y="17181"/>
                    <a:pt x="564" y="17309"/>
                    <a:pt x="308" y="17591"/>
                  </a:cubicBezTo>
                  <a:cubicBezTo>
                    <a:pt x="205" y="17719"/>
                    <a:pt x="154" y="17873"/>
                    <a:pt x="129" y="18027"/>
                  </a:cubicBezTo>
                  <a:cubicBezTo>
                    <a:pt x="0" y="18822"/>
                    <a:pt x="308" y="19873"/>
                    <a:pt x="436" y="20643"/>
                  </a:cubicBezTo>
                  <a:cubicBezTo>
                    <a:pt x="795" y="22822"/>
                    <a:pt x="1282" y="24951"/>
                    <a:pt x="1923" y="27053"/>
                  </a:cubicBezTo>
                  <a:cubicBezTo>
                    <a:pt x="3539" y="32618"/>
                    <a:pt x="6180" y="38105"/>
                    <a:pt x="10411" y="42157"/>
                  </a:cubicBezTo>
                  <a:cubicBezTo>
                    <a:pt x="14689" y="46251"/>
                    <a:pt x="20180" y="48048"/>
                    <a:pt x="25883" y="48048"/>
                  </a:cubicBezTo>
                  <a:cubicBezTo>
                    <a:pt x="27359" y="48048"/>
                    <a:pt x="28849" y="47927"/>
                    <a:pt x="30335" y="47695"/>
                  </a:cubicBezTo>
                  <a:cubicBezTo>
                    <a:pt x="62398" y="42645"/>
                    <a:pt x="50565" y="11257"/>
                    <a:pt x="50440" y="10927"/>
                  </a:cubicBezTo>
                  <a:lnTo>
                    <a:pt x="50440" y="10927"/>
                  </a:lnTo>
                  <a:cubicBezTo>
                    <a:pt x="50490" y="11066"/>
                    <a:pt x="50073" y="11114"/>
                    <a:pt x="49511" y="11114"/>
                  </a:cubicBezTo>
                  <a:cubicBezTo>
                    <a:pt x="48540" y="11114"/>
                    <a:pt x="47139" y="10973"/>
                    <a:pt x="46977" y="10924"/>
                  </a:cubicBezTo>
                  <a:cubicBezTo>
                    <a:pt x="45721" y="10540"/>
                    <a:pt x="44541" y="10027"/>
                    <a:pt x="43413" y="9386"/>
                  </a:cubicBezTo>
                  <a:cubicBezTo>
                    <a:pt x="41182" y="8078"/>
                    <a:pt x="39182" y="6386"/>
                    <a:pt x="37541" y="4360"/>
                  </a:cubicBezTo>
                  <a:cubicBezTo>
                    <a:pt x="36746" y="3411"/>
                    <a:pt x="36054" y="2360"/>
                    <a:pt x="35438" y="1257"/>
                  </a:cubicBezTo>
                  <a:cubicBezTo>
                    <a:pt x="35336" y="1052"/>
                    <a:pt x="34746" y="231"/>
                    <a:pt x="348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6"/>
            <p:cNvSpPr/>
            <p:nvPr/>
          </p:nvSpPr>
          <p:spPr>
            <a:xfrm>
              <a:off x="2228675" y="1094750"/>
              <a:ext cx="465550" cy="445875"/>
            </a:xfrm>
            <a:custGeom>
              <a:avLst/>
              <a:gdLst/>
              <a:ahLst/>
              <a:cxnLst/>
              <a:rect l="l" t="t" r="r" b="b"/>
              <a:pathLst>
                <a:path w="18622" h="17835" extrusionOk="0">
                  <a:moveTo>
                    <a:pt x="9003" y="1"/>
                  </a:moveTo>
                  <a:cubicBezTo>
                    <a:pt x="6101" y="1"/>
                    <a:pt x="3128" y="1227"/>
                    <a:pt x="1954" y="5712"/>
                  </a:cubicBezTo>
                  <a:cubicBezTo>
                    <a:pt x="0" y="13074"/>
                    <a:pt x="5451" y="17835"/>
                    <a:pt x="10969" y="17835"/>
                  </a:cubicBezTo>
                  <a:cubicBezTo>
                    <a:pt x="13850" y="17835"/>
                    <a:pt x="16749" y="16537"/>
                    <a:pt x="18622" y="13635"/>
                  </a:cubicBezTo>
                  <a:cubicBezTo>
                    <a:pt x="18596" y="13635"/>
                    <a:pt x="17724" y="10430"/>
                    <a:pt x="15904" y="1788"/>
                  </a:cubicBezTo>
                  <a:cubicBezTo>
                    <a:pt x="15904" y="1788"/>
                    <a:pt x="12506" y="1"/>
                    <a:pt x="90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6"/>
            <p:cNvSpPr/>
            <p:nvPr/>
          </p:nvSpPr>
          <p:spPr>
            <a:xfrm>
              <a:off x="2371750" y="1215725"/>
              <a:ext cx="115425" cy="130800"/>
            </a:xfrm>
            <a:custGeom>
              <a:avLst/>
              <a:gdLst/>
              <a:ahLst/>
              <a:cxnLst/>
              <a:rect l="l" t="t" r="r" b="b"/>
              <a:pathLst>
                <a:path w="4617" h="5232" fill="none" extrusionOk="0">
                  <a:moveTo>
                    <a:pt x="1" y="5232"/>
                  </a:moveTo>
                  <a:cubicBezTo>
                    <a:pt x="1" y="5232"/>
                    <a:pt x="565" y="821"/>
                    <a:pt x="4616" y="1"/>
                  </a:cubicBezTo>
                </a:path>
              </a:pathLst>
            </a:custGeom>
            <a:noFill/>
            <a:ln w="9625" cap="rnd" cmpd="sng">
              <a:solidFill>
                <a:srgbClr val="2C235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6"/>
            <p:cNvSpPr/>
            <p:nvPr/>
          </p:nvSpPr>
          <p:spPr>
            <a:xfrm>
              <a:off x="2418550" y="1252275"/>
              <a:ext cx="75025" cy="109650"/>
            </a:xfrm>
            <a:custGeom>
              <a:avLst/>
              <a:gdLst/>
              <a:ahLst/>
              <a:cxnLst/>
              <a:rect l="l" t="t" r="r" b="b"/>
              <a:pathLst>
                <a:path w="3001" h="4386" fill="none" extrusionOk="0">
                  <a:moveTo>
                    <a:pt x="3001" y="4385"/>
                  </a:moveTo>
                  <a:cubicBezTo>
                    <a:pt x="1514" y="3334"/>
                    <a:pt x="437" y="1770"/>
                    <a:pt x="1" y="0"/>
                  </a:cubicBezTo>
                </a:path>
              </a:pathLst>
            </a:custGeom>
            <a:noFill/>
            <a:ln w="9625" cap="rnd" cmpd="sng">
              <a:solidFill>
                <a:srgbClr val="2C235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6"/>
            <p:cNvSpPr/>
            <p:nvPr/>
          </p:nvSpPr>
          <p:spPr>
            <a:xfrm>
              <a:off x="3864775" y="909125"/>
              <a:ext cx="264400" cy="449800"/>
            </a:xfrm>
            <a:custGeom>
              <a:avLst/>
              <a:gdLst/>
              <a:ahLst/>
              <a:cxnLst/>
              <a:rect l="l" t="t" r="r" b="b"/>
              <a:pathLst>
                <a:path w="10576" h="17992" extrusionOk="0">
                  <a:moveTo>
                    <a:pt x="4165" y="0"/>
                  </a:moveTo>
                  <a:cubicBezTo>
                    <a:pt x="1619" y="0"/>
                    <a:pt x="1" y="2880"/>
                    <a:pt x="1" y="2880"/>
                  </a:cubicBezTo>
                  <a:cubicBezTo>
                    <a:pt x="1206" y="8136"/>
                    <a:pt x="1104" y="17803"/>
                    <a:pt x="1104" y="17803"/>
                  </a:cubicBezTo>
                  <a:cubicBezTo>
                    <a:pt x="1612" y="17931"/>
                    <a:pt x="2095" y="17992"/>
                    <a:pt x="2552" y="17992"/>
                  </a:cubicBezTo>
                  <a:cubicBezTo>
                    <a:pt x="9520" y="17992"/>
                    <a:pt x="10576" y="3969"/>
                    <a:pt x="6822" y="1033"/>
                  </a:cubicBezTo>
                  <a:cubicBezTo>
                    <a:pt x="5859" y="285"/>
                    <a:pt x="4966" y="0"/>
                    <a:pt x="41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6"/>
            <p:cNvSpPr/>
            <p:nvPr/>
          </p:nvSpPr>
          <p:spPr>
            <a:xfrm>
              <a:off x="3534975" y="1111375"/>
              <a:ext cx="125325" cy="277825"/>
            </a:xfrm>
            <a:custGeom>
              <a:avLst/>
              <a:gdLst/>
              <a:ahLst/>
              <a:cxnLst/>
              <a:rect l="l" t="t" r="r" b="b"/>
              <a:pathLst>
                <a:path w="5013" h="11113" extrusionOk="0">
                  <a:moveTo>
                    <a:pt x="326" y="1"/>
                  </a:moveTo>
                  <a:cubicBezTo>
                    <a:pt x="171" y="1"/>
                    <a:pt x="1" y="184"/>
                    <a:pt x="90" y="380"/>
                  </a:cubicBezTo>
                  <a:lnTo>
                    <a:pt x="3962" y="8713"/>
                  </a:lnTo>
                  <a:lnTo>
                    <a:pt x="4391" y="9611"/>
                  </a:lnTo>
                  <a:lnTo>
                    <a:pt x="4391" y="9611"/>
                  </a:lnTo>
                  <a:lnTo>
                    <a:pt x="910" y="10637"/>
                  </a:lnTo>
                  <a:cubicBezTo>
                    <a:pt x="633" y="10729"/>
                    <a:pt x="710" y="11113"/>
                    <a:pt x="953" y="11113"/>
                  </a:cubicBezTo>
                  <a:cubicBezTo>
                    <a:pt x="979" y="11113"/>
                    <a:pt x="1008" y="11108"/>
                    <a:pt x="1038" y="11098"/>
                  </a:cubicBezTo>
                  <a:lnTo>
                    <a:pt x="4782" y="9996"/>
                  </a:lnTo>
                  <a:cubicBezTo>
                    <a:pt x="4936" y="9970"/>
                    <a:pt x="5013" y="9790"/>
                    <a:pt x="4936" y="9637"/>
                  </a:cubicBezTo>
                  <a:lnTo>
                    <a:pt x="1064" y="1303"/>
                  </a:lnTo>
                  <a:lnTo>
                    <a:pt x="500" y="123"/>
                  </a:lnTo>
                  <a:cubicBezTo>
                    <a:pt x="461" y="37"/>
                    <a:pt x="395" y="1"/>
                    <a:pt x="3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6"/>
            <p:cNvSpPr/>
            <p:nvPr/>
          </p:nvSpPr>
          <p:spPr>
            <a:xfrm>
              <a:off x="3270000" y="1376725"/>
              <a:ext cx="237350" cy="150750"/>
            </a:xfrm>
            <a:custGeom>
              <a:avLst/>
              <a:gdLst/>
              <a:ahLst/>
              <a:cxnLst/>
              <a:rect l="l" t="t" r="r" b="b"/>
              <a:pathLst>
                <a:path w="9494" h="6030" extrusionOk="0">
                  <a:moveTo>
                    <a:pt x="296" y="0"/>
                  </a:moveTo>
                  <a:cubicBezTo>
                    <a:pt x="149" y="0"/>
                    <a:pt x="1" y="120"/>
                    <a:pt x="47" y="305"/>
                  </a:cubicBezTo>
                  <a:cubicBezTo>
                    <a:pt x="765" y="2766"/>
                    <a:pt x="2791" y="4972"/>
                    <a:pt x="5227" y="5715"/>
                  </a:cubicBezTo>
                  <a:cubicBezTo>
                    <a:pt x="5990" y="5925"/>
                    <a:pt x="6770" y="6029"/>
                    <a:pt x="7547" y="6029"/>
                  </a:cubicBezTo>
                  <a:cubicBezTo>
                    <a:pt x="8103" y="6029"/>
                    <a:pt x="8657" y="5976"/>
                    <a:pt x="9201" y="5869"/>
                  </a:cubicBezTo>
                  <a:cubicBezTo>
                    <a:pt x="9494" y="5820"/>
                    <a:pt x="9393" y="5378"/>
                    <a:pt x="9118" y="5378"/>
                  </a:cubicBezTo>
                  <a:cubicBezTo>
                    <a:pt x="9103" y="5378"/>
                    <a:pt x="9089" y="5379"/>
                    <a:pt x="9073" y="5382"/>
                  </a:cubicBezTo>
                  <a:cubicBezTo>
                    <a:pt x="8543" y="5480"/>
                    <a:pt x="8010" y="5531"/>
                    <a:pt x="7482" y="5531"/>
                  </a:cubicBezTo>
                  <a:cubicBezTo>
                    <a:pt x="5940" y="5531"/>
                    <a:pt x="4443" y="5093"/>
                    <a:pt x="3201" y="4100"/>
                  </a:cubicBezTo>
                  <a:cubicBezTo>
                    <a:pt x="2150" y="3254"/>
                    <a:pt x="1329" y="2151"/>
                    <a:pt x="791" y="894"/>
                  </a:cubicBezTo>
                  <a:cubicBezTo>
                    <a:pt x="688" y="664"/>
                    <a:pt x="586" y="433"/>
                    <a:pt x="534" y="176"/>
                  </a:cubicBezTo>
                  <a:cubicBezTo>
                    <a:pt x="493" y="53"/>
                    <a:pt x="395" y="0"/>
                    <a:pt x="2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6"/>
            <p:cNvSpPr/>
            <p:nvPr/>
          </p:nvSpPr>
          <p:spPr>
            <a:xfrm>
              <a:off x="3187825" y="1120850"/>
              <a:ext cx="124400" cy="12200"/>
            </a:xfrm>
            <a:custGeom>
              <a:avLst/>
              <a:gdLst/>
              <a:ahLst/>
              <a:cxnLst/>
              <a:rect l="l" t="t" r="r" b="b"/>
              <a:pathLst>
                <a:path w="4976" h="488" extrusionOk="0">
                  <a:moveTo>
                    <a:pt x="308" y="1"/>
                  </a:moveTo>
                  <a:cubicBezTo>
                    <a:pt x="1" y="1"/>
                    <a:pt x="1" y="488"/>
                    <a:pt x="308" y="488"/>
                  </a:cubicBezTo>
                  <a:lnTo>
                    <a:pt x="4667" y="488"/>
                  </a:lnTo>
                  <a:cubicBezTo>
                    <a:pt x="4975" y="488"/>
                    <a:pt x="4975" y="1"/>
                    <a:pt x="46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6"/>
            <p:cNvSpPr/>
            <p:nvPr/>
          </p:nvSpPr>
          <p:spPr>
            <a:xfrm>
              <a:off x="3691050" y="1009950"/>
              <a:ext cx="48125" cy="107075"/>
            </a:xfrm>
            <a:custGeom>
              <a:avLst/>
              <a:gdLst/>
              <a:ahLst/>
              <a:cxnLst/>
              <a:rect l="l" t="t" r="r" b="b"/>
              <a:pathLst>
                <a:path w="1925" h="4283" extrusionOk="0">
                  <a:moveTo>
                    <a:pt x="975" y="0"/>
                  </a:moveTo>
                  <a:cubicBezTo>
                    <a:pt x="437" y="0"/>
                    <a:pt x="1" y="949"/>
                    <a:pt x="1" y="2154"/>
                  </a:cubicBezTo>
                  <a:cubicBezTo>
                    <a:pt x="1" y="3334"/>
                    <a:pt x="437" y="4283"/>
                    <a:pt x="975" y="4283"/>
                  </a:cubicBezTo>
                  <a:cubicBezTo>
                    <a:pt x="1488" y="4283"/>
                    <a:pt x="1924" y="3334"/>
                    <a:pt x="1924" y="2154"/>
                  </a:cubicBezTo>
                  <a:cubicBezTo>
                    <a:pt x="1924" y="949"/>
                    <a:pt x="1488" y="0"/>
                    <a:pt x="9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6"/>
            <p:cNvSpPr/>
            <p:nvPr/>
          </p:nvSpPr>
          <p:spPr>
            <a:xfrm>
              <a:off x="3121150" y="1265725"/>
              <a:ext cx="199400" cy="170425"/>
            </a:xfrm>
            <a:custGeom>
              <a:avLst/>
              <a:gdLst/>
              <a:ahLst/>
              <a:cxnLst/>
              <a:rect l="l" t="t" r="r" b="b"/>
              <a:pathLst>
                <a:path w="7976" h="6817" extrusionOk="0">
                  <a:moveTo>
                    <a:pt x="4565" y="1"/>
                  </a:moveTo>
                  <a:cubicBezTo>
                    <a:pt x="1514" y="1"/>
                    <a:pt x="1" y="3668"/>
                    <a:pt x="2155" y="5822"/>
                  </a:cubicBezTo>
                  <a:cubicBezTo>
                    <a:pt x="2850" y="6508"/>
                    <a:pt x="3702" y="6816"/>
                    <a:pt x="4538" y="6816"/>
                  </a:cubicBezTo>
                  <a:cubicBezTo>
                    <a:pt x="6293" y="6816"/>
                    <a:pt x="7976" y="5461"/>
                    <a:pt x="7976" y="3411"/>
                  </a:cubicBezTo>
                  <a:cubicBezTo>
                    <a:pt x="7976" y="1514"/>
                    <a:pt x="6437" y="1"/>
                    <a:pt x="45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6"/>
            <p:cNvSpPr/>
            <p:nvPr/>
          </p:nvSpPr>
          <p:spPr>
            <a:xfrm>
              <a:off x="3673750" y="1180475"/>
              <a:ext cx="199400" cy="170400"/>
            </a:xfrm>
            <a:custGeom>
              <a:avLst/>
              <a:gdLst/>
              <a:ahLst/>
              <a:cxnLst/>
              <a:rect l="l" t="t" r="r" b="b"/>
              <a:pathLst>
                <a:path w="7976" h="6816" extrusionOk="0">
                  <a:moveTo>
                    <a:pt x="4565" y="0"/>
                  </a:moveTo>
                  <a:cubicBezTo>
                    <a:pt x="1539" y="0"/>
                    <a:pt x="0" y="3667"/>
                    <a:pt x="2154" y="5821"/>
                  </a:cubicBezTo>
                  <a:cubicBezTo>
                    <a:pt x="2850" y="6508"/>
                    <a:pt x="3702" y="6816"/>
                    <a:pt x="4538" y="6816"/>
                  </a:cubicBezTo>
                  <a:cubicBezTo>
                    <a:pt x="6293" y="6816"/>
                    <a:pt x="7975" y="5460"/>
                    <a:pt x="7975" y="3411"/>
                  </a:cubicBezTo>
                  <a:cubicBezTo>
                    <a:pt x="7975" y="1513"/>
                    <a:pt x="6462" y="0"/>
                    <a:pt x="456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6"/>
            <p:cNvSpPr/>
            <p:nvPr/>
          </p:nvSpPr>
          <p:spPr>
            <a:xfrm>
              <a:off x="4305825" y="1221500"/>
              <a:ext cx="1091750" cy="2202525"/>
            </a:xfrm>
            <a:custGeom>
              <a:avLst/>
              <a:gdLst/>
              <a:ahLst/>
              <a:cxnLst/>
              <a:rect l="l" t="t" r="r" b="b"/>
              <a:pathLst>
                <a:path w="43670" h="88101" extrusionOk="0">
                  <a:moveTo>
                    <a:pt x="25079" y="1"/>
                  </a:moveTo>
                  <a:lnTo>
                    <a:pt x="20515" y="24079"/>
                  </a:lnTo>
                  <a:lnTo>
                    <a:pt x="20258" y="25387"/>
                  </a:lnTo>
                  <a:lnTo>
                    <a:pt x="18925" y="32438"/>
                  </a:lnTo>
                  <a:lnTo>
                    <a:pt x="14361" y="56593"/>
                  </a:lnTo>
                  <a:lnTo>
                    <a:pt x="1" y="79364"/>
                  </a:lnTo>
                  <a:cubicBezTo>
                    <a:pt x="1" y="79364"/>
                    <a:pt x="8119" y="88100"/>
                    <a:pt x="20736" y="88100"/>
                  </a:cubicBezTo>
                  <a:cubicBezTo>
                    <a:pt x="22194" y="88100"/>
                    <a:pt x="23712" y="87984"/>
                    <a:pt x="25284" y="87723"/>
                  </a:cubicBezTo>
                  <a:cubicBezTo>
                    <a:pt x="40439" y="85185"/>
                    <a:pt x="42183" y="68030"/>
                    <a:pt x="43362" y="52593"/>
                  </a:cubicBezTo>
                  <a:cubicBezTo>
                    <a:pt x="43670" y="48311"/>
                    <a:pt x="43516" y="42541"/>
                    <a:pt x="43106" y="36464"/>
                  </a:cubicBezTo>
                  <a:cubicBezTo>
                    <a:pt x="42926" y="33849"/>
                    <a:pt x="42696" y="31182"/>
                    <a:pt x="42465" y="28541"/>
                  </a:cubicBezTo>
                  <a:cubicBezTo>
                    <a:pt x="42439" y="28361"/>
                    <a:pt x="42413" y="28182"/>
                    <a:pt x="42413" y="28002"/>
                  </a:cubicBezTo>
                  <a:cubicBezTo>
                    <a:pt x="41131" y="14899"/>
                    <a:pt x="39285" y="2744"/>
                    <a:pt x="39285" y="2744"/>
                  </a:cubicBezTo>
                  <a:lnTo>
                    <a:pt x="2507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6"/>
            <p:cNvSpPr/>
            <p:nvPr/>
          </p:nvSpPr>
          <p:spPr>
            <a:xfrm>
              <a:off x="4846900" y="2319950"/>
              <a:ext cx="59625" cy="689825"/>
            </a:xfrm>
            <a:custGeom>
              <a:avLst/>
              <a:gdLst/>
              <a:ahLst/>
              <a:cxnLst/>
              <a:rect l="l" t="t" r="r" b="b"/>
              <a:pathLst>
                <a:path w="2385" h="27593" extrusionOk="0">
                  <a:moveTo>
                    <a:pt x="2266" y="1"/>
                  </a:moveTo>
                  <a:cubicBezTo>
                    <a:pt x="2205" y="1"/>
                    <a:pt x="2141" y="39"/>
                    <a:pt x="2128" y="116"/>
                  </a:cubicBezTo>
                  <a:lnTo>
                    <a:pt x="1923" y="2834"/>
                  </a:lnTo>
                  <a:lnTo>
                    <a:pt x="1410" y="9373"/>
                  </a:lnTo>
                  <a:lnTo>
                    <a:pt x="795" y="17271"/>
                  </a:lnTo>
                  <a:lnTo>
                    <a:pt x="257" y="24118"/>
                  </a:lnTo>
                  <a:lnTo>
                    <a:pt x="77" y="26348"/>
                  </a:lnTo>
                  <a:cubicBezTo>
                    <a:pt x="26" y="26707"/>
                    <a:pt x="0" y="27066"/>
                    <a:pt x="0" y="27425"/>
                  </a:cubicBezTo>
                  <a:cubicBezTo>
                    <a:pt x="0" y="27451"/>
                    <a:pt x="0" y="27451"/>
                    <a:pt x="0" y="27477"/>
                  </a:cubicBezTo>
                  <a:cubicBezTo>
                    <a:pt x="0" y="27554"/>
                    <a:pt x="58" y="27592"/>
                    <a:pt x="119" y="27592"/>
                  </a:cubicBezTo>
                  <a:cubicBezTo>
                    <a:pt x="180" y="27592"/>
                    <a:pt x="244" y="27554"/>
                    <a:pt x="257" y="27477"/>
                  </a:cubicBezTo>
                  <a:lnTo>
                    <a:pt x="462" y="24759"/>
                  </a:lnTo>
                  <a:lnTo>
                    <a:pt x="975" y="18220"/>
                  </a:lnTo>
                  <a:lnTo>
                    <a:pt x="1590" y="10322"/>
                  </a:lnTo>
                  <a:lnTo>
                    <a:pt x="2103" y="3475"/>
                  </a:lnTo>
                  <a:lnTo>
                    <a:pt x="2282" y="1244"/>
                  </a:lnTo>
                  <a:cubicBezTo>
                    <a:pt x="2359" y="885"/>
                    <a:pt x="2385" y="526"/>
                    <a:pt x="2385" y="167"/>
                  </a:cubicBezTo>
                  <a:lnTo>
                    <a:pt x="2385" y="116"/>
                  </a:lnTo>
                  <a:cubicBezTo>
                    <a:pt x="2385" y="39"/>
                    <a:pt x="2327" y="1"/>
                    <a:pt x="22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6"/>
            <p:cNvSpPr/>
            <p:nvPr/>
          </p:nvSpPr>
          <p:spPr>
            <a:xfrm>
              <a:off x="4778950" y="1844600"/>
              <a:ext cx="604525" cy="301850"/>
            </a:xfrm>
            <a:custGeom>
              <a:avLst/>
              <a:gdLst/>
              <a:ahLst/>
              <a:cxnLst/>
              <a:rect l="l" t="t" r="r" b="b"/>
              <a:pathLst>
                <a:path w="24181" h="12074" extrusionOk="0">
                  <a:moveTo>
                    <a:pt x="3000" y="1"/>
                  </a:moveTo>
                  <a:cubicBezTo>
                    <a:pt x="2436" y="129"/>
                    <a:pt x="1898" y="283"/>
                    <a:pt x="1333" y="463"/>
                  </a:cubicBezTo>
                  <a:lnTo>
                    <a:pt x="0" y="7514"/>
                  </a:lnTo>
                  <a:cubicBezTo>
                    <a:pt x="184" y="7657"/>
                    <a:pt x="384" y="7706"/>
                    <a:pt x="597" y="7706"/>
                  </a:cubicBezTo>
                  <a:cubicBezTo>
                    <a:pt x="1063" y="7706"/>
                    <a:pt x="1595" y="7471"/>
                    <a:pt x="2175" y="7471"/>
                  </a:cubicBezTo>
                  <a:cubicBezTo>
                    <a:pt x="2472" y="7471"/>
                    <a:pt x="2782" y="7532"/>
                    <a:pt x="3103" y="7719"/>
                  </a:cubicBezTo>
                  <a:cubicBezTo>
                    <a:pt x="8251" y="10680"/>
                    <a:pt x="14036" y="12073"/>
                    <a:pt x="19083" y="12073"/>
                  </a:cubicBezTo>
                  <a:cubicBezTo>
                    <a:pt x="20899" y="12073"/>
                    <a:pt x="22620" y="11893"/>
                    <a:pt x="24181" y="11540"/>
                  </a:cubicBezTo>
                  <a:cubicBezTo>
                    <a:pt x="24001" y="8925"/>
                    <a:pt x="23771" y="6258"/>
                    <a:pt x="23514" y="3617"/>
                  </a:cubicBezTo>
                  <a:cubicBezTo>
                    <a:pt x="23488" y="3437"/>
                    <a:pt x="23463" y="3258"/>
                    <a:pt x="23463" y="3078"/>
                  </a:cubicBezTo>
                  <a:cubicBezTo>
                    <a:pt x="21674" y="3321"/>
                    <a:pt x="19965" y="3425"/>
                    <a:pt x="18353" y="3425"/>
                  </a:cubicBezTo>
                  <a:cubicBezTo>
                    <a:pt x="9085" y="3425"/>
                    <a:pt x="3000" y="1"/>
                    <a:pt x="30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6"/>
            <p:cNvSpPr/>
            <p:nvPr/>
          </p:nvSpPr>
          <p:spPr>
            <a:xfrm>
              <a:off x="4818675" y="1220850"/>
              <a:ext cx="548150" cy="733925"/>
            </a:xfrm>
            <a:custGeom>
              <a:avLst/>
              <a:gdLst/>
              <a:ahLst/>
              <a:cxnLst/>
              <a:rect l="l" t="t" r="r" b="b"/>
              <a:pathLst>
                <a:path w="21926" h="29357" extrusionOk="0">
                  <a:moveTo>
                    <a:pt x="4565" y="1"/>
                  </a:moveTo>
                  <a:lnTo>
                    <a:pt x="1" y="24079"/>
                  </a:lnTo>
                  <a:cubicBezTo>
                    <a:pt x="3477" y="26269"/>
                    <a:pt x="9551" y="29357"/>
                    <a:pt x="16261" y="29357"/>
                  </a:cubicBezTo>
                  <a:cubicBezTo>
                    <a:pt x="18115" y="29357"/>
                    <a:pt x="20016" y="29121"/>
                    <a:pt x="21925" y="28567"/>
                  </a:cubicBezTo>
                  <a:cubicBezTo>
                    <a:pt x="20669" y="15258"/>
                    <a:pt x="18771" y="2770"/>
                    <a:pt x="18771" y="2770"/>
                  </a:cubicBezTo>
                  <a:lnTo>
                    <a:pt x="456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6"/>
            <p:cNvSpPr/>
            <p:nvPr/>
          </p:nvSpPr>
          <p:spPr>
            <a:xfrm>
              <a:off x="3753875" y="904125"/>
              <a:ext cx="1871275" cy="445050"/>
            </a:xfrm>
            <a:custGeom>
              <a:avLst/>
              <a:gdLst/>
              <a:ahLst/>
              <a:cxnLst/>
              <a:rect l="l" t="t" r="r" b="b"/>
              <a:pathLst>
                <a:path w="74851" h="17802" extrusionOk="0">
                  <a:moveTo>
                    <a:pt x="70011" y="1"/>
                  </a:moveTo>
                  <a:cubicBezTo>
                    <a:pt x="69992" y="1"/>
                    <a:pt x="69973" y="1"/>
                    <a:pt x="69953" y="2"/>
                  </a:cubicBezTo>
                  <a:cubicBezTo>
                    <a:pt x="59748" y="336"/>
                    <a:pt x="40516" y="1541"/>
                    <a:pt x="24925" y="2592"/>
                  </a:cubicBezTo>
                  <a:cubicBezTo>
                    <a:pt x="22899" y="2746"/>
                    <a:pt x="20925" y="2874"/>
                    <a:pt x="19053" y="3003"/>
                  </a:cubicBezTo>
                  <a:lnTo>
                    <a:pt x="9565" y="3669"/>
                  </a:lnTo>
                  <a:cubicBezTo>
                    <a:pt x="8617" y="3721"/>
                    <a:pt x="7745" y="3798"/>
                    <a:pt x="6924" y="3849"/>
                  </a:cubicBezTo>
                  <a:lnTo>
                    <a:pt x="2232" y="4182"/>
                  </a:lnTo>
                  <a:cubicBezTo>
                    <a:pt x="1334" y="4259"/>
                    <a:pt x="565" y="4900"/>
                    <a:pt x="309" y="5798"/>
                  </a:cubicBezTo>
                  <a:cubicBezTo>
                    <a:pt x="78" y="6772"/>
                    <a:pt x="1" y="8029"/>
                    <a:pt x="924" y="8900"/>
                  </a:cubicBezTo>
                  <a:cubicBezTo>
                    <a:pt x="1180" y="9208"/>
                    <a:pt x="3309" y="9618"/>
                    <a:pt x="6642" y="10157"/>
                  </a:cubicBezTo>
                  <a:cubicBezTo>
                    <a:pt x="7335" y="10259"/>
                    <a:pt x="8078" y="10388"/>
                    <a:pt x="8873" y="10490"/>
                  </a:cubicBezTo>
                  <a:cubicBezTo>
                    <a:pt x="11591" y="10901"/>
                    <a:pt x="14873" y="11362"/>
                    <a:pt x="18463" y="11849"/>
                  </a:cubicBezTo>
                  <a:cubicBezTo>
                    <a:pt x="20233" y="12080"/>
                    <a:pt x="22079" y="12311"/>
                    <a:pt x="24002" y="12542"/>
                  </a:cubicBezTo>
                  <a:cubicBezTo>
                    <a:pt x="42003" y="14824"/>
                    <a:pt x="64620" y="17337"/>
                    <a:pt x="68774" y="17798"/>
                  </a:cubicBezTo>
                  <a:cubicBezTo>
                    <a:pt x="68801" y="17800"/>
                    <a:pt x="68829" y="17801"/>
                    <a:pt x="68857" y="17801"/>
                  </a:cubicBezTo>
                  <a:cubicBezTo>
                    <a:pt x="69213" y="17801"/>
                    <a:pt x="69562" y="17650"/>
                    <a:pt x="69799" y="17388"/>
                  </a:cubicBezTo>
                  <a:cubicBezTo>
                    <a:pt x="71594" y="15260"/>
                    <a:pt x="74851" y="8952"/>
                    <a:pt x="71056" y="695"/>
                  </a:cubicBezTo>
                  <a:cubicBezTo>
                    <a:pt x="70859" y="277"/>
                    <a:pt x="70451" y="1"/>
                    <a:pt x="700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6"/>
            <p:cNvSpPr/>
            <p:nvPr/>
          </p:nvSpPr>
          <p:spPr>
            <a:xfrm>
              <a:off x="3894925" y="995200"/>
              <a:ext cx="98100" cy="171200"/>
            </a:xfrm>
            <a:custGeom>
              <a:avLst/>
              <a:gdLst/>
              <a:ahLst/>
              <a:cxnLst/>
              <a:rect l="l" t="t" r="r" b="b"/>
              <a:pathLst>
                <a:path w="3924" h="6848" extrusionOk="0">
                  <a:moveTo>
                    <a:pt x="3923" y="1"/>
                  </a:moveTo>
                  <a:cubicBezTo>
                    <a:pt x="2975" y="78"/>
                    <a:pt x="2077" y="129"/>
                    <a:pt x="1282" y="180"/>
                  </a:cubicBezTo>
                  <a:cubicBezTo>
                    <a:pt x="590" y="1385"/>
                    <a:pt x="0" y="3462"/>
                    <a:pt x="1000" y="6514"/>
                  </a:cubicBezTo>
                  <a:lnTo>
                    <a:pt x="3231" y="6847"/>
                  </a:lnTo>
                  <a:cubicBezTo>
                    <a:pt x="3000" y="5257"/>
                    <a:pt x="2770" y="2103"/>
                    <a:pt x="392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6"/>
            <p:cNvSpPr/>
            <p:nvPr/>
          </p:nvSpPr>
          <p:spPr>
            <a:xfrm>
              <a:off x="4180825" y="968925"/>
              <a:ext cx="196200" cy="248750"/>
            </a:xfrm>
            <a:custGeom>
              <a:avLst/>
              <a:gdLst/>
              <a:ahLst/>
              <a:cxnLst/>
              <a:rect l="l" t="t" r="r" b="b"/>
              <a:pathLst>
                <a:path w="7848" h="9950" extrusionOk="0">
                  <a:moveTo>
                    <a:pt x="7847" y="0"/>
                  </a:moveTo>
                  <a:lnTo>
                    <a:pt x="7847" y="0"/>
                  </a:lnTo>
                  <a:cubicBezTo>
                    <a:pt x="5796" y="129"/>
                    <a:pt x="3821" y="257"/>
                    <a:pt x="1949" y="385"/>
                  </a:cubicBezTo>
                  <a:cubicBezTo>
                    <a:pt x="898" y="1924"/>
                    <a:pt x="1" y="4642"/>
                    <a:pt x="1385" y="9257"/>
                  </a:cubicBezTo>
                  <a:cubicBezTo>
                    <a:pt x="3155" y="9488"/>
                    <a:pt x="5001" y="9719"/>
                    <a:pt x="6924" y="9950"/>
                  </a:cubicBezTo>
                  <a:cubicBezTo>
                    <a:pt x="6642" y="7667"/>
                    <a:pt x="6309" y="2898"/>
                    <a:pt x="784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6"/>
            <p:cNvSpPr/>
            <p:nvPr/>
          </p:nvSpPr>
          <p:spPr>
            <a:xfrm>
              <a:off x="5044325" y="892625"/>
              <a:ext cx="614175" cy="468650"/>
            </a:xfrm>
            <a:custGeom>
              <a:avLst/>
              <a:gdLst/>
              <a:ahLst/>
              <a:cxnLst/>
              <a:rect l="l" t="t" r="r" b="b"/>
              <a:pathLst>
                <a:path w="24567" h="18746" extrusionOk="0">
                  <a:moveTo>
                    <a:pt x="20310" y="1"/>
                  </a:moveTo>
                  <a:lnTo>
                    <a:pt x="19438" y="27"/>
                  </a:lnTo>
                  <a:lnTo>
                    <a:pt x="12950" y="206"/>
                  </a:lnTo>
                  <a:lnTo>
                    <a:pt x="6335" y="360"/>
                  </a:lnTo>
                  <a:cubicBezTo>
                    <a:pt x="6335" y="360"/>
                    <a:pt x="1" y="8386"/>
                    <a:pt x="5745" y="17669"/>
                  </a:cubicBezTo>
                  <a:lnTo>
                    <a:pt x="11796" y="18207"/>
                  </a:lnTo>
                  <a:lnTo>
                    <a:pt x="17771" y="18746"/>
                  </a:lnTo>
                  <a:cubicBezTo>
                    <a:pt x="17822" y="18746"/>
                    <a:pt x="17848" y="18720"/>
                    <a:pt x="17899" y="18694"/>
                  </a:cubicBezTo>
                  <a:cubicBezTo>
                    <a:pt x="17925" y="18669"/>
                    <a:pt x="17951" y="18643"/>
                    <a:pt x="17976" y="18643"/>
                  </a:cubicBezTo>
                  <a:cubicBezTo>
                    <a:pt x="19156" y="17899"/>
                    <a:pt x="24566" y="13668"/>
                    <a:pt x="203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6"/>
            <p:cNvSpPr/>
            <p:nvPr/>
          </p:nvSpPr>
          <p:spPr>
            <a:xfrm>
              <a:off x="5445000" y="892625"/>
              <a:ext cx="213500" cy="466075"/>
            </a:xfrm>
            <a:custGeom>
              <a:avLst/>
              <a:gdLst/>
              <a:ahLst/>
              <a:cxnLst/>
              <a:rect l="l" t="t" r="r" b="b"/>
              <a:pathLst>
                <a:path w="8540" h="18643" extrusionOk="0">
                  <a:moveTo>
                    <a:pt x="4283" y="1"/>
                  </a:moveTo>
                  <a:lnTo>
                    <a:pt x="4283" y="1"/>
                  </a:lnTo>
                  <a:cubicBezTo>
                    <a:pt x="3334" y="155"/>
                    <a:pt x="2513" y="668"/>
                    <a:pt x="1949" y="1463"/>
                  </a:cubicBezTo>
                  <a:cubicBezTo>
                    <a:pt x="1949" y="1463"/>
                    <a:pt x="0" y="5181"/>
                    <a:pt x="385" y="11873"/>
                  </a:cubicBezTo>
                  <a:cubicBezTo>
                    <a:pt x="590" y="15540"/>
                    <a:pt x="1308" y="17566"/>
                    <a:pt x="1949" y="18643"/>
                  </a:cubicBezTo>
                  <a:cubicBezTo>
                    <a:pt x="3129" y="17899"/>
                    <a:pt x="8539" y="13668"/>
                    <a:pt x="42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6"/>
            <p:cNvSpPr/>
            <p:nvPr/>
          </p:nvSpPr>
          <p:spPr>
            <a:xfrm>
              <a:off x="5454625" y="925975"/>
              <a:ext cx="97450" cy="390425"/>
            </a:xfrm>
            <a:custGeom>
              <a:avLst/>
              <a:gdLst/>
              <a:ahLst/>
              <a:cxnLst/>
              <a:rect l="l" t="t" r="r" b="b"/>
              <a:pathLst>
                <a:path w="3898" h="15617" extrusionOk="0">
                  <a:moveTo>
                    <a:pt x="1769" y="0"/>
                  </a:moveTo>
                  <a:cubicBezTo>
                    <a:pt x="1128" y="0"/>
                    <a:pt x="0" y="4052"/>
                    <a:pt x="0" y="8026"/>
                  </a:cubicBezTo>
                  <a:cubicBezTo>
                    <a:pt x="0" y="12001"/>
                    <a:pt x="462" y="15617"/>
                    <a:pt x="1103" y="15617"/>
                  </a:cubicBezTo>
                  <a:cubicBezTo>
                    <a:pt x="1744" y="15617"/>
                    <a:pt x="3898" y="11822"/>
                    <a:pt x="3898" y="7565"/>
                  </a:cubicBezTo>
                  <a:cubicBezTo>
                    <a:pt x="3898" y="3052"/>
                    <a:pt x="2410" y="0"/>
                    <a:pt x="17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6"/>
            <p:cNvSpPr/>
            <p:nvPr/>
          </p:nvSpPr>
          <p:spPr>
            <a:xfrm>
              <a:off x="5238575" y="893275"/>
              <a:ext cx="291075" cy="468000"/>
            </a:xfrm>
            <a:custGeom>
              <a:avLst/>
              <a:gdLst/>
              <a:ahLst/>
              <a:cxnLst/>
              <a:rect l="l" t="t" r="r" b="b"/>
              <a:pathLst>
                <a:path w="11643" h="18720" extrusionOk="0">
                  <a:moveTo>
                    <a:pt x="11642" y="1"/>
                  </a:moveTo>
                  <a:lnTo>
                    <a:pt x="5180" y="180"/>
                  </a:lnTo>
                  <a:cubicBezTo>
                    <a:pt x="3539" y="2231"/>
                    <a:pt x="1" y="8283"/>
                    <a:pt x="4052" y="18181"/>
                  </a:cubicBezTo>
                  <a:lnTo>
                    <a:pt x="10001" y="18720"/>
                  </a:lnTo>
                  <a:cubicBezTo>
                    <a:pt x="10027" y="18720"/>
                    <a:pt x="10078" y="18694"/>
                    <a:pt x="10129" y="18668"/>
                  </a:cubicBezTo>
                  <a:cubicBezTo>
                    <a:pt x="9129" y="15232"/>
                    <a:pt x="7155" y="6232"/>
                    <a:pt x="116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6"/>
            <p:cNvSpPr/>
            <p:nvPr/>
          </p:nvSpPr>
          <p:spPr>
            <a:xfrm>
              <a:off x="5180875" y="930450"/>
              <a:ext cx="160950" cy="14775"/>
            </a:xfrm>
            <a:custGeom>
              <a:avLst/>
              <a:gdLst/>
              <a:ahLst/>
              <a:cxnLst/>
              <a:rect l="l" t="t" r="r" b="b"/>
              <a:pathLst>
                <a:path w="6438" h="591" extrusionOk="0">
                  <a:moveTo>
                    <a:pt x="334" y="1"/>
                  </a:moveTo>
                  <a:cubicBezTo>
                    <a:pt x="1" y="52"/>
                    <a:pt x="1" y="514"/>
                    <a:pt x="334" y="539"/>
                  </a:cubicBezTo>
                  <a:lnTo>
                    <a:pt x="6129" y="591"/>
                  </a:lnTo>
                  <a:cubicBezTo>
                    <a:pt x="6437" y="565"/>
                    <a:pt x="6437" y="78"/>
                    <a:pt x="6129" y="52"/>
                  </a:cubicBezTo>
                  <a:lnTo>
                    <a:pt x="33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6"/>
            <p:cNvSpPr/>
            <p:nvPr/>
          </p:nvSpPr>
          <p:spPr>
            <a:xfrm>
              <a:off x="5153950" y="986200"/>
              <a:ext cx="158375" cy="18175"/>
            </a:xfrm>
            <a:custGeom>
              <a:avLst/>
              <a:gdLst/>
              <a:ahLst/>
              <a:cxnLst/>
              <a:rect l="l" t="t" r="r" b="b"/>
              <a:pathLst>
                <a:path w="6335" h="727" extrusionOk="0">
                  <a:moveTo>
                    <a:pt x="311" y="1"/>
                  </a:moveTo>
                  <a:cubicBezTo>
                    <a:pt x="1" y="1"/>
                    <a:pt x="9" y="515"/>
                    <a:pt x="334" y="540"/>
                  </a:cubicBezTo>
                  <a:cubicBezTo>
                    <a:pt x="1924" y="669"/>
                    <a:pt x="3513" y="726"/>
                    <a:pt x="5103" y="726"/>
                  </a:cubicBezTo>
                  <a:cubicBezTo>
                    <a:pt x="5411" y="726"/>
                    <a:pt x="5719" y="724"/>
                    <a:pt x="6027" y="720"/>
                  </a:cubicBezTo>
                  <a:cubicBezTo>
                    <a:pt x="6334" y="694"/>
                    <a:pt x="6334" y="233"/>
                    <a:pt x="6027" y="181"/>
                  </a:cubicBezTo>
                  <a:cubicBezTo>
                    <a:pt x="5719" y="185"/>
                    <a:pt x="5411" y="188"/>
                    <a:pt x="5103" y="188"/>
                  </a:cubicBezTo>
                  <a:cubicBezTo>
                    <a:pt x="3513" y="188"/>
                    <a:pt x="1924" y="131"/>
                    <a:pt x="334" y="2"/>
                  </a:cubicBezTo>
                  <a:cubicBezTo>
                    <a:pt x="326" y="1"/>
                    <a:pt x="319" y="1"/>
                    <a:pt x="3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6"/>
            <p:cNvSpPr/>
            <p:nvPr/>
          </p:nvSpPr>
          <p:spPr>
            <a:xfrm>
              <a:off x="5125750" y="1063800"/>
              <a:ext cx="167350" cy="16700"/>
            </a:xfrm>
            <a:custGeom>
              <a:avLst/>
              <a:gdLst/>
              <a:ahLst/>
              <a:cxnLst/>
              <a:rect l="l" t="t" r="r" b="b"/>
              <a:pathLst>
                <a:path w="6694" h="668" extrusionOk="0">
                  <a:moveTo>
                    <a:pt x="334" y="0"/>
                  </a:moveTo>
                  <a:cubicBezTo>
                    <a:pt x="1" y="0"/>
                    <a:pt x="1" y="513"/>
                    <a:pt x="334" y="539"/>
                  </a:cubicBezTo>
                  <a:cubicBezTo>
                    <a:pt x="2360" y="616"/>
                    <a:pt x="4360" y="642"/>
                    <a:pt x="6360" y="667"/>
                  </a:cubicBezTo>
                  <a:cubicBezTo>
                    <a:pt x="6693" y="642"/>
                    <a:pt x="6693" y="180"/>
                    <a:pt x="6360" y="129"/>
                  </a:cubicBezTo>
                  <a:cubicBezTo>
                    <a:pt x="4360" y="129"/>
                    <a:pt x="2360" y="77"/>
                    <a:pt x="3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6"/>
            <p:cNvSpPr/>
            <p:nvPr/>
          </p:nvSpPr>
          <p:spPr>
            <a:xfrm>
              <a:off x="5125100" y="1155475"/>
              <a:ext cx="171200" cy="15600"/>
            </a:xfrm>
            <a:custGeom>
              <a:avLst/>
              <a:gdLst/>
              <a:ahLst/>
              <a:cxnLst/>
              <a:rect l="l" t="t" r="r" b="b"/>
              <a:pathLst>
                <a:path w="6848" h="624" extrusionOk="0">
                  <a:moveTo>
                    <a:pt x="6514" y="0"/>
                  </a:moveTo>
                  <a:cubicBezTo>
                    <a:pt x="5312" y="60"/>
                    <a:pt x="4102" y="85"/>
                    <a:pt x="2893" y="85"/>
                  </a:cubicBezTo>
                  <a:cubicBezTo>
                    <a:pt x="2038" y="85"/>
                    <a:pt x="1184" y="73"/>
                    <a:pt x="334" y="52"/>
                  </a:cubicBezTo>
                  <a:cubicBezTo>
                    <a:pt x="1" y="77"/>
                    <a:pt x="1" y="539"/>
                    <a:pt x="334" y="590"/>
                  </a:cubicBezTo>
                  <a:cubicBezTo>
                    <a:pt x="1184" y="611"/>
                    <a:pt x="2038" y="624"/>
                    <a:pt x="2893" y="624"/>
                  </a:cubicBezTo>
                  <a:cubicBezTo>
                    <a:pt x="4102" y="624"/>
                    <a:pt x="5312" y="599"/>
                    <a:pt x="6514" y="539"/>
                  </a:cubicBezTo>
                  <a:cubicBezTo>
                    <a:pt x="6847" y="539"/>
                    <a:pt x="6847" y="0"/>
                    <a:pt x="65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6"/>
            <p:cNvSpPr/>
            <p:nvPr/>
          </p:nvSpPr>
          <p:spPr>
            <a:xfrm>
              <a:off x="5149475" y="1257400"/>
              <a:ext cx="169250" cy="14125"/>
            </a:xfrm>
            <a:custGeom>
              <a:avLst/>
              <a:gdLst/>
              <a:ahLst/>
              <a:cxnLst/>
              <a:rect l="l" t="t" r="r" b="b"/>
              <a:pathLst>
                <a:path w="6770" h="565" extrusionOk="0">
                  <a:moveTo>
                    <a:pt x="359" y="0"/>
                  </a:moveTo>
                  <a:cubicBezTo>
                    <a:pt x="0" y="0"/>
                    <a:pt x="0" y="539"/>
                    <a:pt x="359" y="539"/>
                  </a:cubicBezTo>
                  <a:lnTo>
                    <a:pt x="6437" y="565"/>
                  </a:lnTo>
                  <a:cubicBezTo>
                    <a:pt x="6770" y="565"/>
                    <a:pt x="6770" y="26"/>
                    <a:pt x="6437" y="26"/>
                  </a:cubicBezTo>
                  <a:lnTo>
                    <a:pt x="3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6"/>
            <p:cNvSpPr/>
            <p:nvPr/>
          </p:nvSpPr>
          <p:spPr>
            <a:xfrm>
              <a:off x="2849350" y="1944625"/>
              <a:ext cx="949425" cy="495825"/>
            </a:xfrm>
            <a:custGeom>
              <a:avLst/>
              <a:gdLst/>
              <a:ahLst/>
              <a:cxnLst/>
              <a:rect l="l" t="t" r="r" b="b"/>
              <a:pathLst>
                <a:path w="37977" h="19833" extrusionOk="0">
                  <a:moveTo>
                    <a:pt x="36336" y="0"/>
                  </a:moveTo>
                  <a:cubicBezTo>
                    <a:pt x="28020" y="5050"/>
                    <a:pt x="16179" y="6021"/>
                    <a:pt x="8300" y="6021"/>
                  </a:cubicBezTo>
                  <a:cubicBezTo>
                    <a:pt x="3377" y="6021"/>
                    <a:pt x="1" y="5642"/>
                    <a:pt x="0" y="5642"/>
                  </a:cubicBezTo>
                  <a:lnTo>
                    <a:pt x="0" y="5642"/>
                  </a:lnTo>
                  <a:cubicBezTo>
                    <a:pt x="0" y="5642"/>
                    <a:pt x="718" y="16693"/>
                    <a:pt x="2359" y="19027"/>
                  </a:cubicBezTo>
                  <a:cubicBezTo>
                    <a:pt x="2751" y="19590"/>
                    <a:pt x="3698" y="19833"/>
                    <a:pt x="5041" y="19833"/>
                  </a:cubicBezTo>
                  <a:cubicBezTo>
                    <a:pt x="13551" y="19833"/>
                    <a:pt x="37977" y="10078"/>
                    <a:pt x="37977" y="10078"/>
                  </a:cubicBezTo>
                  <a:lnTo>
                    <a:pt x="363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6"/>
            <p:cNvSpPr/>
            <p:nvPr/>
          </p:nvSpPr>
          <p:spPr>
            <a:xfrm>
              <a:off x="2215025" y="1009975"/>
              <a:ext cx="2929975" cy="4456325"/>
            </a:xfrm>
            <a:custGeom>
              <a:avLst/>
              <a:gdLst/>
              <a:ahLst/>
              <a:cxnLst/>
              <a:rect l="l" t="t" r="r" b="b"/>
              <a:pathLst>
                <a:path w="117199" h="178253" extrusionOk="0">
                  <a:moveTo>
                    <a:pt x="105742" y="1"/>
                  </a:moveTo>
                  <a:cubicBezTo>
                    <a:pt x="105638" y="1"/>
                    <a:pt x="105525" y="17"/>
                    <a:pt x="105403" y="51"/>
                  </a:cubicBezTo>
                  <a:cubicBezTo>
                    <a:pt x="102608" y="820"/>
                    <a:pt x="101506" y="7820"/>
                    <a:pt x="101506" y="7820"/>
                  </a:cubicBezTo>
                  <a:cubicBezTo>
                    <a:pt x="101506" y="7820"/>
                    <a:pt x="101447" y="1445"/>
                    <a:pt x="100123" y="1445"/>
                  </a:cubicBezTo>
                  <a:cubicBezTo>
                    <a:pt x="99929" y="1445"/>
                    <a:pt x="99707" y="1582"/>
                    <a:pt x="99454" y="1897"/>
                  </a:cubicBezTo>
                  <a:cubicBezTo>
                    <a:pt x="96787" y="5205"/>
                    <a:pt x="97146" y="15641"/>
                    <a:pt x="101711" y="16872"/>
                  </a:cubicBezTo>
                  <a:cubicBezTo>
                    <a:pt x="101711" y="16872"/>
                    <a:pt x="98993" y="23539"/>
                    <a:pt x="95351" y="31283"/>
                  </a:cubicBezTo>
                  <a:cubicBezTo>
                    <a:pt x="94941" y="32155"/>
                    <a:pt x="94531" y="33001"/>
                    <a:pt x="94121" y="33873"/>
                  </a:cubicBezTo>
                  <a:cubicBezTo>
                    <a:pt x="93582" y="34976"/>
                    <a:pt x="93044" y="36053"/>
                    <a:pt x="92505" y="37155"/>
                  </a:cubicBezTo>
                  <a:cubicBezTo>
                    <a:pt x="89685" y="42822"/>
                    <a:pt x="86582" y="48335"/>
                    <a:pt x="83915" y="51720"/>
                  </a:cubicBezTo>
                  <a:cubicBezTo>
                    <a:pt x="80458" y="47725"/>
                    <a:pt x="74179" y="46039"/>
                    <a:pt x="66578" y="46039"/>
                  </a:cubicBezTo>
                  <a:cubicBezTo>
                    <a:pt x="40860" y="46039"/>
                    <a:pt x="0" y="65333"/>
                    <a:pt x="2039" y="79722"/>
                  </a:cubicBezTo>
                  <a:cubicBezTo>
                    <a:pt x="4116" y="94235"/>
                    <a:pt x="18758" y="121134"/>
                    <a:pt x="30040" y="127340"/>
                  </a:cubicBezTo>
                  <a:cubicBezTo>
                    <a:pt x="30348" y="127519"/>
                    <a:pt x="30656" y="127673"/>
                    <a:pt x="30938" y="127801"/>
                  </a:cubicBezTo>
                  <a:cubicBezTo>
                    <a:pt x="30604" y="128571"/>
                    <a:pt x="34143" y="129237"/>
                    <a:pt x="35707" y="129622"/>
                  </a:cubicBezTo>
                  <a:cubicBezTo>
                    <a:pt x="35656" y="130032"/>
                    <a:pt x="35553" y="130417"/>
                    <a:pt x="35451" y="130802"/>
                  </a:cubicBezTo>
                  <a:cubicBezTo>
                    <a:pt x="35169" y="131827"/>
                    <a:pt x="35374" y="133879"/>
                    <a:pt x="33989" y="135392"/>
                  </a:cubicBezTo>
                  <a:cubicBezTo>
                    <a:pt x="25322" y="144854"/>
                    <a:pt x="16450" y="166419"/>
                    <a:pt x="16014" y="170368"/>
                  </a:cubicBezTo>
                  <a:cubicBezTo>
                    <a:pt x="19218" y="173180"/>
                    <a:pt x="33812" y="178253"/>
                    <a:pt x="54536" y="178253"/>
                  </a:cubicBezTo>
                  <a:cubicBezTo>
                    <a:pt x="66319" y="178253"/>
                    <a:pt x="80085" y="176612"/>
                    <a:pt x="94864" y="171983"/>
                  </a:cubicBezTo>
                  <a:cubicBezTo>
                    <a:pt x="96531" y="170342"/>
                    <a:pt x="97198" y="160419"/>
                    <a:pt x="97223" y="158316"/>
                  </a:cubicBezTo>
                  <a:cubicBezTo>
                    <a:pt x="97377" y="148751"/>
                    <a:pt x="95839" y="139033"/>
                    <a:pt x="94967" y="129519"/>
                  </a:cubicBezTo>
                  <a:cubicBezTo>
                    <a:pt x="94095" y="119596"/>
                    <a:pt x="93146" y="109672"/>
                    <a:pt x="91864" y="99800"/>
                  </a:cubicBezTo>
                  <a:cubicBezTo>
                    <a:pt x="91531" y="97287"/>
                    <a:pt x="91172" y="94774"/>
                    <a:pt x="90761" y="92287"/>
                  </a:cubicBezTo>
                  <a:cubicBezTo>
                    <a:pt x="90659" y="91620"/>
                    <a:pt x="89402" y="87389"/>
                    <a:pt x="89787" y="86979"/>
                  </a:cubicBezTo>
                  <a:cubicBezTo>
                    <a:pt x="91941" y="84491"/>
                    <a:pt x="104455" y="65824"/>
                    <a:pt x="111814" y="42694"/>
                  </a:cubicBezTo>
                  <a:cubicBezTo>
                    <a:pt x="112147" y="41592"/>
                    <a:pt x="112481" y="40489"/>
                    <a:pt x="112814" y="39386"/>
                  </a:cubicBezTo>
                  <a:cubicBezTo>
                    <a:pt x="112968" y="38848"/>
                    <a:pt x="113122" y="38284"/>
                    <a:pt x="113276" y="37720"/>
                  </a:cubicBezTo>
                  <a:cubicBezTo>
                    <a:pt x="115583" y="29437"/>
                    <a:pt x="117096" y="20744"/>
                    <a:pt x="117199" y="12077"/>
                  </a:cubicBezTo>
                  <a:cubicBezTo>
                    <a:pt x="117199" y="12077"/>
                    <a:pt x="112634" y="11487"/>
                    <a:pt x="111942" y="8462"/>
                  </a:cubicBezTo>
                  <a:cubicBezTo>
                    <a:pt x="111224" y="5461"/>
                    <a:pt x="112327" y="2410"/>
                    <a:pt x="110814" y="2410"/>
                  </a:cubicBezTo>
                  <a:cubicBezTo>
                    <a:pt x="107224" y="2410"/>
                    <a:pt x="106275" y="7154"/>
                    <a:pt x="106096" y="7590"/>
                  </a:cubicBezTo>
                  <a:cubicBezTo>
                    <a:pt x="106194" y="7149"/>
                    <a:pt x="107927" y="1"/>
                    <a:pt x="10574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6"/>
            <p:cNvSpPr/>
            <p:nvPr/>
          </p:nvSpPr>
          <p:spPr>
            <a:xfrm>
              <a:off x="2984000" y="3004750"/>
              <a:ext cx="1607575" cy="1248850"/>
            </a:xfrm>
            <a:custGeom>
              <a:avLst/>
              <a:gdLst/>
              <a:ahLst/>
              <a:cxnLst/>
              <a:rect l="l" t="t" r="r" b="b"/>
              <a:pathLst>
                <a:path w="64303" h="49954" extrusionOk="0">
                  <a:moveTo>
                    <a:pt x="64147" y="0"/>
                  </a:moveTo>
                  <a:cubicBezTo>
                    <a:pt x="64106" y="0"/>
                    <a:pt x="64062" y="17"/>
                    <a:pt x="64028" y="59"/>
                  </a:cubicBezTo>
                  <a:cubicBezTo>
                    <a:pt x="63541" y="726"/>
                    <a:pt x="63054" y="1418"/>
                    <a:pt x="62541" y="2085"/>
                  </a:cubicBezTo>
                  <a:cubicBezTo>
                    <a:pt x="61182" y="3931"/>
                    <a:pt x="59772" y="5752"/>
                    <a:pt x="58336" y="7547"/>
                  </a:cubicBezTo>
                  <a:cubicBezTo>
                    <a:pt x="56259" y="10213"/>
                    <a:pt x="54105" y="12829"/>
                    <a:pt x="51925" y="15393"/>
                  </a:cubicBezTo>
                  <a:cubicBezTo>
                    <a:pt x="49233" y="18547"/>
                    <a:pt x="46489" y="21624"/>
                    <a:pt x="43668" y="24625"/>
                  </a:cubicBezTo>
                  <a:cubicBezTo>
                    <a:pt x="40591" y="27907"/>
                    <a:pt x="37412" y="31112"/>
                    <a:pt x="34129" y="34189"/>
                  </a:cubicBezTo>
                  <a:cubicBezTo>
                    <a:pt x="30642" y="37471"/>
                    <a:pt x="27052" y="40677"/>
                    <a:pt x="23103" y="43395"/>
                  </a:cubicBezTo>
                  <a:cubicBezTo>
                    <a:pt x="20129" y="45472"/>
                    <a:pt x="16923" y="47292"/>
                    <a:pt x="13487" y="48472"/>
                  </a:cubicBezTo>
                  <a:cubicBezTo>
                    <a:pt x="11231" y="49293"/>
                    <a:pt x="8897" y="49703"/>
                    <a:pt x="6512" y="49728"/>
                  </a:cubicBezTo>
                  <a:cubicBezTo>
                    <a:pt x="5025" y="49728"/>
                    <a:pt x="3538" y="49472"/>
                    <a:pt x="2153" y="48959"/>
                  </a:cubicBezTo>
                  <a:cubicBezTo>
                    <a:pt x="1512" y="48728"/>
                    <a:pt x="897" y="48395"/>
                    <a:pt x="333" y="48010"/>
                  </a:cubicBezTo>
                  <a:lnTo>
                    <a:pt x="281" y="47959"/>
                  </a:lnTo>
                  <a:cubicBezTo>
                    <a:pt x="254" y="47938"/>
                    <a:pt x="225" y="47929"/>
                    <a:pt x="197" y="47929"/>
                  </a:cubicBezTo>
                  <a:cubicBezTo>
                    <a:pt x="91" y="47929"/>
                    <a:pt x="1" y="48058"/>
                    <a:pt x="102" y="48139"/>
                  </a:cubicBezTo>
                  <a:lnTo>
                    <a:pt x="102" y="48113"/>
                  </a:lnTo>
                  <a:cubicBezTo>
                    <a:pt x="486" y="48421"/>
                    <a:pt x="897" y="48651"/>
                    <a:pt x="1333" y="48857"/>
                  </a:cubicBezTo>
                  <a:cubicBezTo>
                    <a:pt x="2512" y="49395"/>
                    <a:pt x="3769" y="49728"/>
                    <a:pt x="5051" y="49882"/>
                  </a:cubicBezTo>
                  <a:cubicBezTo>
                    <a:pt x="5606" y="49930"/>
                    <a:pt x="6161" y="49954"/>
                    <a:pt x="6714" y="49954"/>
                  </a:cubicBezTo>
                  <a:cubicBezTo>
                    <a:pt x="8260" y="49954"/>
                    <a:pt x="9797" y="49766"/>
                    <a:pt x="11308" y="49369"/>
                  </a:cubicBezTo>
                  <a:cubicBezTo>
                    <a:pt x="14436" y="48600"/>
                    <a:pt x="17410" y="47215"/>
                    <a:pt x="20154" y="45574"/>
                  </a:cubicBezTo>
                  <a:cubicBezTo>
                    <a:pt x="24154" y="43215"/>
                    <a:pt x="27770" y="40266"/>
                    <a:pt x="31232" y="37164"/>
                  </a:cubicBezTo>
                  <a:cubicBezTo>
                    <a:pt x="34693" y="34061"/>
                    <a:pt x="38053" y="30830"/>
                    <a:pt x="41284" y="27496"/>
                  </a:cubicBezTo>
                  <a:cubicBezTo>
                    <a:pt x="44258" y="24394"/>
                    <a:pt x="47181" y="21214"/>
                    <a:pt x="50002" y="17957"/>
                  </a:cubicBezTo>
                  <a:cubicBezTo>
                    <a:pt x="52412" y="15188"/>
                    <a:pt x="54771" y="12393"/>
                    <a:pt x="57054" y="9521"/>
                  </a:cubicBezTo>
                  <a:cubicBezTo>
                    <a:pt x="58695" y="7495"/>
                    <a:pt x="60310" y="5418"/>
                    <a:pt x="61900" y="3316"/>
                  </a:cubicBezTo>
                  <a:cubicBezTo>
                    <a:pt x="62669" y="2316"/>
                    <a:pt x="63413" y="1316"/>
                    <a:pt x="64157" y="315"/>
                  </a:cubicBezTo>
                  <a:lnTo>
                    <a:pt x="64233" y="162"/>
                  </a:lnTo>
                  <a:cubicBezTo>
                    <a:pt x="64303" y="75"/>
                    <a:pt x="64232" y="0"/>
                    <a:pt x="641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6"/>
            <p:cNvSpPr/>
            <p:nvPr/>
          </p:nvSpPr>
          <p:spPr>
            <a:xfrm>
              <a:off x="3047875" y="2299350"/>
              <a:ext cx="1269625" cy="1127175"/>
            </a:xfrm>
            <a:custGeom>
              <a:avLst/>
              <a:gdLst/>
              <a:ahLst/>
              <a:cxnLst/>
              <a:rect l="l" t="t" r="r" b="b"/>
              <a:pathLst>
                <a:path w="50785" h="45087" extrusionOk="0">
                  <a:moveTo>
                    <a:pt x="50602" y="1"/>
                  </a:moveTo>
                  <a:cubicBezTo>
                    <a:pt x="50565" y="1"/>
                    <a:pt x="50528" y="13"/>
                    <a:pt x="50498" y="43"/>
                  </a:cubicBezTo>
                  <a:lnTo>
                    <a:pt x="50498" y="68"/>
                  </a:lnTo>
                  <a:cubicBezTo>
                    <a:pt x="49601" y="1248"/>
                    <a:pt x="48678" y="2402"/>
                    <a:pt x="47755" y="3530"/>
                  </a:cubicBezTo>
                  <a:cubicBezTo>
                    <a:pt x="45370" y="6479"/>
                    <a:pt x="42908" y="9377"/>
                    <a:pt x="40370" y="12197"/>
                  </a:cubicBezTo>
                  <a:cubicBezTo>
                    <a:pt x="36857" y="16095"/>
                    <a:pt x="33241" y="19890"/>
                    <a:pt x="29472" y="23557"/>
                  </a:cubicBezTo>
                  <a:cubicBezTo>
                    <a:pt x="25266" y="27634"/>
                    <a:pt x="20856" y="31455"/>
                    <a:pt x="16215" y="35045"/>
                  </a:cubicBezTo>
                  <a:cubicBezTo>
                    <a:pt x="11727" y="38455"/>
                    <a:pt x="6983" y="41609"/>
                    <a:pt x="1906" y="44045"/>
                  </a:cubicBezTo>
                  <a:cubicBezTo>
                    <a:pt x="1316" y="44327"/>
                    <a:pt x="726" y="44609"/>
                    <a:pt x="111" y="44866"/>
                  </a:cubicBezTo>
                  <a:cubicBezTo>
                    <a:pt x="1" y="44910"/>
                    <a:pt x="80" y="45086"/>
                    <a:pt x="186" y="45086"/>
                  </a:cubicBezTo>
                  <a:cubicBezTo>
                    <a:pt x="203" y="45086"/>
                    <a:pt x="221" y="45082"/>
                    <a:pt x="239" y="45071"/>
                  </a:cubicBezTo>
                  <a:cubicBezTo>
                    <a:pt x="5393" y="42814"/>
                    <a:pt x="10189" y="39789"/>
                    <a:pt x="14727" y="36455"/>
                  </a:cubicBezTo>
                  <a:cubicBezTo>
                    <a:pt x="19420" y="32968"/>
                    <a:pt x="23882" y="29198"/>
                    <a:pt x="28113" y="25172"/>
                  </a:cubicBezTo>
                  <a:cubicBezTo>
                    <a:pt x="32036" y="21480"/>
                    <a:pt x="35780" y="17608"/>
                    <a:pt x="39395" y="13633"/>
                  </a:cubicBezTo>
                  <a:cubicBezTo>
                    <a:pt x="42113" y="10633"/>
                    <a:pt x="44755" y="7582"/>
                    <a:pt x="47319" y="4453"/>
                  </a:cubicBezTo>
                  <a:cubicBezTo>
                    <a:pt x="48088" y="3504"/>
                    <a:pt x="48857" y="2530"/>
                    <a:pt x="49627" y="1581"/>
                  </a:cubicBezTo>
                  <a:cubicBezTo>
                    <a:pt x="50011" y="1145"/>
                    <a:pt x="50370" y="709"/>
                    <a:pt x="50678" y="222"/>
                  </a:cubicBezTo>
                  <a:cubicBezTo>
                    <a:pt x="50678" y="197"/>
                    <a:pt x="50704" y="197"/>
                    <a:pt x="50729" y="171"/>
                  </a:cubicBezTo>
                  <a:cubicBezTo>
                    <a:pt x="50784" y="79"/>
                    <a:pt x="50695" y="1"/>
                    <a:pt x="506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6"/>
            <p:cNvSpPr/>
            <p:nvPr/>
          </p:nvSpPr>
          <p:spPr>
            <a:xfrm>
              <a:off x="2962225" y="2938350"/>
              <a:ext cx="319125" cy="366825"/>
            </a:xfrm>
            <a:custGeom>
              <a:avLst/>
              <a:gdLst/>
              <a:ahLst/>
              <a:cxnLst/>
              <a:rect l="l" t="t" r="r" b="b"/>
              <a:pathLst>
                <a:path w="12765" h="14673" extrusionOk="0">
                  <a:moveTo>
                    <a:pt x="163" y="0"/>
                  </a:moveTo>
                  <a:cubicBezTo>
                    <a:pt x="77" y="0"/>
                    <a:pt x="0" y="108"/>
                    <a:pt x="75" y="202"/>
                  </a:cubicBezTo>
                  <a:cubicBezTo>
                    <a:pt x="1127" y="1561"/>
                    <a:pt x="2178" y="2895"/>
                    <a:pt x="3255" y="4228"/>
                  </a:cubicBezTo>
                  <a:cubicBezTo>
                    <a:pt x="5281" y="6741"/>
                    <a:pt x="7332" y="9254"/>
                    <a:pt x="9512" y="11639"/>
                  </a:cubicBezTo>
                  <a:cubicBezTo>
                    <a:pt x="10435" y="12716"/>
                    <a:pt x="11435" y="13716"/>
                    <a:pt x="12512" y="14639"/>
                  </a:cubicBezTo>
                  <a:cubicBezTo>
                    <a:pt x="12536" y="14663"/>
                    <a:pt x="12564" y="14673"/>
                    <a:pt x="12591" y="14673"/>
                  </a:cubicBezTo>
                  <a:cubicBezTo>
                    <a:pt x="12681" y="14673"/>
                    <a:pt x="12764" y="14564"/>
                    <a:pt x="12666" y="14485"/>
                  </a:cubicBezTo>
                  <a:cubicBezTo>
                    <a:pt x="10512" y="12664"/>
                    <a:pt x="8691" y="10408"/>
                    <a:pt x="6896" y="8254"/>
                  </a:cubicBezTo>
                  <a:cubicBezTo>
                    <a:pt x="4999" y="6023"/>
                    <a:pt x="3178" y="3766"/>
                    <a:pt x="1357" y="1459"/>
                  </a:cubicBezTo>
                  <a:cubicBezTo>
                    <a:pt x="998" y="997"/>
                    <a:pt x="614" y="510"/>
                    <a:pt x="255" y="48"/>
                  </a:cubicBezTo>
                  <a:cubicBezTo>
                    <a:pt x="228" y="14"/>
                    <a:pt x="195" y="0"/>
                    <a:pt x="1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6"/>
            <p:cNvSpPr/>
            <p:nvPr/>
          </p:nvSpPr>
          <p:spPr>
            <a:xfrm>
              <a:off x="3722100" y="1980750"/>
              <a:ext cx="39875" cy="218800"/>
            </a:xfrm>
            <a:custGeom>
              <a:avLst/>
              <a:gdLst/>
              <a:ahLst/>
              <a:cxnLst/>
              <a:rect l="l" t="t" r="r" b="b"/>
              <a:pathLst>
                <a:path w="1595" h="8752" extrusionOk="0">
                  <a:moveTo>
                    <a:pt x="140" y="1"/>
                  </a:moveTo>
                  <a:cubicBezTo>
                    <a:pt x="72" y="1"/>
                    <a:pt x="0" y="56"/>
                    <a:pt x="15" y="145"/>
                  </a:cubicBezTo>
                  <a:lnTo>
                    <a:pt x="1195" y="7581"/>
                  </a:lnTo>
                  <a:lnTo>
                    <a:pt x="1349" y="8658"/>
                  </a:lnTo>
                  <a:cubicBezTo>
                    <a:pt x="1359" y="8723"/>
                    <a:pt x="1406" y="8751"/>
                    <a:pt x="1455" y="8751"/>
                  </a:cubicBezTo>
                  <a:cubicBezTo>
                    <a:pt x="1523" y="8751"/>
                    <a:pt x="1594" y="8696"/>
                    <a:pt x="1580" y="8607"/>
                  </a:cubicBezTo>
                  <a:lnTo>
                    <a:pt x="400" y="1171"/>
                  </a:lnTo>
                  <a:lnTo>
                    <a:pt x="246" y="94"/>
                  </a:lnTo>
                  <a:cubicBezTo>
                    <a:pt x="235" y="29"/>
                    <a:pt x="189" y="1"/>
                    <a:pt x="1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6"/>
            <p:cNvSpPr/>
            <p:nvPr/>
          </p:nvSpPr>
          <p:spPr>
            <a:xfrm>
              <a:off x="3578500" y="2034600"/>
              <a:ext cx="43075" cy="228400"/>
            </a:xfrm>
            <a:custGeom>
              <a:avLst/>
              <a:gdLst/>
              <a:ahLst/>
              <a:cxnLst/>
              <a:rect l="l" t="t" r="r" b="b"/>
              <a:pathLst>
                <a:path w="1723" h="9136" extrusionOk="0">
                  <a:moveTo>
                    <a:pt x="140" y="1"/>
                  </a:moveTo>
                  <a:cubicBezTo>
                    <a:pt x="72" y="1"/>
                    <a:pt x="1" y="56"/>
                    <a:pt x="15" y="145"/>
                  </a:cubicBezTo>
                  <a:lnTo>
                    <a:pt x="41" y="145"/>
                  </a:lnTo>
                  <a:lnTo>
                    <a:pt x="1298" y="7966"/>
                  </a:lnTo>
                  <a:lnTo>
                    <a:pt x="1477" y="9043"/>
                  </a:lnTo>
                  <a:cubicBezTo>
                    <a:pt x="1488" y="9107"/>
                    <a:pt x="1535" y="9136"/>
                    <a:pt x="1583" y="9136"/>
                  </a:cubicBezTo>
                  <a:cubicBezTo>
                    <a:pt x="1651" y="9136"/>
                    <a:pt x="1723" y="9081"/>
                    <a:pt x="1708" y="8992"/>
                  </a:cubicBezTo>
                  <a:lnTo>
                    <a:pt x="426" y="1171"/>
                  </a:lnTo>
                  <a:lnTo>
                    <a:pt x="246" y="94"/>
                  </a:lnTo>
                  <a:cubicBezTo>
                    <a:pt x="235" y="29"/>
                    <a:pt x="189" y="1"/>
                    <a:pt x="1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6"/>
            <p:cNvSpPr/>
            <p:nvPr/>
          </p:nvSpPr>
          <p:spPr>
            <a:xfrm>
              <a:off x="3421425" y="2079075"/>
              <a:ext cx="40525" cy="213425"/>
            </a:xfrm>
            <a:custGeom>
              <a:avLst/>
              <a:gdLst/>
              <a:ahLst/>
              <a:cxnLst/>
              <a:rect l="l" t="t" r="r" b="b"/>
              <a:pathLst>
                <a:path w="1621" h="8537" extrusionOk="0">
                  <a:moveTo>
                    <a:pt x="153" y="0"/>
                  </a:moveTo>
                  <a:cubicBezTo>
                    <a:pt x="82" y="0"/>
                    <a:pt x="0" y="66"/>
                    <a:pt x="16" y="161"/>
                  </a:cubicBezTo>
                  <a:lnTo>
                    <a:pt x="1196" y="7418"/>
                  </a:lnTo>
                  <a:lnTo>
                    <a:pt x="1375" y="8443"/>
                  </a:lnTo>
                  <a:cubicBezTo>
                    <a:pt x="1375" y="8508"/>
                    <a:pt x="1420" y="8536"/>
                    <a:pt x="1470" y="8536"/>
                  </a:cubicBezTo>
                  <a:cubicBezTo>
                    <a:pt x="1540" y="8536"/>
                    <a:pt x="1621" y="8482"/>
                    <a:pt x="1606" y="8392"/>
                  </a:cubicBezTo>
                  <a:lnTo>
                    <a:pt x="426" y="1135"/>
                  </a:lnTo>
                  <a:lnTo>
                    <a:pt x="247" y="84"/>
                  </a:lnTo>
                  <a:cubicBezTo>
                    <a:pt x="237" y="25"/>
                    <a:pt x="197" y="0"/>
                    <a:pt x="1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6"/>
            <p:cNvSpPr/>
            <p:nvPr/>
          </p:nvSpPr>
          <p:spPr>
            <a:xfrm>
              <a:off x="3236175" y="2103200"/>
              <a:ext cx="39900" cy="210900"/>
            </a:xfrm>
            <a:custGeom>
              <a:avLst/>
              <a:gdLst/>
              <a:ahLst/>
              <a:cxnLst/>
              <a:rect l="l" t="t" r="r" b="b"/>
              <a:pathLst>
                <a:path w="1596" h="8436" extrusionOk="0">
                  <a:moveTo>
                    <a:pt x="140" y="1"/>
                  </a:moveTo>
                  <a:cubicBezTo>
                    <a:pt x="72" y="1"/>
                    <a:pt x="0" y="55"/>
                    <a:pt x="15" y="145"/>
                  </a:cubicBezTo>
                  <a:lnTo>
                    <a:pt x="1169" y="7325"/>
                  </a:lnTo>
                  <a:lnTo>
                    <a:pt x="1349" y="8350"/>
                  </a:lnTo>
                  <a:cubicBezTo>
                    <a:pt x="1359" y="8411"/>
                    <a:pt x="1401" y="8436"/>
                    <a:pt x="1446" y="8436"/>
                  </a:cubicBezTo>
                  <a:cubicBezTo>
                    <a:pt x="1516" y="8436"/>
                    <a:pt x="1595" y="8377"/>
                    <a:pt x="1580" y="8299"/>
                  </a:cubicBezTo>
                  <a:lnTo>
                    <a:pt x="426" y="1119"/>
                  </a:lnTo>
                  <a:lnTo>
                    <a:pt x="246" y="93"/>
                  </a:lnTo>
                  <a:cubicBezTo>
                    <a:pt x="235" y="29"/>
                    <a:pt x="189" y="1"/>
                    <a:pt x="1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6"/>
            <p:cNvSpPr/>
            <p:nvPr/>
          </p:nvSpPr>
          <p:spPr>
            <a:xfrm>
              <a:off x="3065000" y="2106900"/>
              <a:ext cx="39250" cy="207400"/>
            </a:xfrm>
            <a:custGeom>
              <a:avLst/>
              <a:gdLst/>
              <a:ahLst/>
              <a:cxnLst/>
              <a:rect l="l" t="t" r="r" b="b"/>
              <a:pathLst>
                <a:path w="1570" h="8296" extrusionOk="0">
                  <a:moveTo>
                    <a:pt x="151" y="1"/>
                  </a:moveTo>
                  <a:cubicBezTo>
                    <a:pt x="80" y="1"/>
                    <a:pt x="0" y="57"/>
                    <a:pt x="16" y="151"/>
                  </a:cubicBezTo>
                  <a:lnTo>
                    <a:pt x="1170" y="7202"/>
                  </a:lnTo>
                  <a:lnTo>
                    <a:pt x="1324" y="8202"/>
                  </a:lnTo>
                  <a:cubicBezTo>
                    <a:pt x="1334" y="8267"/>
                    <a:pt x="1381" y="8295"/>
                    <a:pt x="1430" y="8295"/>
                  </a:cubicBezTo>
                  <a:cubicBezTo>
                    <a:pt x="1498" y="8295"/>
                    <a:pt x="1569" y="8240"/>
                    <a:pt x="1554" y="8151"/>
                  </a:cubicBezTo>
                  <a:lnTo>
                    <a:pt x="426" y="1099"/>
                  </a:lnTo>
                  <a:lnTo>
                    <a:pt x="247" y="74"/>
                  </a:lnTo>
                  <a:cubicBezTo>
                    <a:pt x="237" y="24"/>
                    <a:pt x="195" y="1"/>
                    <a:pt x="1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6"/>
            <p:cNvSpPr/>
            <p:nvPr/>
          </p:nvSpPr>
          <p:spPr>
            <a:xfrm>
              <a:off x="2909875" y="2103200"/>
              <a:ext cx="39900" cy="210900"/>
            </a:xfrm>
            <a:custGeom>
              <a:avLst/>
              <a:gdLst/>
              <a:ahLst/>
              <a:cxnLst/>
              <a:rect l="l" t="t" r="r" b="b"/>
              <a:pathLst>
                <a:path w="1596" h="8436" extrusionOk="0">
                  <a:moveTo>
                    <a:pt x="140" y="1"/>
                  </a:moveTo>
                  <a:cubicBezTo>
                    <a:pt x="72" y="1"/>
                    <a:pt x="0" y="55"/>
                    <a:pt x="15" y="145"/>
                  </a:cubicBezTo>
                  <a:lnTo>
                    <a:pt x="1169" y="7325"/>
                  </a:lnTo>
                  <a:lnTo>
                    <a:pt x="1349" y="8350"/>
                  </a:lnTo>
                  <a:cubicBezTo>
                    <a:pt x="1359" y="8411"/>
                    <a:pt x="1401" y="8436"/>
                    <a:pt x="1446" y="8436"/>
                  </a:cubicBezTo>
                  <a:cubicBezTo>
                    <a:pt x="1516" y="8436"/>
                    <a:pt x="1595" y="8377"/>
                    <a:pt x="1580" y="8299"/>
                  </a:cubicBezTo>
                  <a:lnTo>
                    <a:pt x="426" y="1119"/>
                  </a:lnTo>
                  <a:lnTo>
                    <a:pt x="246" y="93"/>
                  </a:lnTo>
                  <a:cubicBezTo>
                    <a:pt x="235" y="29"/>
                    <a:pt x="189" y="1"/>
                    <a:pt x="1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6"/>
            <p:cNvSpPr/>
            <p:nvPr/>
          </p:nvSpPr>
          <p:spPr>
            <a:xfrm>
              <a:off x="4568025" y="1001125"/>
              <a:ext cx="576975" cy="1002525"/>
            </a:xfrm>
            <a:custGeom>
              <a:avLst/>
              <a:gdLst/>
              <a:ahLst/>
              <a:cxnLst/>
              <a:rect l="l" t="t" r="r" b="b"/>
              <a:pathLst>
                <a:path w="23079" h="40101" extrusionOk="0">
                  <a:moveTo>
                    <a:pt x="17238" y="1"/>
                  </a:moveTo>
                  <a:cubicBezTo>
                    <a:pt x="16589" y="1"/>
                    <a:pt x="15943" y="166"/>
                    <a:pt x="15360" y="482"/>
                  </a:cubicBezTo>
                  <a:cubicBezTo>
                    <a:pt x="13924" y="1354"/>
                    <a:pt x="12950" y="3020"/>
                    <a:pt x="12565" y="4636"/>
                  </a:cubicBezTo>
                  <a:cubicBezTo>
                    <a:pt x="12660" y="4186"/>
                    <a:pt x="13784" y="297"/>
                    <a:pt x="11829" y="297"/>
                  </a:cubicBezTo>
                  <a:cubicBezTo>
                    <a:pt x="11669" y="297"/>
                    <a:pt x="11487" y="323"/>
                    <a:pt x="11283" y="379"/>
                  </a:cubicBezTo>
                  <a:cubicBezTo>
                    <a:pt x="9847" y="764"/>
                    <a:pt x="7975" y="2405"/>
                    <a:pt x="8027" y="4072"/>
                  </a:cubicBezTo>
                  <a:cubicBezTo>
                    <a:pt x="8001" y="3277"/>
                    <a:pt x="7719" y="2533"/>
                    <a:pt x="7232" y="1943"/>
                  </a:cubicBezTo>
                  <a:cubicBezTo>
                    <a:pt x="6984" y="1646"/>
                    <a:pt x="6722" y="1525"/>
                    <a:pt x="6463" y="1525"/>
                  </a:cubicBezTo>
                  <a:cubicBezTo>
                    <a:pt x="6051" y="1525"/>
                    <a:pt x="5649" y="1832"/>
                    <a:pt x="5334" y="2225"/>
                  </a:cubicBezTo>
                  <a:cubicBezTo>
                    <a:pt x="2667" y="5533"/>
                    <a:pt x="3026" y="15970"/>
                    <a:pt x="7591" y="17201"/>
                  </a:cubicBezTo>
                  <a:cubicBezTo>
                    <a:pt x="7591" y="17201"/>
                    <a:pt x="4232" y="25406"/>
                    <a:pt x="1" y="34202"/>
                  </a:cubicBezTo>
                  <a:cubicBezTo>
                    <a:pt x="3008" y="36841"/>
                    <a:pt x="8114" y="40101"/>
                    <a:pt x="14811" y="40101"/>
                  </a:cubicBezTo>
                  <a:cubicBezTo>
                    <a:pt x="16052" y="40101"/>
                    <a:pt x="17347" y="39989"/>
                    <a:pt x="18694" y="39740"/>
                  </a:cubicBezTo>
                  <a:cubicBezTo>
                    <a:pt x="21258" y="30971"/>
                    <a:pt x="22976" y="21662"/>
                    <a:pt x="23079" y="12431"/>
                  </a:cubicBezTo>
                  <a:cubicBezTo>
                    <a:pt x="23079" y="12431"/>
                    <a:pt x="18514" y="11816"/>
                    <a:pt x="17822" y="8790"/>
                  </a:cubicBezTo>
                  <a:cubicBezTo>
                    <a:pt x="17489" y="7354"/>
                    <a:pt x="18002" y="5815"/>
                    <a:pt x="18540" y="4508"/>
                  </a:cubicBezTo>
                  <a:cubicBezTo>
                    <a:pt x="19002" y="3431"/>
                    <a:pt x="19797" y="1969"/>
                    <a:pt x="19156" y="815"/>
                  </a:cubicBezTo>
                  <a:cubicBezTo>
                    <a:pt x="18950" y="507"/>
                    <a:pt x="18643" y="251"/>
                    <a:pt x="18284" y="148"/>
                  </a:cubicBezTo>
                  <a:cubicBezTo>
                    <a:pt x="17941" y="49"/>
                    <a:pt x="17589" y="1"/>
                    <a:pt x="1723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6"/>
            <p:cNvSpPr/>
            <p:nvPr/>
          </p:nvSpPr>
          <p:spPr>
            <a:xfrm>
              <a:off x="4839850" y="1084825"/>
              <a:ext cx="77625" cy="209775"/>
            </a:xfrm>
            <a:custGeom>
              <a:avLst/>
              <a:gdLst/>
              <a:ahLst/>
              <a:cxnLst/>
              <a:rect l="l" t="t" r="r" b="b"/>
              <a:pathLst>
                <a:path w="3105" h="8391" extrusionOk="0">
                  <a:moveTo>
                    <a:pt x="1886" y="0"/>
                  </a:moveTo>
                  <a:cubicBezTo>
                    <a:pt x="1804" y="0"/>
                    <a:pt x="1722" y="39"/>
                    <a:pt x="1667" y="134"/>
                  </a:cubicBezTo>
                  <a:cubicBezTo>
                    <a:pt x="154" y="2570"/>
                    <a:pt x="0" y="6544"/>
                    <a:pt x="2616" y="8339"/>
                  </a:cubicBezTo>
                  <a:cubicBezTo>
                    <a:pt x="2665" y="8375"/>
                    <a:pt x="2714" y="8391"/>
                    <a:pt x="2759" y="8391"/>
                  </a:cubicBezTo>
                  <a:cubicBezTo>
                    <a:pt x="2971" y="8391"/>
                    <a:pt x="3105" y="8047"/>
                    <a:pt x="2872" y="7878"/>
                  </a:cubicBezTo>
                  <a:cubicBezTo>
                    <a:pt x="513" y="6237"/>
                    <a:pt x="795" y="2570"/>
                    <a:pt x="2128" y="390"/>
                  </a:cubicBezTo>
                  <a:cubicBezTo>
                    <a:pt x="2252" y="195"/>
                    <a:pt x="2070" y="0"/>
                    <a:pt x="18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6"/>
            <p:cNvSpPr/>
            <p:nvPr/>
          </p:nvSpPr>
          <p:spPr>
            <a:xfrm>
              <a:off x="4731500" y="1095300"/>
              <a:ext cx="94975" cy="211875"/>
            </a:xfrm>
            <a:custGeom>
              <a:avLst/>
              <a:gdLst/>
              <a:ahLst/>
              <a:cxnLst/>
              <a:rect l="l" t="t" r="r" b="b"/>
              <a:pathLst>
                <a:path w="3799" h="8475" extrusionOk="0">
                  <a:moveTo>
                    <a:pt x="1226" y="0"/>
                  </a:moveTo>
                  <a:cubicBezTo>
                    <a:pt x="1127" y="0"/>
                    <a:pt x="1026" y="53"/>
                    <a:pt x="975" y="176"/>
                  </a:cubicBezTo>
                  <a:cubicBezTo>
                    <a:pt x="0" y="3382"/>
                    <a:pt x="0" y="6664"/>
                    <a:pt x="3257" y="8433"/>
                  </a:cubicBezTo>
                  <a:cubicBezTo>
                    <a:pt x="3306" y="8462"/>
                    <a:pt x="3354" y="8474"/>
                    <a:pt x="3399" y="8474"/>
                  </a:cubicBezTo>
                  <a:cubicBezTo>
                    <a:pt x="3639" y="8474"/>
                    <a:pt x="3798" y="8123"/>
                    <a:pt x="3539" y="7972"/>
                  </a:cubicBezTo>
                  <a:cubicBezTo>
                    <a:pt x="488" y="6305"/>
                    <a:pt x="616" y="3228"/>
                    <a:pt x="1488" y="305"/>
                  </a:cubicBezTo>
                  <a:cubicBezTo>
                    <a:pt x="1518" y="120"/>
                    <a:pt x="1374" y="0"/>
                    <a:pt x="12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6"/>
            <p:cNvSpPr/>
            <p:nvPr/>
          </p:nvSpPr>
          <p:spPr>
            <a:xfrm>
              <a:off x="4527650" y="1791400"/>
              <a:ext cx="519275" cy="296000"/>
            </a:xfrm>
            <a:custGeom>
              <a:avLst/>
              <a:gdLst/>
              <a:ahLst/>
              <a:cxnLst/>
              <a:rect l="l" t="t" r="r" b="b"/>
              <a:pathLst>
                <a:path w="20771" h="11840" extrusionOk="0">
                  <a:moveTo>
                    <a:pt x="2846" y="1"/>
                  </a:moveTo>
                  <a:cubicBezTo>
                    <a:pt x="2436" y="872"/>
                    <a:pt x="2026" y="1719"/>
                    <a:pt x="1616" y="2591"/>
                  </a:cubicBezTo>
                  <a:cubicBezTo>
                    <a:pt x="1077" y="3693"/>
                    <a:pt x="539" y="4796"/>
                    <a:pt x="0" y="5873"/>
                  </a:cubicBezTo>
                  <a:cubicBezTo>
                    <a:pt x="2215" y="8066"/>
                    <a:pt x="7132" y="11840"/>
                    <a:pt x="14845" y="11840"/>
                  </a:cubicBezTo>
                  <a:cubicBezTo>
                    <a:pt x="16241" y="11840"/>
                    <a:pt x="17729" y="11716"/>
                    <a:pt x="19309" y="11437"/>
                  </a:cubicBezTo>
                  <a:cubicBezTo>
                    <a:pt x="19642" y="10335"/>
                    <a:pt x="19976" y="9232"/>
                    <a:pt x="20309" y="8129"/>
                  </a:cubicBezTo>
                  <a:cubicBezTo>
                    <a:pt x="20463" y="7591"/>
                    <a:pt x="20617" y="7027"/>
                    <a:pt x="20771" y="6463"/>
                  </a:cubicBezTo>
                  <a:cubicBezTo>
                    <a:pt x="16770" y="6232"/>
                    <a:pt x="8565" y="5103"/>
                    <a:pt x="28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6"/>
            <p:cNvSpPr/>
            <p:nvPr/>
          </p:nvSpPr>
          <p:spPr>
            <a:xfrm>
              <a:off x="3064750" y="4002425"/>
              <a:ext cx="1518050" cy="448750"/>
            </a:xfrm>
            <a:custGeom>
              <a:avLst/>
              <a:gdLst/>
              <a:ahLst/>
              <a:cxnLst/>
              <a:rect l="l" t="t" r="r" b="b"/>
              <a:pathLst>
                <a:path w="60722" h="17950" extrusionOk="0">
                  <a:moveTo>
                    <a:pt x="60080" y="0"/>
                  </a:moveTo>
                  <a:cubicBezTo>
                    <a:pt x="59414" y="693"/>
                    <a:pt x="58696" y="1385"/>
                    <a:pt x="57952" y="2001"/>
                  </a:cubicBezTo>
                  <a:cubicBezTo>
                    <a:pt x="57824" y="2129"/>
                    <a:pt x="57696" y="2257"/>
                    <a:pt x="57542" y="2360"/>
                  </a:cubicBezTo>
                  <a:cubicBezTo>
                    <a:pt x="55696" y="3898"/>
                    <a:pt x="53670" y="5231"/>
                    <a:pt x="51516" y="6334"/>
                  </a:cubicBezTo>
                  <a:cubicBezTo>
                    <a:pt x="51362" y="6411"/>
                    <a:pt x="51208" y="6514"/>
                    <a:pt x="51054" y="6591"/>
                  </a:cubicBezTo>
                  <a:cubicBezTo>
                    <a:pt x="48105" y="8052"/>
                    <a:pt x="45003" y="9180"/>
                    <a:pt x="41823" y="10027"/>
                  </a:cubicBezTo>
                  <a:cubicBezTo>
                    <a:pt x="41643" y="10052"/>
                    <a:pt x="41490" y="10104"/>
                    <a:pt x="41310" y="10155"/>
                  </a:cubicBezTo>
                  <a:cubicBezTo>
                    <a:pt x="38130" y="10950"/>
                    <a:pt x="34925" y="11514"/>
                    <a:pt x="31669" y="11873"/>
                  </a:cubicBezTo>
                  <a:lnTo>
                    <a:pt x="31130" y="11950"/>
                  </a:lnTo>
                  <a:cubicBezTo>
                    <a:pt x="28027" y="12283"/>
                    <a:pt x="24899" y="12437"/>
                    <a:pt x="21873" y="12488"/>
                  </a:cubicBezTo>
                  <a:lnTo>
                    <a:pt x="21335" y="12488"/>
                  </a:lnTo>
                  <a:cubicBezTo>
                    <a:pt x="21044" y="12490"/>
                    <a:pt x="20755" y="12492"/>
                    <a:pt x="20466" y="12492"/>
                  </a:cubicBezTo>
                  <a:cubicBezTo>
                    <a:pt x="17367" y="12492"/>
                    <a:pt x="14387" y="12368"/>
                    <a:pt x="11642" y="12181"/>
                  </a:cubicBezTo>
                  <a:cubicBezTo>
                    <a:pt x="11462" y="12181"/>
                    <a:pt x="11283" y="12155"/>
                    <a:pt x="11103" y="12155"/>
                  </a:cubicBezTo>
                  <a:cubicBezTo>
                    <a:pt x="8385" y="11950"/>
                    <a:pt x="5898" y="11693"/>
                    <a:pt x="3718" y="11411"/>
                  </a:cubicBezTo>
                  <a:cubicBezTo>
                    <a:pt x="3539" y="11386"/>
                    <a:pt x="3359" y="11360"/>
                    <a:pt x="3180" y="11334"/>
                  </a:cubicBezTo>
                  <a:lnTo>
                    <a:pt x="1462" y="11104"/>
                  </a:lnTo>
                  <a:cubicBezTo>
                    <a:pt x="1180" y="12129"/>
                    <a:pt x="641" y="13745"/>
                    <a:pt x="0" y="15694"/>
                  </a:cubicBezTo>
                  <a:cubicBezTo>
                    <a:pt x="693" y="15796"/>
                    <a:pt x="1359" y="15924"/>
                    <a:pt x="2052" y="16027"/>
                  </a:cubicBezTo>
                  <a:cubicBezTo>
                    <a:pt x="2231" y="16053"/>
                    <a:pt x="2411" y="16078"/>
                    <a:pt x="2590" y="16104"/>
                  </a:cubicBezTo>
                  <a:cubicBezTo>
                    <a:pt x="5308" y="16540"/>
                    <a:pt x="7924" y="16873"/>
                    <a:pt x="10411" y="17155"/>
                  </a:cubicBezTo>
                  <a:lnTo>
                    <a:pt x="10950" y="17206"/>
                  </a:lnTo>
                  <a:cubicBezTo>
                    <a:pt x="14668" y="17591"/>
                    <a:pt x="18155" y="17822"/>
                    <a:pt x="21360" y="17899"/>
                  </a:cubicBezTo>
                  <a:cubicBezTo>
                    <a:pt x="21540" y="17899"/>
                    <a:pt x="21719" y="17924"/>
                    <a:pt x="21899" y="17924"/>
                  </a:cubicBezTo>
                  <a:cubicBezTo>
                    <a:pt x="22641" y="17941"/>
                    <a:pt x="23382" y="17949"/>
                    <a:pt x="24124" y="17949"/>
                  </a:cubicBezTo>
                  <a:cubicBezTo>
                    <a:pt x="26843" y="17949"/>
                    <a:pt x="29559" y="17838"/>
                    <a:pt x="32258" y="17617"/>
                  </a:cubicBezTo>
                  <a:cubicBezTo>
                    <a:pt x="32438" y="17591"/>
                    <a:pt x="32643" y="17591"/>
                    <a:pt x="32822" y="17565"/>
                  </a:cubicBezTo>
                  <a:cubicBezTo>
                    <a:pt x="36336" y="17258"/>
                    <a:pt x="39823" y="16694"/>
                    <a:pt x="43259" y="15873"/>
                  </a:cubicBezTo>
                  <a:lnTo>
                    <a:pt x="43772" y="15745"/>
                  </a:lnTo>
                  <a:cubicBezTo>
                    <a:pt x="47080" y="14924"/>
                    <a:pt x="50285" y="13745"/>
                    <a:pt x="53311" y="12206"/>
                  </a:cubicBezTo>
                  <a:cubicBezTo>
                    <a:pt x="53465" y="12129"/>
                    <a:pt x="53644" y="12052"/>
                    <a:pt x="53798" y="11975"/>
                  </a:cubicBezTo>
                  <a:cubicBezTo>
                    <a:pt x="56080" y="10770"/>
                    <a:pt x="58183" y="9283"/>
                    <a:pt x="60055" y="7514"/>
                  </a:cubicBezTo>
                  <a:cubicBezTo>
                    <a:pt x="60209" y="7360"/>
                    <a:pt x="60362" y="7232"/>
                    <a:pt x="60491" y="7103"/>
                  </a:cubicBezTo>
                  <a:cubicBezTo>
                    <a:pt x="60568" y="7001"/>
                    <a:pt x="60645" y="6924"/>
                    <a:pt x="60721" y="6847"/>
                  </a:cubicBezTo>
                  <a:cubicBezTo>
                    <a:pt x="60414" y="4154"/>
                    <a:pt x="60260" y="2257"/>
                    <a:pt x="600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6"/>
            <p:cNvSpPr/>
            <p:nvPr/>
          </p:nvSpPr>
          <p:spPr>
            <a:xfrm>
              <a:off x="3116025" y="4286425"/>
              <a:ext cx="41700" cy="118600"/>
            </a:xfrm>
            <a:custGeom>
              <a:avLst/>
              <a:gdLst/>
              <a:ahLst/>
              <a:cxnLst/>
              <a:rect l="l" t="t" r="r" b="b"/>
              <a:pathLst>
                <a:path w="1668" h="4744" extrusionOk="0">
                  <a:moveTo>
                    <a:pt x="1129" y="0"/>
                  </a:moveTo>
                  <a:cubicBezTo>
                    <a:pt x="821" y="1564"/>
                    <a:pt x="462" y="3128"/>
                    <a:pt x="1" y="4667"/>
                  </a:cubicBezTo>
                  <a:cubicBezTo>
                    <a:pt x="180" y="4718"/>
                    <a:pt x="360" y="4744"/>
                    <a:pt x="539" y="4744"/>
                  </a:cubicBezTo>
                  <a:cubicBezTo>
                    <a:pt x="1001" y="3205"/>
                    <a:pt x="1360" y="1641"/>
                    <a:pt x="1667" y="77"/>
                  </a:cubicBezTo>
                  <a:cubicBezTo>
                    <a:pt x="1488" y="26"/>
                    <a:pt x="1308" y="26"/>
                    <a:pt x="1129" y="0"/>
                  </a:cubicBezTo>
                  <a:close/>
                </a:path>
              </a:pathLst>
            </a:custGeom>
            <a:solidFill>
              <a:srgbClr val="BCB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6"/>
            <p:cNvSpPr/>
            <p:nvPr/>
          </p:nvSpPr>
          <p:spPr>
            <a:xfrm>
              <a:off x="3325025" y="4306275"/>
              <a:ext cx="30775" cy="126325"/>
            </a:xfrm>
            <a:custGeom>
              <a:avLst/>
              <a:gdLst/>
              <a:ahLst/>
              <a:cxnLst/>
              <a:rect l="l" t="t" r="r" b="b"/>
              <a:pathLst>
                <a:path w="1231" h="5053" extrusionOk="0">
                  <a:moveTo>
                    <a:pt x="692" y="1"/>
                  </a:moveTo>
                  <a:cubicBezTo>
                    <a:pt x="410" y="1668"/>
                    <a:pt x="180" y="3334"/>
                    <a:pt x="0" y="5001"/>
                  </a:cubicBezTo>
                  <a:lnTo>
                    <a:pt x="539" y="5052"/>
                  </a:lnTo>
                  <a:cubicBezTo>
                    <a:pt x="718" y="3386"/>
                    <a:pt x="949" y="1719"/>
                    <a:pt x="1231" y="52"/>
                  </a:cubicBezTo>
                  <a:cubicBezTo>
                    <a:pt x="1051" y="27"/>
                    <a:pt x="872" y="27"/>
                    <a:pt x="692" y="1"/>
                  </a:cubicBezTo>
                  <a:close/>
                </a:path>
              </a:pathLst>
            </a:custGeom>
            <a:solidFill>
              <a:srgbClr val="BCB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6"/>
            <p:cNvSpPr/>
            <p:nvPr/>
          </p:nvSpPr>
          <p:spPr>
            <a:xfrm>
              <a:off x="3596825" y="4314625"/>
              <a:ext cx="15400" cy="135925"/>
            </a:xfrm>
            <a:custGeom>
              <a:avLst/>
              <a:gdLst/>
              <a:ahLst/>
              <a:cxnLst/>
              <a:rect l="l" t="t" r="r" b="b"/>
              <a:pathLst>
                <a:path w="616" h="5437" extrusionOk="0">
                  <a:moveTo>
                    <a:pt x="52" y="0"/>
                  </a:moveTo>
                  <a:cubicBezTo>
                    <a:pt x="0" y="1821"/>
                    <a:pt x="26" y="3616"/>
                    <a:pt x="77" y="5436"/>
                  </a:cubicBezTo>
                  <a:lnTo>
                    <a:pt x="616" y="5436"/>
                  </a:lnTo>
                  <a:cubicBezTo>
                    <a:pt x="565" y="3641"/>
                    <a:pt x="539" y="1821"/>
                    <a:pt x="590" y="0"/>
                  </a:cubicBezTo>
                  <a:close/>
                </a:path>
              </a:pathLst>
            </a:custGeom>
            <a:solidFill>
              <a:srgbClr val="BCB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6"/>
            <p:cNvSpPr/>
            <p:nvPr/>
          </p:nvSpPr>
          <p:spPr>
            <a:xfrm>
              <a:off x="3843000" y="4299875"/>
              <a:ext cx="42325" cy="143625"/>
            </a:xfrm>
            <a:custGeom>
              <a:avLst/>
              <a:gdLst/>
              <a:ahLst/>
              <a:cxnLst/>
              <a:rect l="l" t="t" r="r" b="b"/>
              <a:pathLst>
                <a:path w="1693" h="5745" extrusionOk="0">
                  <a:moveTo>
                    <a:pt x="539" y="0"/>
                  </a:moveTo>
                  <a:lnTo>
                    <a:pt x="0" y="52"/>
                  </a:lnTo>
                  <a:cubicBezTo>
                    <a:pt x="257" y="1283"/>
                    <a:pt x="513" y="2513"/>
                    <a:pt x="769" y="3744"/>
                  </a:cubicBezTo>
                  <a:cubicBezTo>
                    <a:pt x="872" y="4308"/>
                    <a:pt x="898" y="5103"/>
                    <a:pt x="1128" y="5744"/>
                  </a:cubicBezTo>
                  <a:cubicBezTo>
                    <a:pt x="1308" y="5719"/>
                    <a:pt x="1487" y="5693"/>
                    <a:pt x="1692" y="5693"/>
                  </a:cubicBezTo>
                  <a:cubicBezTo>
                    <a:pt x="1308" y="4898"/>
                    <a:pt x="1231" y="3411"/>
                    <a:pt x="1128" y="2821"/>
                  </a:cubicBezTo>
                  <a:lnTo>
                    <a:pt x="539" y="0"/>
                  </a:lnTo>
                  <a:close/>
                </a:path>
              </a:pathLst>
            </a:custGeom>
            <a:solidFill>
              <a:srgbClr val="BCB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6"/>
            <p:cNvSpPr/>
            <p:nvPr/>
          </p:nvSpPr>
          <p:spPr>
            <a:xfrm>
              <a:off x="4097500" y="4253075"/>
              <a:ext cx="61550" cy="146200"/>
            </a:xfrm>
            <a:custGeom>
              <a:avLst/>
              <a:gdLst/>
              <a:ahLst/>
              <a:cxnLst/>
              <a:rect l="l" t="t" r="r" b="b"/>
              <a:pathLst>
                <a:path w="2462" h="5848" extrusionOk="0">
                  <a:moveTo>
                    <a:pt x="513" y="1"/>
                  </a:moveTo>
                  <a:cubicBezTo>
                    <a:pt x="333" y="52"/>
                    <a:pt x="180" y="78"/>
                    <a:pt x="0" y="129"/>
                  </a:cubicBezTo>
                  <a:cubicBezTo>
                    <a:pt x="718" y="2001"/>
                    <a:pt x="1385" y="3924"/>
                    <a:pt x="1949" y="5847"/>
                  </a:cubicBezTo>
                  <a:lnTo>
                    <a:pt x="2462" y="5719"/>
                  </a:lnTo>
                  <a:cubicBezTo>
                    <a:pt x="1898" y="3796"/>
                    <a:pt x="1257" y="1872"/>
                    <a:pt x="513" y="1"/>
                  </a:cubicBezTo>
                  <a:close/>
                </a:path>
              </a:pathLst>
            </a:custGeom>
            <a:solidFill>
              <a:srgbClr val="BCB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6"/>
            <p:cNvSpPr/>
            <p:nvPr/>
          </p:nvSpPr>
          <p:spPr>
            <a:xfrm>
              <a:off x="4341100" y="4160775"/>
              <a:ext cx="67975" cy="146825"/>
            </a:xfrm>
            <a:custGeom>
              <a:avLst/>
              <a:gdLst/>
              <a:ahLst/>
              <a:cxnLst/>
              <a:rect l="l" t="t" r="r" b="b"/>
              <a:pathLst>
                <a:path w="2719" h="5873" extrusionOk="0">
                  <a:moveTo>
                    <a:pt x="462" y="0"/>
                  </a:moveTo>
                  <a:cubicBezTo>
                    <a:pt x="308" y="77"/>
                    <a:pt x="154" y="180"/>
                    <a:pt x="0" y="257"/>
                  </a:cubicBezTo>
                  <a:cubicBezTo>
                    <a:pt x="667" y="2154"/>
                    <a:pt x="1436" y="4026"/>
                    <a:pt x="2257" y="5872"/>
                  </a:cubicBezTo>
                  <a:cubicBezTo>
                    <a:pt x="2411" y="5795"/>
                    <a:pt x="2564" y="5718"/>
                    <a:pt x="2718" y="5641"/>
                  </a:cubicBezTo>
                  <a:cubicBezTo>
                    <a:pt x="1898" y="3795"/>
                    <a:pt x="1154" y="1898"/>
                    <a:pt x="462" y="0"/>
                  </a:cubicBezTo>
                  <a:close/>
                </a:path>
              </a:pathLst>
            </a:custGeom>
            <a:solidFill>
              <a:srgbClr val="BCB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6"/>
            <p:cNvSpPr/>
            <p:nvPr/>
          </p:nvSpPr>
          <p:spPr>
            <a:xfrm>
              <a:off x="4503275" y="4053075"/>
              <a:ext cx="73100" cy="137200"/>
            </a:xfrm>
            <a:custGeom>
              <a:avLst/>
              <a:gdLst/>
              <a:ahLst/>
              <a:cxnLst/>
              <a:rect l="l" t="t" r="r" b="b"/>
              <a:pathLst>
                <a:path w="2924" h="5488" extrusionOk="0">
                  <a:moveTo>
                    <a:pt x="411" y="0"/>
                  </a:moveTo>
                  <a:cubicBezTo>
                    <a:pt x="283" y="128"/>
                    <a:pt x="155" y="231"/>
                    <a:pt x="1" y="359"/>
                  </a:cubicBezTo>
                  <a:cubicBezTo>
                    <a:pt x="796" y="2103"/>
                    <a:pt x="1821" y="3718"/>
                    <a:pt x="2514" y="5488"/>
                  </a:cubicBezTo>
                  <a:lnTo>
                    <a:pt x="2924" y="5077"/>
                  </a:lnTo>
                  <a:cubicBezTo>
                    <a:pt x="2206" y="3334"/>
                    <a:pt x="1180" y="1718"/>
                    <a:pt x="411" y="0"/>
                  </a:cubicBezTo>
                  <a:close/>
                </a:path>
              </a:pathLst>
            </a:custGeom>
            <a:solidFill>
              <a:srgbClr val="BCB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0758895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23"/>
        <p:cNvGrpSpPr/>
        <p:nvPr/>
      </p:nvGrpSpPr>
      <p:grpSpPr>
        <a:xfrm>
          <a:off x="0" y="0"/>
          <a:ext cx="0" cy="0"/>
          <a:chOff x="0" y="0"/>
          <a:chExt cx="0" cy="0"/>
        </a:xfrm>
      </p:grpSpPr>
      <p:sp>
        <p:nvSpPr>
          <p:cNvPr id="724" name="Google Shape;724;p36"/>
          <p:cNvSpPr txBox="1">
            <a:spLocks noGrp="1"/>
          </p:cNvSpPr>
          <p:nvPr>
            <p:ph type="ctrTitle"/>
          </p:nvPr>
        </p:nvSpPr>
        <p:spPr>
          <a:xfrm>
            <a:off x="470616" y="139300"/>
            <a:ext cx="7509600" cy="12000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US" sz="4000" dirty="0"/>
              <a:t>DATASET CONTENT</a:t>
            </a:r>
            <a:endParaRPr sz="4000" dirty="0"/>
          </a:p>
        </p:txBody>
      </p:sp>
      <p:sp>
        <p:nvSpPr>
          <p:cNvPr id="725" name="Google Shape;725;p36"/>
          <p:cNvSpPr txBox="1">
            <a:spLocks noGrp="1"/>
          </p:cNvSpPr>
          <p:nvPr>
            <p:ph type="subTitle" idx="1"/>
          </p:nvPr>
        </p:nvSpPr>
        <p:spPr>
          <a:xfrm>
            <a:off x="205011" y="1427323"/>
            <a:ext cx="5859533" cy="2584593"/>
          </a:xfrm>
          <a:prstGeom prst="rect">
            <a:avLst/>
          </a:prstGeom>
        </p:spPr>
        <p:txBody>
          <a:bodyPr spcFirstLastPara="1" wrap="square" lIns="91425" tIns="91425" rIns="91425" bIns="91425" anchor="t" anchorCtr="0">
            <a:noAutofit/>
          </a:bodyPr>
          <a:lstStyle/>
          <a:p>
            <a:pPr algn="l"/>
            <a:r>
              <a:rPr lang="en-IN" sz="1200" b="0" i="0" u="none" strike="noStrike" dirty="0">
                <a:solidFill>
                  <a:srgbClr val="000000"/>
                </a:solidFill>
                <a:effectLst/>
                <a:latin typeface="Times New Roman" panose="02020603050405020304" pitchFamily="18" charset="0"/>
                <a:cs typeface="Times New Roman" panose="02020603050405020304" pitchFamily="18" charset="0"/>
              </a:rPr>
              <a:t>Country Or Region : Countries in the world or Regions</a:t>
            </a:r>
          </a:p>
          <a:p>
            <a:pPr algn="l"/>
            <a:r>
              <a:rPr lang="en-IN" sz="1200" b="0" i="0" u="none" strike="noStrike" dirty="0">
                <a:solidFill>
                  <a:srgbClr val="000000"/>
                </a:solidFill>
                <a:effectLst/>
                <a:latin typeface="Times New Roman" panose="02020603050405020304" pitchFamily="18" charset="0"/>
                <a:cs typeface="Times New Roman" panose="02020603050405020304" pitchFamily="18" charset="0"/>
              </a:rPr>
              <a:t>Code : Country ISO Code</a:t>
            </a:r>
          </a:p>
          <a:p>
            <a:pPr algn="l"/>
            <a:r>
              <a:rPr lang="en-IN" sz="1200" b="0" i="0" u="none" strike="noStrike" dirty="0">
                <a:solidFill>
                  <a:srgbClr val="000000"/>
                </a:solidFill>
                <a:effectLst/>
                <a:latin typeface="Times New Roman" panose="02020603050405020304" pitchFamily="18" charset="0"/>
                <a:cs typeface="Times New Roman" panose="02020603050405020304" pitchFamily="18" charset="0"/>
              </a:rPr>
              <a:t>Year : Year</a:t>
            </a:r>
          </a:p>
          <a:p>
            <a:pPr algn="l"/>
            <a:r>
              <a:rPr lang="en-IN" sz="1200" b="0" i="0" u="none" strike="noStrike" dirty="0">
                <a:solidFill>
                  <a:srgbClr val="000000"/>
                </a:solidFill>
                <a:effectLst/>
                <a:latin typeface="Times New Roman" panose="02020603050405020304" pitchFamily="18" charset="0"/>
                <a:cs typeface="Times New Roman" panose="02020603050405020304" pitchFamily="18" charset="0"/>
              </a:rPr>
              <a:t>Number of executions (Amnesty International) : Executions count by the countries</a:t>
            </a:r>
          </a:p>
          <a:p>
            <a:pPr algn="l"/>
            <a:r>
              <a:rPr lang="en-IN" sz="1200" b="0" i="0" u="none" strike="noStrike" dirty="0">
                <a:solidFill>
                  <a:srgbClr val="000000"/>
                </a:solidFill>
                <a:effectLst/>
                <a:latin typeface="Times New Roman" panose="02020603050405020304" pitchFamily="18" charset="0"/>
                <a:cs typeface="Times New Roman" panose="02020603050405020304" pitchFamily="18" charset="0"/>
              </a:rPr>
              <a:t>Deaths - Meningitis : Meningitis -&gt; Meningitis is an inflammation (swelling) of the protective membranes covering the brain and spinal cord</a:t>
            </a:r>
          </a:p>
          <a:p>
            <a:pPr algn="l"/>
            <a:r>
              <a:rPr lang="en-IN" sz="1200" b="0" i="0" u="none" strike="noStrike" dirty="0">
                <a:solidFill>
                  <a:srgbClr val="000000"/>
                </a:solidFill>
                <a:effectLst/>
                <a:latin typeface="Times New Roman" panose="02020603050405020304" pitchFamily="18" charset="0"/>
                <a:cs typeface="Times New Roman" panose="02020603050405020304" pitchFamily="18" charset="0"/>
              </a:rPr>
              <a:t>Deaths - Neoplasms : </a:t>
            </a:r>
            <a:r>
              <a:rPr lang="en-IN" sz="1200" b="0" i="0" u="none" strike="noStrike" dirty="0" err="1">
                <a:solidFill>
                  <a:srgbClr val="000000"/>
                </a:solidFill>
                <a:effectLst/>
                <a:latin typeface="Times New Roman" panose="02020603050405020304" pitchFamily="18" charset="0"/>
                <a:cs typeface="Times New Roman" panose="02020603050405020304" pitchFamily="18" charset="0"/>
              </a:rPr>
              <a:t>Tumors</a:t>
            </a:r>
            <a:r>
              <a:rPr lang="en-IN" sz="1200" b="0" i="0" u="none" strike="noStrike" dirty="0">
                <a:solidFill>
                  <a:srgbClr val="000000"/>
                </a:solidFill>
                <a:effectLst/>
                <a:latin typeface="Times New Roman" panose="02020603050405020304" pitchFamily="18" charset="0"/>
                <a:cs typeface="Times New Roman" panose="02020603050405020304" pitchFamily="18" charset="0"/>
              </a:rPr>
              <a:t> -&gt; Any growth that develops inside or on the body</a:t>
            </a:r>
          </a:p>
          <a:p>
            <a:pPr algn="l"/>
            <a:r>
              <a:rPr lang="en-IN" sz="1200" b="0" i="0" u="none" strike="noStrike" dirty="0">
                <a:solidFill>
                  <a:srgbClr val="000000"/>
                </a:solidFill>
                <a:effectLst/>
                <a:latin typeface="Times New Roman" panose="02020603050405020304" pitchFamily="18" charset="0"/>
                <a:cs typeface="Times New Roman" panose="02020603050405020304" pitchFamily="18" charset="0"/>
              </a:rPr>
              <a:t>Deaths - Fire, heat, and hot substances : Death by the high temperature (Not the blood </a:t>
            </a:r>
            <a:r>
              <a:rPr lang="en-IN" sz="1200" b="0" i="0" u="none" strike="noStrike" dirty="0" err="1">
                <a:solidFill>
                  <a:srgbClr val="000000"/>
                </a:solidFill>
                <a:effectLst/>
                <a:latin typeface="Times New Roman" panose="02020603050405020304" pitchFamily="18" charset="0"/>
                <a:cs typeface="Times New Roman" panose="02020603050405020304" pitchFamily="18" charset="0"/>
              </a:rPr>
              <a:t>temparature</a:t>
            </a:r>
            <a:r>
              <a:rPr lang="en-IN" sz="1200" b="0" i="0" u="none" strike="noStrike" dirty="0">
                <a:solidFill>
                  <a:srgbClr val="000000"/>
                </a:solidFill>
                <a:effectLst/>
                <a:latin typeface="Times New Roman" panose="02020603050405020304" pitchFamily="18" charset="0"/>
                <a:cs typeface="Times New Roman" panose="02020603050405020304" pitchFamily="18" charset="0"/>
              </a:rPr>
              <a:t>, Depends the environment)</a:t>
            </a:r>
          </a:p>
          <a:p>
            <a:pPr algn="l"/>
            <a:r>
              <a:rPr lang="en-IN" sz="1200" b="0" i="0" u="none" strike="noStrike" dirty="0">
                <a:solidFill>
                  <a:srgbClr val="000000"/>
                </a:solidFill>
                <a:effectLst/>
                <a:latin typeface="Times New Roman" panose="02020603050405020304" pitchFamily="18" charset="0"/>
                <a:cs typeface="Times New Roman" panose="02020603050405020304" pitchFamily="18" charset="0"/>
              </a:rPr>
              <a:t>Deaths - Malaria : Malaria -&gt; Malaria is a serious and sometimes fatal disease caused by a parasite that commonly infects a certain type of mosquito which feeds on humans</a:t>
            </a:r>
          </a:p>
          <a:p>
            <a:pPr algn="l"/>
            <a:r>
              <a:rPr lang="en-IN" sz="1200" b="0" i="0" u="none" strike="noStrike" dirty="0">
                <a:solidFill>
                  <a:srgbClr val="000000"/>
                </a:solidFill>
                <a:effectLst/>
                <a:latin typeface="Times New Roman" panose="02020603050405020304" pitchFamily="18" charset="0"/>
                <a:cs typeface="Times New Roman" panose="02020603050405020304" pitchFamily="18" charset="0"/>
              </a:rPr>
              <a:t>Deaths - Drowning : Drowning -&gt; Drowning is the process of experiencing respiratory impairment from submersion or immersion in liquid.</a:t>
            </a:r>
          </a:p>
          <a:p>
            <a:pPr algn="l"/>
            <a:r>
              <a:rPr lang="en-IN" sz="1200" b="0" i="0" u="none" strike="noStrike" dirty="0">
                <a:solidFill>
                  <a:srgbClr val="000000"/>
                </a:solidFill>
                <a:effectLst/>
                <a:latin typeface="Times New Roman" panose="02020603050405020304" pitchFamily="18" charset="0"/>
                <a:cs typeface="Times New Roman" panose="02020603050405020304" pitchFamily="18" charset="0"/>
              </a:rPr>
              <a:t>Deaths - Interpersonal violence : Interpersonal violence -&gt; The intentional use of physical force or power against other persons by an individual or small group of individuals</a:t>
            </a:r>
          </a:p>
          <a:p>
            <a:pPr algn="l"/>
            <a:r>
              <a:rPr lang="en-IN" sz="1200" b="0" i="0" u="none" strike="noStrike" dirty="0">
                <a:solidFill>
                  <a:srgbClr val="000000"/>
                </a:solidFill>
                <a:effectLst/>
                <a:latin typeface="Times New Roman" panose="02020603050405020304" pitchFamily="18" charset="0"/>
                <a:cs typeface="Times New Roman" panose="02020603050405020304" pitchFamily="18" charset="0"/>
              </a:rPr>
              <a:t>Deaths - HIV/AIDS : HIV is a virus that attacks the body’s immune system. If HIV is not treated, it can lead to AIDS (acquired immunodeficiency syndrome)</a:t>
            </a:r>
          </a:p>
          <a:p>
            <a:pPr algn="l"/>
            <a:r>
              <a:rPr lang="en-IN" sz="1200" b="0" i="0" u="none" strike="noStrike" dirty="0">
                <a:solidFill>
                  <a:srgbClr val="000000"/>
                </a:solidFill>
                <a:effectLst/>
                <a:latin typeface="Times New Roman" panose="02020603050405020304" pitchFamily="18" charset="0"/>
                <a:cs typeface="Times New Roman" panose="02020603050405020304" pitchFamily="18" charset="0"/>
              </a:rPr>
              <a:t>Deaths - Drug use disorders : Death, depends Drug use disorders</a:t>
            </a:r>
          </a:p>
          <a:p>
            <a:pPr marL="0" indent="0"/>
            <a:endParaRPr sz="1600" dirty="0">
              <a:solidFill>
                <a:schemeClr val="tx2">
                  <a:lumMod val="10000"/>
                </a:schemeClr>
              </a:solidFill>
              <a:latin typeface="Times New Roman" panose="02020603050405020304" pitchFamily="18" charset="0"/>
              <a:ea typeface="Roboto Medium"/>
              <a:cs typeface="Times New Roman" panose="02020603050405020304" pitchFamily="18" charset="0"/>
              <a:sym typeface="Roboto Medium"/>
            </a:endParaRPr>
          </a:p>
        </p:txBody>
      </p:sp>
      <p:grpSp>
        <p:nvGrpSpPr>
          <p:cNvPr id="726" name="Google Shape;726;p36"/>
          <p:cNvGrpSpPr/>
          <p:nvPr/>
        </p:nvGrpSpPr>
        <p:grpSpPr>
          <a:xfrm flipH="1">
            <a:off x="5723163" y="2196178"/>
            <a:ext cx="3268941" cy="2808541"/>
            <a:chOff x="840900" y="237975"/>
            <a:chExt cx="6202925" cy="5329300"/>
          </a:xfrm>
        </p:grpSpPr>
        <p:sp>
          <p:nvSpPr>
            <p:cNvPr id="727" name="Google Shape;727;p36"/>
            <p:cNvSpPr/>
            <p:nvPr/>
          </p:nvSpPr>
          <p:spPr>
            <a:xfrm>
              <a:off x="4625850" y="391300"/>
              <a:ext cx="604425" cy="293025"/>
            </a:xfrm>
            <a:custGeom>
              <a:avLst/>
              <a:gdLst/>
              <a:ahLst/>
              <a:cxnLst/>
              <a:rect l="l" t="t" r="r" b="b"/>
              <a:pathLst>
                <a:path w="24177" h="11721" extrusionOk="0">
                  <a:moveTo>
                    <a:pt x="10563" y="1"/>
                  </a:moveTo>
                  <a:cubicBezTo>
                    <a:pt x="4216" y="1"/>
                    <a:pt x="5380" y="7771"/>
                    <a:pt x="5380" y="7771"/>
                  </a:cubicBezTo>
                  <a:cubicBezTo>
                    <a:pt x="5380" y="7771"/>
                    <a:pt x="4853" y="7659"/>
                    <a:pt x="4133" y="7659"/>
                  </a:cubicBezTo>
                  <a:cubicBezTo>
                    <a:pt x="2539" y="7659"/>
                    <a:pt x="0" y="8206"/>
                    <a:pt x="124" y="11720"/>
                  </a:cubicBezTo>
                  <a:lnTo>
                    <a:pt x="24176" y="11720"/>
                  </a:lnTo>
                  <a:cubicBezTo>
                    <a:pt x="24176" y="11720"/>
                    <a:pt x="23264" y="6298"/>
                    <a:pt x="19990" y="6298"/>
                  </a:cubicBezTo>
                  <a:cubicBezTo>
                    <a:pt x="19384" y="6298"/>
                    <a:pt x="18697" y="6484"/>
                    <a:pt x="17920" y="6925"/>
                  </a:cubicBezTo>
                  <a:cubicBezTo>
                    <a:pt x="17920" y="6925"/>
                    <a:pt x="17150" y="104"/>
                    <a:pt x="10688" y="2"/>
                  </a:cubicBezTo>
                  <a:cubicBezTo>
                    <a:pt x="10646" y="1"/>
                    <a:pt x="10605" y="1"/>
                    <a:pt x="105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6"/>
            <p:cNvSpPr/>
            <p:nvPr/>
          </p:nvSpPr>
          <p:spPr>
            <a:xfrm>
              <a:off x="5573850" y="1399700"/>
              <a:ext cx="1037250" cy="376350"/>
            </a:xfrm>
            <a:custGeom>
              <a:avLst/>
              <a:gdLst/>
              <a:ahLst/>
              <a:cxnLst/>
              <a:rect l="l" t="t" r="r" b="b"/>
              <a:pathLst>
                <a:path w="41490" h="15054" extrusionOk="0">
                  <a:moveTo>
                    <a:pt x="27939" y="0"/>
                  </a:moveTo>
                  <a:cubicBezTo>
                    <a:pt x="27909" y="0"/>
                    <a:pt x="27878" y="1"/>
                    <a:pt x="27848" y="1"/>
                  </a:cubicBezTo>
                  <a:cubicBezTo>
                    <a:pt x="21848" y="104"/>
                    <a:pt x="21668" y="9976"/>
                    <a:pt x="21668" y="9976"/>
                  </a:cubicBezTo>
                  <a:cubicBezTo>
                    <a:pt x="21668" y="9976"/>
                    <a:pt x="20076" y="2061"/>
                    <a:pt x="14578" y="2061"/>
                  </a:cubicBezTo>
                  <a:cubicBezTo>
                    <a:pt x="14239" y="2061"/>
                    <a:pt x="13884" y="2091"/>
                    <a:pt x="13514" y="2155"/>
                  </a:cubicBezTo>
                  <a:cubicBezTo>
                    <a:pt x="7180" y="3258"/>
                    <a:pt x="6514" y="11566"/>
                    <a:pt x="6514" y="11566"/>
                  </a:cubicBezTo>
                  <a:cubicBezTo>
                    <a:pt x="5626" y="11157"/>
                    <a:pt x="4852" y="10987"/>
                    <a:pt x="4179" y="10987"/>
                  </a:cubicBezTo>
                  <a:cubicBezTo>
                    <a:pt x="885" y="10987"/>
                    <a:pt x="1" y="15053"/>
                    <a:pt x="1" y="15053"/>
                  </a:cubicBezTo>
                  <a:lnTo>
                    <a:pt x="41490" y="15053"/>
                  </a:lnTo>
                  <a:cubicBezTo>
                    <a:pt x="40952" y="10130"/>
                    <a:pt x="35413" y="10079"/>
                    <a:pt x="35413" y="10079"/>
                  </a:cubicBezTo>
                  <a:cubicBezTo>
                    <a:pt x="35413" y="10079"/>
                    <a:pt x="33890" y="0"/>
                    <a:pt x="279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6"/>
            <p:cNvSpPr/>
            <p:nvPr/>
          </p:nvSpPr>
          <p:spPr>
            <a:xfrm>
              <a:off x="1075500" y="2036150"/>
              <a:ext cx="5968325" cy="3431575"/>
            </a:xfrm>
            <a:custGeom>
              <a:avLst/>
              <a:gdLst/>
              <a:ahLst/>
              <a:cxnLst/>
              <a:rect l="l" t="t" r="r" b="b"/>
              <a:pathLst>
                <a:path w="238733" h="137263" extrusionOk="0">
                  <a:moveTo>
                    <a:pt x="165288" y="0"/>
                  </a:moveTo>
                  <a:cubicBezTo>
                    <a:pt x="134041" y="0"/>
                    <a:pt x="103777" y="17161"/>
                    <a:pt x="103777" y="17161"/>
                  </a:cubicBezTo>
                  <a:cubicBezTo>
                    <a:pt x="86716" y="11288"/>
                    <a:pt x="71595" y="8684"/>
                    <a:pt x="58602" y="8684"/>
                  </a:cubicBezTo>
                  <a:cubicBezTo>
                    <a:pt x="19806" y="8684"/>
                    <a:pt x="0" y="31900"/>
                    <a:pt x="4284" y="60599"/>
                  </a:cubicBezTo>
                  <a:cubicBezTo>
                    <a:pt x="9733" y="97080"/>
                    <a:pt x="49688" y="137262"/>
                    <a:pt x="99077" y="137262"/>
                  </a:cubicBezTo>
                  <a:cubicBezTo>
                    <a:pt x="101519" y="137262"/>
                    <a:pt x="103984" y="137164"/>
                    <a:pt x="106469" y="136962"/>
                  </a:cubicBezTo>
                  <a:cubicBezTo>
                    <a:pt x="215937" y="128167"/>
                    <a:pt x="238733" y="35470"/>
                    <a:pt x="200423" y="9776"/>
                  </a:cubicBezTo>
                  <a:cubicBezTo>
                    <a:pt x="189706" y="2588"/>
                    <a:pt x="177423" y="0"/>
                    <a:pt x="1652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6"/>
            <p:cNvSpPr/>
            <p:nvPr/>
          </p:nvSpPr>
          <p:spPr>
            <a:xfrm>
              <a:off x="1390925" y="2894000"/>
              <a:ext cx="603775" cy="293025"/>
            </a:xfrm>
            <a:custGeom>
              <a:avLst/>
              <a:gdLst/>
              <a:ahLst/>
              <a:cxnLst/>
              <a:rect l="l" t="t" r="r" b="b"/>
              <a:pathLst>
                <a:path w="24151" h="11721" extrusionOk="0">
                  <a:moveTo>
                    <a:pt x="13614" y="1"/>
                  </a:moveTo>
                  <a:cubicBezTo>
                    <a:pt x="13572" y="1"/>
                    <a:pt x="13531" y="1"/>
                    <a:pt x="13489" y="2"/>
                  </a:cubicBezTo>
                  <a:cubicBezTo>
                    <a:pt x="7001" y="104"/>
                    <a:pt x="6258" y="6925"/>
                    <a:pt x="6258" y="6925"/>
                  </a:cubicBezTo>
                  <a:cubicBezTo>
                    <a:pt x="5480" y="6484"/>
                    <a:pt x="4793" y="6298"/>
                    <a:pt x="4187" y="6298"/>
                  </a:cubicBezTo>
                  <a:cubicBezTo>
                    <a:pt x="914" y="6298"/>
                    <a:pt x="1" y="11720"/>
                    <a:pt x="1" y="11720"/>
                  </a:cubicBezTo>
                  <a:lnTo>
                    <a:pt x="24028" y="11720"/>
                  </a:lnTo>
                  <a:cubicBezTo>
                    <a:pt x="24151" y="8208"/>
                    <a:pt x="21639" y="7654"/>
                    <a:pt x="20044" y="7654"/>
                  </a:cubicBezTo>
                  <a:cubicBezTo>
                    <a:pt x="19311" y="7654"/>
                    <a:pt x="18771" y="7771"/>
                    <a:pt x="18771" y="7771"/>
                  </a:cubicBezTo>
                  <a:cubicBezTo>
                    <a:pt x="18771" y="7771"/>
                    <a:pt x="19961" y="1"/>
                    <a:pt x="13614" y="1"/>
                  </a:cubicBezTo>
                  <a:close/>
                </a:path>
              </a:pathLst>
            </a:custGeom>
            <a:solidFill>
              <a:srgbClr val="B0D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6"/>
            <p:cNvSpPr/>
            <p:nvPr/>
          </p:nvSpPr>
          <p:spPr>
            <a:xfrm>
              <a:off x="5328325" y="2747850"/>
              <a:ext cx="1036625" cy="376975"/>
            </a:xfrm>
            <a:custGeom>
              <a:avLst/>
              <a:gdLst/>
              <a:ahLst/>
              <a:cxnLst/>
              <a:rect l="l" t="t" r="r" b="b"/>
              <a:pathLst>
                <a:path w="41465" h="15079" extrusionOk="0">
                  <a:moveTo>
                    <a:pt x="27913" y="0"/>
                  </a:moveTo>
                  <a:cubicBezTo>
                    <a:pt x="27883" y="0"/>
                    <a:pt x="27853" y="1"/>
                    <a:pt x="27823" y="1"/>
                  </a:cubicBezTo>
                  <a:cubicBezTo>
                    <a:pt x="21822" y="129"/>
                    <a:pt x="21643" y="10002"/>
                    <a:pt x="21643" y="10002"/>
                  </a:cubicBezTo>
                  <a:cubicBezTo>
                    <a:pt x="21643" y="10002"/>
                    <a:pt x="20050" y="2061"/>
                    <a:pt x="14550" y="2061"/>
                  </a:cubicBezTo>
                  <a:cubicBezTo>
                    <a:pt x="14211" y="2061"/>
                    <a:pt x="13857" y="2091"/>
                    <a:pt x="13488" y="2155"/>
                  </a:cubicBezTo>
                  <a:cubicBezTo>
                    <a:pt x="7155" y="3258"/>
                    <a:pt x="6488" y="11592"/>
                    <a:pt x="6488" y="11592"/>
                  </a:cubicBezTo>
                  <a:cubicBezTo>
                    <a:pt x="5600" y="11176"/>
                    <a:pt x="4827" y="11004"/>
                    <a:pt x="4154" y="11004"/>
                  </a:cubicBezTo>
                  <a:cubicBezTo>
                    <a:pt x="883" y="11004"/>
                    <a:pt x="1" y="15079"/>
                    <a:pt x="1" y="15079"/>
                  </a:cubicBezTo>
                  <a:lnTo>
                    <a:pt x="41464" y="15079"/>
                  </a:lnTo>
                  <a:cubicBezTo>
                    <a:pt x="40926" y="10156"/>
                    <a:pt x="35387" y="10104"/>
                    <a:pt x="35387" y="10104"/>
                  </a:cubicBezTo>
                  <a:cubicBezTo>
                    <a:pt x="35387" y="10104"/>
                    <a:pt x="33864" y="0"/>
                    <a:pt x="279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6"/>
            <p:cNvSpPr/>
            <p:nvPr/>
          </p:nvSpPr>
          <p:spPr>
            <a:xfrm>
              <a:off x="1165275" y="2698500"/>
              <a:ext cx="5437500" cy="2868775"/>
            </a:xfrm>
            <a:custGeom>
              <a:avLst/>
              <a:gdLst/>
              <a:ahLst/>
              <a:cxnLst/>
              <a:rect l="l" t="t" r="r" b="b"/>
              <a:pathLst>
                <a:path w="217500" h="114751" extrusionOk="0">
                  <a:moveTo>
                    <a:pt x="213858" y="14130"/>
                  </a:moveTo>
                  <a:cubicBezTo>
                    <a:pt x="208858" y="16566"/>
                    <a:pt x="209653" y="24182"/>
                    <a:pt x="206294" y="24182"/>
                  </a:cubicBezTo>
                  <a:cubicBezTo>
                    <a:pt x="202217" y="24182"/>
                    <a:pt x="200704" y="14694"/>
                    <a:pt x="191319" y="14694"/>
                  </a:cubicBezTo>
                  <a:cubicBezTo>
                    <a:pt x="181959" y="14694"/>
                    <a:pt x="180626" y="33977"/>
                    <a:pt x="180626" y="33977"/>
                  </a:cubicBezTo>
                  <a:cubicBezTo>
                    <a:pt x="180626" y="33977"/>
                    <a:pt x="178062" y="4796"/>
                    <a:pt x="164984" y="4950"/>
                  </a:cubicBezTo>
                  <a:cubicBezTo>
                    <a:pt x="151932" y="5104"/>
                    <a:pt x="152009" y="30182"/>
                    <a:pt x="144803" y="26233"/>
                  </a:cubicBezTo>
                  <a:cubicBezTo>
                    <a:pt x="137624" y="22258"/>
                    <a:pt x="141444" y="11258"/>
                    <a:pt x="130931" y="10591"/>
                  </a:cubicBezTo>
                  <a:cubicBezTo>
                    <a:pt x="120443" y="9924"/>
                    <a:pt x="113725" y="33336"/>
                    <a:pt x="113725" y="33336"/>
                  </a:cubicBezTo>
                  <a:lnTo>
                    <a:pt x="102878" y="33003"/>
                  </a:lnTo>
                  <a:cubicBezTo>
                    <a:pt x="103032" y="25976"/>
                    <a:pt x="97185" y="14745"/>
                    <a:pt x="87031" y="14489"/>
                  </a:cubicBezTo>
                  <a:cubicBezTo>
                    <a:pt x="76851" y="14232"/>
                    <a:pt x="75518" y="29284"/>
                    <a:pt x="71389" y="26566"/>
                  </a:cubicBezTo>
                  <a:cubicBezTo>
                    <a:pt x="67261" y="23823"/>
                    <a:pt x="69979" y="1"/>
                    <a:pt x="57260" y="1488"/>
                  </a:cubicBezTo>
                  <a:cubicBezTo>
                    <a:pt x="44516" y="2975"/>
                    <a:pt x="49568" y="30336"/>
                    <a:pt x="43618" y="28361"/>
                  </a:cubicBezTo>
                  <a:cubicBezTo>
                    <a:pt x="37669" y="26387"/>
                    <a:pt x="37977" y="17207"/>
                    <a:pt x="31028" y="17463"/>
                  </a:cubicBezTo>
                  <a:cubicBezTo>
                    <a:pt x="24079" y="17745"/>
                    <a:pt x="21848" y="31182"/>
                    <a:pt x="21848" y="31182"/>
                  </a:cubicBezTo>
                  <a:cubicBezTo>
                    <a:pt x="21848" y="31182"/>
                    <a:pt x="18309" y="15309"/>
                    <a:pt x="9719" y="15232"/>
                  </a:cubicBezTo>
                  <a:cubicBezTo>
                    <a:pt x="5975" y="15207"/>
                    <a:pt x="2719" y="18899"/>
                    <a:pt x="257" y="23079"/>
                  </a:cubicBezTo>
                  <a:cubicBezTo>
                    <a:pt x="1" y="26771"/>
                    <a:pt x="129" y="30464"/>
                    <a:pt x="693" y="34105"/>
                  </a:cubicBezTo>
                  <a:cubicBezTo>
                    <a:pt x="6411" y="72389"/>
                    <a:pt x="50132" y="114751"/>
                    <a:pt x="102878" y="110468"/>
                  </a:cubicBezTo>
                  <a:cubicBezTo>
                    <a:pt x="183985" y="103955"/>
                    <a:pt x="217500" y="51388"/>
                    <a:pt x="213858" y="1413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6"/>
            <p:cNvSpPr/>
            <p:nvPr/>
          </p:nvSpPr>
          <p:spPr>
            <a:xfrm>
              <a:off x="1247325" y="3310550"/>
              <a:ext cx="5215050" cy="2157050"/>
            </a:xfrm>
            <a:custGeom>
              <a:avLst/>
              <a:gdLst/>
              <a:ahLst/>
              <a:cxnLst/>
              <a:rect l="l" t="t" r="r" b="b"/>
              <a:pathLst>
                <a:path w="208602" h="86282" extrusionOk="0">
                  <a:moveTo>
                    <a:pt x="192556" y="0"/>
                  </a:moveTo>
                  <a:cubicBezTo>
                    <a:pt x="185448" y="0"/>
                    <a:pt x="181601" y="8008"/>
                    <a:pt x="181601" y="8008"/>
                  </a:cubicBezTo>
                  <a:cubicBezTo>
                    <a:pt x="180077" y="7374"/>
                    <a:pt x="178792" y="7100"/>
                    <a:pt x="177704" y="7100"/>
                  </a:cubicBezTo>
                  <a:cubicBezTo>
                    <a:pt x="172491" y="7100"/>
                    <a:pt x="171768" y="13396"/>
                    <a:pt x="170728" y="16726"/>
                  </a:cubicBezTo>
                  <a:cubicBezTo>
                    <a:pt x="170160" y="18583"/>
                    <a:pt x="169260" y="19338"/>
                    <a:pt x="168469" y="19338"/>
                  </a:cubicBezTo>
                  <a:cubicBezTo>
                    <a:pt x="167546" y="19338"/>
                    <a:pt x="166773" y="18309"/>
                    <a:pt x="166856" y="16803"/>
                  </a:cubicBezTo>
                  <a:cubicBezTo>
                    <a:pt x="166982" y="14056"/>
                    <a:pt x="165350" y="6231"/>
                    <a:pt x="158769" y="6231"/>
                  </a:cubicBezTo>
                  <a:cubicBezTo>
                    <a:pt x="158654" y="6231"/>
                    <a:pt x="158538" y="6233"/>
                    <a:pt x="158420" y="6238"/>
                  </a:cubicBezTo>
                  <a:cubicBezTo>
                    <a:pt x="152119" y="6520"/>
                    <a:pt x="150647" y="12945"/>
                    <a:pt x="148074" y="12945"/>
                  </a:cubicBezTo>
                  <a:cubicBezTo>
                    <a:pt x="147841" y="12945"/>
                    <a:pt x="147598" y="12892"/>
                    <a:pt x="147342" y="12777"/>
                  </a:cubicBezTo>
                  <a:cubicBezTo>
                    <a:pt x="144545" y="11495"/>
                    <a:pt x="143486" y="7205"/>
                    <a:pt x="138578" y="7205"/>
                  </a:cubicBezTo>
                  <a:cubicBezTo>
                    <a:pt x="138087" y="7205"/>
                    <a:pt x="137557" y="7248"/>
                    <a:pt x="136983" y="7341"/>
                  </a:cubicBezTo>
                  <a:cubicBezTo>
                    <a:pt x="130675" y="8367"/>
                    <a:pt x="130213" y="14316"/>
                    <a:pt x="130213" y="14316"/>
                  </a:cubicBezTo>
                  <a:cubicBezTo>
                    <a:pt x="130213" y="14316"/>
                    <a:pt x="90083" y="15777"/>
                    <a:pt x="83313" y="15777"/>
                  </a:cubicBezTo>
                  <a:cubicBezTo>
                    <a:pt x="76640" y="15777"/>
                    <a:pt x="74676" y="6258"/>
                    <a:pt x="66859" y="6258"/>
                  </a:cubicBezTo>
                  <a:cubicBezTo>
                    <a:pt x="66746" y="6258"/>
                    <a:pt x="66632" y="6260"/>
                    <a:pt x="66517" y="6264"/>
                  </a:cubicBezTo>
                  <a:cubicBezTo>
                    <a:pt x="58440" y="6520"/>
                    <a:pt x="58055" y="13008"/>
                    <a:pt x="56235" y="17213"/>
                  </a:cubicBezTo>
                  <a:cubicBezTo>
                    <a:pt x="55371" y="19197"/>
                    <a:pt x="54015" y="19980"/>
                    <a:pt x="52747" y="19980"/>
                  </a:cubicBezTo>
                  <a:cubicBezTo>
                    <a:pt x="51344" y="19980"/>
                    <a:pt x="50049" y="19022"/>
                    <a:pt x="49645" y="17675"/>
                  </a:cubicBezTo>
                  <a:cubicBezTo>
                    <a:pt x="48881" y="15103"/>
                    <a:pt x="45385" y="9622"/>
                    <a:pt x="38405" y="9622"/>
                  </a:cubicBezTo>
                  <a:cubicBezTo>
                    <a:pt x="38357" y="9622"/>
                    <a:pt x="38308" y="9623"/>
                    <a:pt x="38259" y="9623"/>
                  </a:cubicBezTo>
                  <a:cubicBezTo>
                    <a:pt x="31157" y="9674"/>
                    <a:pt x="28515" y="14187"/>
                    <a:pt x="23669" y="18957"/>
                  </a:cubicBezTo>
                  <a:cubicBezTo>
                    <a:pt x="22328" y="20284"/>
                    <a:pt x="20733" y="20747"/>
                    <a:pt x="19012" y="20747"/>
                  </a:cubicBezTo>
                  <a:cubicBezTo>
                    <a:pt x="15038" y="20747"/>
                    <a:pt x="10388" y="18278"/>
                    <a:pt x="6622" y="18278"/>
                  </a:cubicBezTo>
                  <a:cubicBezTo>
                    <a:pt x="6125" y="18278"/>
                    <a:pt x="5643" y="18321"/>
                    <a:pt x="5181" y="18418"/>
                  </a:cubicBezTo>
                  <a:cubicBezTo>
                    <a:pt x="3360" y="18803"/>
                    <a:pt x="1591" y="19470"/>
                    <a:pt x="1" y="20444"/>
                  </a:cubicBezTo>
                  <a:cubicBezTo>
                    <a:pt x="10823" y="53616"/>
                    <a:pt x="47710" y="86281"/>
                    <a:pt x="92262" y="86281"/>
                  </a:cubicBezTo>
                  <a:cubicBezTo>
                    <a:pt x="94685" y="86281"/>
                    <a:pt x="97131" y="86185"/>
                    <a:pt x="99596" y="85986"/>
                  </a:cubicBezTo>
                  <a:cubicBezTo>
                    <a:pt x="165420" y="80704"/>
                    <a:pt x="199909" y="45061"/>
                    <a:pt x="208602" y="11905"/>
                  </a:cubicBezTo>
                  <a:cubicBezTo>
                    <a:pt x="202179" y="2841"/>
                    <a:pt x="196789" y="0"/>
                    <a:pt x="19255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6"/>
            <p:cNvSpPr/>
            <p:nvPr/>
          </p:nvSpPr>
          <p:spPr>
            <a:xfrm>
              <a:off x="840900" y="237975"/>
              <a:ext cx="4327825" cy="3075150"/>
            </a:xfrm>
            <a:custGeom>
              <a:avLst/>
              <a:gdLst/>
              <a:ahLst/>
              <a:cxnLst/>
              <a:rect l="l" t="t" r="r" b="b"/>
              <a:pathLst>
                <a:path w="173113" h="123006" extrusionOk="0">
                  <a:moveTo>
                    <a:pt x="105237" y="1"/>
                  </a:moveTo>
                  <a:cubicBezTo>
                    <a:pt x="105118" y="1"/>
                    <a:pt x="104999" y="2"/>
                    <a:pt x="104878" y="6"/>
                  </a:cubicBezTo>
                  <a:cubicBezTo>
                    <a:pt x="97006" y="237"/>
                    <a:pt x="77261" y="468"/>
                    <a:pt x="71466" y="9750"/>
                  </a:cubicBezTo>
                  <a:cubicBezTo>
                    <a:pt x="65954" y="18580"/>
                    <a:pt x="64223" y="24904"/>
                    <a:pt x="53871" y="24904"/>
                  </a:cubicBezTo>
                  <a:cubicBezTo>
                    <a:pt x="53340" y="24904"/>
                    <a:pt x="52786" y="24887"/>
                    <a:pt x="52209" y="24854"/>
                  </a:cubicBezTo>
                  <a:cubicBezTo>
                    <a:pt x="51960" y="24838"/>
                    <a:pt x="51714" y="24831"/>
                    <a:pt x="51471" y="24831"/>
                  </a:cubicBezTo>
                  <a:cubicBezTo>
                    <a:pt x="40158" y="24831"/>
                    <a:pt x="34916" y="40898"/>
                    <a:pt x="39234" y="46496"/>
                  </a:cubicBezTo>
                  <a:cubicBezTo>
                    <a:pt x="38102" y="45743"/>
                    <a:pt x="36772" y="45395"/>
                    <a:pt x="35362" y="45395"/>
                  </a:cubicBezTo>
                  <a:cubicBezTo>
                    <a:pt x="27502" y="45395"/>
                    <a:pt x="17135" y="56204"/>
                    <a:pt x="24592" y="68010"/>
                  </a:cubicBezTo>
                  <a:cubicBezTo>
                    <a:pt x="7899" y="73343"/>
                    <a:pt x="1" y="99088"/>
                    <a:pt x="23899" y="115807"/>
                  </a:cubicBezTo>
                  <a:cubicBezTo>
                    <a:pt x="31583" y="121182"/>
                    <a:pt x="38980" y="123006"/>
                    <a:pt x="45481" y="123006"/>
                  </a:cubicBezTo>
                  <a:cubicBezTo>
                    <a:pt x="59200" y="123006"/>
                    <a:pt x="68927" y="114884"/>
                    <a:pt x="68927" y="114884"/>
                  </a:cubicBezTo>
                  <a:lnTo>
                    <a:pt x="118340" y="99550"/>
                  </a:lnTo>
                  <a:lnTo>
                    <a:pt x="140162" y="86806"/>
                  </a:lnTo>
                  <a:lnTo>
                    <a:pt x="158496" y="98165"/>
                  </a:lnTo>
                  <a:lnTo>
                    <a:pt x="173113" y="80139"/>
                  </a:lnTo>
                  <a:lnTo>
                    <a:pt x="164061" y="47086"/>
                  </a:lnTo>
                  <a:lnTo>
                    <a:pt x="145265" y="32751"/>
                  </a:lnTo>
                  <a:cubicBezTo>
                    <a:pt x="145265" y="32751"/>
                    <a:pt x="142904" y="21270"/>
                    <a:pt x="132359" y="21270"/>
                  </a:cubicBezTo>
                  <a:cubicBezTo>
                    <a:pt x="131068" y="21270"/>
                    <a:pt x="129656" y="21442"/>
                    <a:pt x="128110" y="21828"/>
                  </a:cubicBezTo>
                  <a:cubicBezTo>
                    <a:pt x="128721" y="14048"/>
                    <a:pt x="126080" y="6806"/>
                    <a:pt x="118675" y="6806"/>
                  </a:cubicBezTo>
                  <a:cubicBezTo>
                    <a:pt x="117684" y="6806"/>
                    <a:pt x="116608" y="6936"/>
                    <a:pt x="115443" y="7212"/>
                  </a:cubicBezTo>
                  <a:cubicBezTo>
                    <a:pt x="115443" y="7212"/>
                    <a:pt x="112857" y="1"/>
                    <a:pt x="1052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6"/>
            <p:cNvSpPr/>
            <p:nvPr/>
          </p:nvSpPr>
          <p:spPr>
            <a:xfrm>
              <a:off x="1697475" y="810500"/>
              <a:ext cx="463650" cy="415725"/>
            </a:xfrm>
            <a:custGeom>
              <a:avLst/>
              <a:gdLst/>
              <a:ahLst/>
              <a:cxnLst/>
              <a:rect l="l" t="t" r="r" b="b"/>
              <a:pathLst>
                <a:path w="18546" h="16629" extrusionOk="0">
                  <a:moveTo>
                    <a:pt x="18123" y="0"/>
                  </a:moveTo>
                  <a:cubicBezTo>
                    <a:pt x="18107" y="0"/>
                    <a:pt x="18091" y="1"/>
                    <a:pt x="18074" y="4"/>
                  </a:cubicBezTo>
                  <a:cubicBezTo>
                    <a:pt x="13381" y="722"/>
                    <a:pt x="8791" y="1696"/>
                    <a:pt x="5381" y="5260"/>
                  </a:cubicBezTo>
                  <a:cubicBezTo>
                    <a:pt x="2483" y="8286"/>
                    <a:pt x="945" y="12312"/>
                    <a:pt x="47" y="16312"/>
                  </a:cubicBezTo>
                  <a:cubicBezTo>
                    <a:pt x="1" y="16498"/>
                    <a:pt x="170" y="16628"/>
                    <a:pt x="328" y="16628"/>
                  </a:cubicBezTo>
                  <a:cubicBezTo>
                    <a:pt x="431" y="16628"/>
                    <a:pt x="530" y="16572"/>
                    <a:pt x="560" y="16441"/>
                  </a:cubicBezTo>
                  <a:cubicBezTo>
                    <a:pt x="1458" y="12517"/>
                    <a:pt x="2919" y="8594"/>
                    <a:pt x="5765" y="5619"/>
                  </a:cubicBezTo>
                  <a:cubicBezTo>
                    <a:pt x="9099" y="2132"/>
                    <a:pt x="13638" y="1235"/>
                    <a:pt x="18228" y="517"/>
                  </a:cubicBezTo>
                  <a:cubicBezTo>
                    <a:pt x="18545" y="468"/>
                    <a:pt x="18444" y="0"/>
                    <a:pt x="181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6"/>
            <p:cNvSpPr/>
            <p:nvPr/>
          </p:nvSpPr>
          <p:spPr>
            <a:xfrm>
              <a:off x="1297350" y="1558675"/>
              <a:ext cx="87925" cy="306675"/>
            </a:xfrm>
            <a:custGeom>
              <a:avLst/>
              <a:gdLst/>
              <a:ahLst/>
              <a:cxnLst/>
              <a:rect l="l" t="t" r="r" b="b"/>
              <a:pathLst>
                <a:path w="3517" h="12267" extrusionOk="0">
                  <a:moveTo>
                    <a:pt x="2411" y="1"/>
                  </a:moveTo>
                  <a:cubicBezTo>
                    <a:pt x="2303" y="1"/>
                    <a:pt x="2195" y="62"/>
                    <a:pt x="2154" y="207"/>
                  </a:cubicBezTo>
                  <a:cubicBezTo>
                    <a:pt x="1000" y="4514"/>
                    <a:pt x="0" y="8412"/>
                    <a:pt x="2975" y="12182"/>
                  </a:cubicBezTo>
                  <a:cubicBezTo>
                    <a:pt x="3028" y="12241"/>
                    <a:pt x="3089" y="12266"/>
                    <a:pt x="3148" y="12266"/>
                  </a:cubicBezTo>
                  <a:cubicBezTo>
                    <a:pt x="3342" y="12266"/>
                    <a:pt x="3517" y="11994"/>
                    <a:pt x="3359" y="11797"/>
                  </a:cubicBezTo>
                  <a:cubicBezTo>
                    <a:pt x="513" y="8181"/>
                    <a:pt x="1590" y="4386"/>
                    <a:pt x="2667" y="335"/>
                  </a:cubicBezTo>
                  <a:cubicBezTo>
                    <a:pt x="2728" y="136"/>
                    <a:pt x="2570" y="1"/>
                    <a:pt x="24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6"/>
            <p:cNvSpPr/>
            <p:nvPr/>
          </p:nvSpPr>
          <p:spPr>
            <a:xfrm>
              <a:off x="1000525" y="2020525"/>
              <a:ext cx="219450" cy="343700"/>
            </a:xfrm>
            <a:custGeom>
              <a:avLst/>
              <a:gdLst/>
              <a:ahLst/>
              <a:cxnLst/>
              <a:rect l="l" t="t" r="r" b="b"/>
              <a:pathLst>
                <a:path w="8778" h="13748" extrusionOk="0">
                  <a:moveTo>
                    <a:pt x="8413" y="1"/>
                  </a:moveTo>
                  <a:cubicBezTo>
                    <a:pt x="8372" y="1"/>
                    <a:pt x="8328" y="13"/>
                    <a:pt x="8283" y="41"/>
                  </a:cubicBezTo>
                  <a:cubicBezTo>
                    <a:pt x="3514" y="3426"/>
                    <a:pt x="1" y="7324"/>
                    <a:pt x="360" y="13478"/>
                  </a:cubicBezTo>
                  <a:cubicBezTo>
                    <a:pt x="372" y="13657"/>
                    <a:pt x="513" y="13747"/>
                    <a:pt x="648" y="13747"/>
                  </a:cubicBezTo>
                  <a:cubicBezTo>
                    <a:pt x="783" y="13747"/>
                    <a:pt x="911" y="13657"/>
                    <a:pt x="898" y="13478"/>
                  </a:cubicBezTo>
                  <a:cubicBezTo>
                    <a:pt x="565" y="7503"/>
                    <a:pt x="3924" y="3785"/>
                    <a:pt x="8540" y="503"/>
                  </a:cubicBezTo>
                  <a:cubicBezTo>
                    <a:pt x="8777" y="352"/>
                    <a:pt x="8633" y="1"/>
                    <a:pt x="84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6"/>
            <p:cNvSpPr/>
            <p:nvPr/>
          </p:nvSpPr>
          <p:spPr>
            <a:xfrm>
              <a:off x="2849350" y="1926050"/>
              <a:ext cx="956475" cy="605425"/>
            </a:xfrm>
            <a:custGeom>
              <a:avLst/>
              <a:gdLst/>
              <a:ahLst/>
              <a:cxnLst/>
              <a:rect l="l" t="t" r="r" b="b"/>
              <a:pathLst>
                <a:path w="38259" h="24217" extrusionOk="0">
                  <a:moveTo>
                    <a:pt x="26956" y="1"/>
                  </a:moveTo>
                  <a:cubicBezTo>
                    <a:pt x="10980" y="1"/>
                    <a:pt x="0" y="6385"/>
                    <a:pt x="0" y="6385"/>
                  </a:cubicBezTo>
                  <a:cubicBezTo>
                    <a:pt x="0" y="6385"/>
                    <a:pt x="1154" y="15385"/>
                    <a:pt x="3129" y="23180"/>
                  </a:cubicBezTo>
                  <a:cubicBezTo>
                    <a:pt x="7998" y="23905"/>
                    <a:pt x="12192" y="24217"/>
                    <a:pt x="15806" y="24217"/>
                  </a:cubicBezTo>
                  <a:cubicBezTo>
                    <a:pt x="37880" y="24217"/>
                    <a:pt x="38259" y="12590"/>
                    <a:pt x="38259" y="12590"/>
                  </a:cubicBezTo>
                  <a:lnTo>
                    <a:pt x="36336" y="743"/>
                  </a:lnTo>
                  <a:cubicBezTo>
                    <a:pt x="33062" y="221"/>
                    <a:pt x="29923" y="1"/>
                    <a:pt x="2695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6"/>
            <p:cNvSpPr/>
            <p:nvPr/>
          </p:nvSpPr>
          <p:spPr>
            <a:xfrm>
              <a:off x="3198075" y="1812550"/>
              <a:ext cx="328900" cy="400050"/>
            </a:xfrm>
            <a:custGeom>
              <a:avLst/>
              <a:gdLst/>
              <a:ahLst/>
              <a:cxnLst/>
              <a:rect l="l" t="t" r="r" b="b"/>
              <a:pathLst>
                <a:path w="13156" h="16002" extrusionOk="0">
                  <a:moveTo>
                    <a:pt x="11027" y="1"/>
                  </a:moveTo>
                  <a:lnTo>
                    <a:pt x="1" y="2129"/>
                  </a:lnTo>
                  <a:lnTo>
                    <a:pt x="898" y="16002"/>
                  </a:lnTo>
                  <a:lnTo>
                    <a:pt x="13155" y="14976"/>
                  </a:lnTo>
                  <a:lnTo>
                    <a:pt x="1102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6"/>
            <p:cNvSpPr/>
            <p:nvPr/>
          </p:nvSpPr>
          <p:spPr>
            <a:xfrm>
              <a:off x="3198075" y="1813200"/>
              <a:ext cx="293000" cy="172400"/>
            </a:xfrm>
            <a:custGeom>
              <a:avLst/>
              <a:gdLst/>
              <a:ahLst/>
              <a:cxnLst/>
              <a:rect l="l" t="t" r="r" b="b"/>
              <a:pathLst>
                <a:path w="11720" h="6896" extrusionOk="0">
                  <a:moveTo>
                    <a:pt x="11027" y="0"/>
                  </a:moveTo>
                  <a:lnTo>
                    <a:pt x="1" y="2103"/>
                  </a:lnTo>
                  <a:lnTo>
                    <a:pt x="309" y="6770"/>
                  </a:lnTo>
                  <a:cubicBezTo>
                    <a:pt x="1040" y="6843"/>
                    <a:pt x="1889" y="6896"/>
                    <a:pt x="2815" y="6896"/>
                  </a:cubicBezTo>
                  <a:cubicBezTo>
                    <a:pt x="5461" y="6896"/>
                    <a:pt x="8738" y="6468"/>
                    <a:pt x="11719" y="4873"/>
                  </a:cubicBezTo>
                  <a:lnTo>
                    <a:pt x="11027" y="0"/>
                  </a:lnTo>
                  <a:close/>
                </a:path>
              </a:pathLst>
            </a:custGeom>
            <a:solidFill>
              <a:srgbClr val="243762">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6"/>
            <p:cNvSpPr/>
            <p:nvPr/>
          </p:nvSpPr>
          <p:spPr>
            <a:xfrm>
              <a:off x="2603825" y="708650"/>
              <a:ext cx="1559975" cy="1201200"/>
            </a:xfrm>
            <a:custGeom>
              <a:avLst/>
              <a:gdLst/>
              <a:ahLst/>
              <a:cxnLst/>
              <a:rect l="l" t="t" r="r" b="b"/>
              <a:pathLst>
                <a:path w="62399" h="48048" extrusionOk="0">
                  <a:moveTo>
                    <a:pt x="50439" y="10924"/>
                  </a:moveTo>
                  <a:lnTo>
                    <a:pt x="50439" y="10924"/>
                  </a:lnTo>
                  <a:cubicBezTo>
                    <a:pt x="50439" y="10924"/>
                    <a:pt x="50439" y="10925"/>
                    <a:pt x="50440" y="10927"/>
                  </a:cubicBezTo>
                  <a:lnTo>
                    <a:pt x="50440" y="10927"/>
                  </a:lnTo>
                  <a:cubicBezTo>
                    <a:pt x="50440" y="10926"/>
                    <a:pt x="50439" y="10925"/>
                    <a:pt x="50439" y="10924"/>
                  </a:cubicBezTo>
                  <a:close/>
                  <a:moveTo>
                    <a:pt x="34823" y="1"/>
                  </a:moveTo>
                  <a:cubicBezTo>
                    <a:pt x="33412" y="4232"/>
                    <a:pt x="31053" y="8129"/>
                    <a:pt x="27668" y="11052"/>
                  </a:cubicBezTo>
                  <a:cubicBezTo>
                    <a:pt x="24591" y="13719"/>
                    <a:pt x="20848" y="15463"/>
                    <a:pt x="16899" y="16412"/>
                  </a:cubicBezTo>
                  <a:cubicBezTo>
                    <a:pt x="15052" y="16796"/>
                    <a:pt x="13155" y="17078"/>
                    <a:pt x="11283" y="17258"/>
                  </a:cubicBezTo>
                  <a:cubicBezTo>
                    <a:pt x="10587" y="17338"/>
                    <a:pt x="9891" y="17368"/>
                    <a:pt x="9195" y="17368"/>
                  </a:cubicBezTo>
                  <a:cubicBezTo>
                    <a:pt x="7138" y="17368"/>
                    <a:pt x="5082" y="17106"/>
                    <a:pt x="3026" y="17106"/>
                  </a:cubicBezTo>
                  <a:cubicBezTo>
                    <a:pt x="2445" y="17106"/>
                    <a:pt x="1864" y="17127"/>
                    <a:pt x="1282" y="17181"/>
                  </a:cubicBezTo>
                  <a:cubicBezTo>
                    <a:pt x="898" y="17181"/>
                    <a:pt x="564" y="17309"/>
                    <a:pt x="308" y="17591"/>
                  </a:cubicBezTo>
                  <a:cubicBezTo>
                    <a:pt x="205" y="17719"/>
                    <a:pt x="154" y="17873"/>
                    <a:pt x="129" y="18027"/>
                  </a:cubicBezTo>
                  <a:cubicBezTo>
                    <a:pt x="0" y="18822"/>
                    <a:pt x="308" y="19873"/>
                    <a:pt x="436" y="20643"/>
                  </a:cubicBezTo>
                  <a:cubicBezTo>
                    <a:pt x="795" y="22822"/>
                    <a:pt x="1282" y="24951"/>
                    <a:pt x="1923" y="27053"/>
                  </a:cubicBezTo>
                  <a:cubicBezTo>
                    <a:pt x="3539" y="32618"/>
                    <a:pt x="6180" y="38105"/>
                    <a:pt x="10411" y="42157"/>
                  </a:cubicBezTo>
                  <a:cubicBezTo>
                    <a:pt x="14689" y="46251"/>
                    <a:pt x="20180" y="48048"/>
                    <a:pt x="25883" y="48048"/>
                  </a:cubicBezTo>
                  <a:cubicBezTo>
                    <a:pt x="27359" y="48048"/>
                    <a:pt x="28849" y="47927"/>
                    <a:pt x="30335" y="47695"/>
                  </a:cubicBezTo>
                  <a:cubicBezTo>
                    <a:pt x="62398" y="42645"/>
                    <a:pt x="50565" y="11257"/>
                    <a:pt x="50440" y="10927"/>
                  </a:cubicBezTo>
                  <a:lnTo>
                    <a:pt x="50440" y="10927"/>
                  </a:lnTo>
                  <a:cubicBezTo>
                    <a:pt x="50490" y="11066"/>
                    <a:pt x="50073" y="11114"/>
                    <a:pt x="49511" y="11114"/>
                  </a:cubicBezTo>
                  <a:cubicBezTo>
                    <a:pt x="48540" y="11114"/>
                    <a:pt x="47139" y="10973"/>
                    <a:pt x="46977" y="10924"/>
                  </a:cubicBezTo>
                  <a:cubicBezTo>
                    <a:pt x="45721" y="10540"/>
                    <a:pt x="44541" y="10027"/>
                    <a:pt x="43413" y="9386"/>
                  </a:cubicBezTo>
                  <a:cubicBezTo>
                    <a:pt x="41182" y="8078"/>
                    <a:pt x="39182" y="6386"/>
                    <a:pt x="37541" y="4360"/>
                  </a:cubicBezTo>
                  <a:cubicBezTo>
                    <a:pt x="36746" y="3411"/>
                    <a:pt x="36054" y="2360"/>
                    <a:pt x="35438" y="1257"/>
                  </a:cubicBezTo>
                  <a:cubicBezTo>
                    <a:pt x="35336" y="1052"/>
                    <a:pt x="34746" y="231"/>
                    <a:pt x="348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6"/>
            <p:cNvSpPr/>
            <p:nvPr/>
          </p:nvSpPr>
          <p:spPr>
            <a:xfrm>
              <a:off x="2228675" y="1094750"/>
              <a:ext cx="465550" cy="445875"/>
            </a:xfrm>
            <a:custGeom>
              <a:avLst/>
              <a:gdLst/>
              <a:ahLst/>
              <a:cxnLst/>
              <a:rect l="l" t="t" r="r" b="b"/>
              <a:pathLst>
                <a:path w="18622" h="17835" extrusionOk="0">
                  <a:moveTo>
                    <a:pt x="9003" y="1"/>
                  </a:moveTo>
                  <a:cubicBezTo>
                    <a:pt x="6101" y="1"/>
                    <a:pt x="3128" y="1227"/>
                    <a:pt x="1954" y="5712"/>
                  </a:cubicBezTo>
                  <a:cubicBezTo>
                    <a:pt x="0" y="13074"/>
                    <a:pt x="5451" y="17835"/>
                    <a:pt x="10969" y="17835"/>
                  </a:cubicBezTo>
                  <a:cubicBezTo>
                    <a:pt x="13850" y="17835"/>
                    <a:pt x="16749" y="16537"/>
                    <a:pt x="18622" y="13635"/>
                  </a:cubicBezTo>
                  <a:cubicBezTo>
                    <a:pt x="18596" y="13635"/>
                    <a:pt x="17724" y="10430"/>
                    <a:pt x="15904" y="1788"/>
                  </a:cubicBezTo>
                  <a:cubicBezTo>
                    <a:pt x="15904" y="1788"/>
                    <a:pt x="12506" y="1"/>
                    <a:pt x="90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6"/>
            <p:cNvSpPr/>
            <p:nvPr/>
          </p:nvSpPr>
          <p:spPr>
            <a:xfrm>
              <a:off x="2371750" y="1215725"/>
              <a:ext cx="115425" cy="130800"/>
            </a:xfrm>
            <a:custGeom>
              <a:avLst/>
              <a:gdLst/>
              <a:ahLst/>
              <a:cxnLst/>
              <a:rect l="l" t="t" r="r" b="b"/>
              <a:pathLst>
                <a:path w="4617" h="5232" fill="none" extrusionOk="0">
                  <a:moveTo>
                    <a:pt x="1" y="5232"/>
                  </a:moveTo>
                  <a:cubicBezTo>
                    <a:pt x="1" y="5232"/>
                    <a:pt x="565" y="821"/>
                    <a:pt x="4616" y="1"/>
                  </a:cubicBezTo>
                </a:path>
              </a:pathLst>
            </a:custGeom>
            <a:noFill/>
            <a:ln w="9625" cap="rnd" cmpd="sng">
              <a:solidFill>
                <a:srgbClr val="2C235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6"/>
            <p:cNvSpPr/>
            <p:nvPr/>
          </p:nvSpPr>
          <p:spPr>
            <a:xfrm>
              <a:off x="2418550" y="1252275"/>
              <a:ext cx="75025" cy="109650"/>
            </a:xfrm>
            <a:custGeom>
              <a:avLst/>
              <a:gdLst/>
              <a:ahLst/>
              <a:cxnLst/>
              <a:rect l="l" t="t" r="r" b="b"/>
              <a:pathLst>
                <a:path w="3001" h="4386" fill="none" extrusionOk="0">
                  <a:moveTo>
                    <a:pt x="3001" y="4385"/>
                  </a:moveTo>
                  <a:cubicBezTo>
                    <a:pt x="1514" y="3334"/>
                    <a:pt x="437" y="1770"/>
                    <a:pt x="1" y="0"/>
                  </a:cubicBezTo>
                </a:path>
              </a:pathLst>
            </a:custGeom>
            <a:noFill/>
            <a:ln w="9625" cap="rnd" cmpd="sng">
              <a:solidFill>
                <a:srgbClr val="2C235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6"/>
            <p:cNvSpPr/>
            <p:nvPr/>
          </p:nvSpPr>
          <p:spPr>
            <a:xfrm>
              <a:off x="3864775" y="909125"/>
              <a:ext cx="264400" cy="449800"/>
            </a:xfrm>
            <a:custGeom>
              <a:avLst/>
              <a:gdLst/>
              <a:ahLst/>
              <a:cxnLst/>
              <a:rect l="l" t="t" r="r" b="b"/>
              <a:pathLst>
                <a:path w="10576" h="17992" extrusionOk="0">
                  <a:moveTo>
                    <a:pt x="4165" y="0"/>
                  </a:moveTo>
                  <a:cubicBezTo>
                    <a:pt x="1619" y="0"/>
                    <a:pt x="1" y="2880"/>
                    <a:pt x="1" y="2880"/>
                  </a:cubicBezTo>
                  <a:cubicBezTo>
                    <a:pt x="1206" y="8136"/>
                    <a:pt x="1104" y="17803"/>
                    <a:pt x="1104" y="17803"/>
                  </a:cubicBezTo>
                  <a:cubicBezTo>
                    <a:pt x="1612" y="17931"/>
                    <a:pt x="2095" y="17992"/>
                    <a:pt x="2552" y="17992"/>
                  </a:cubicBezTo>
                  <a:cubicBezTo>
                    <a:pt x="9520" y="17992"/>
                    <a:pt x="10576" y="3969"/>
                    <a:pt x="6822" y="1033"/>
                  </a:cubicBezTo>
                  <a:cubicBezTo>
                    <a:pt x="5859" y="285"/>
                    <a:pt x="4966" y="0"/>
                    <a:pt x="41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6"/>
            <p:cNvSpPr/>
            <p:nvPr/>
          </p:nvSpPr>
          <p:spPr>
            <a:xfrm>
              <a:off x="3534975" y="1111375"/>
              <a:ext cx="125325" cy="277825"/>
            </a:xfrm>
            <a:custGeom>
              <a:avLst/>
              <a:gdLst/>
              <a:ahLst/>
              <a:cxnLst/>
              <a:rect l="l" t="t" r="r" b="b"/>
              <a:pathLst>
                <a:path w="5013" h="11113" extrusionOk="0">
                  <a:moveTo>
                    <a:pt x="326" y="1"/>
                  </a:moveTo>
                  <a:cubicBezTo>
                    <a:pt x="171" y="1"/>
                    <a:pt x="1" y="184"/>
                    <a:pt x="90" y="380"/>
                  </a:cubicBezTo>
                  <a:lnTo>
                    <a:pt x="3962" y="8713"/>
                  </a:lnTo>
                  <a:lnTo>
                    <a:pt x="4391" y="9611"/>
                  </a:lnTo>
                  <a:lnTo>
                    <a:pt x="4391" y="9611"/>
                  </a:lnTo>
                  <a:lnTo>
                    <a:pt x="910" y="10637"/>
                  </a:lnTo>
                  <a:cubicBezTo>
                    <a:pt x="633" y="10729"/>
                    <a:pt x="710" y="11113"/>
                    <a:pt x="953" y="11113"/>
                  </a:cubicBezTo>
                  <a:cubicBezTo>
                    <a:pt x="979" y="11113"/>
                    <a:pt x="1008" y="11108"/>
                    <a:pt x="1038" y="11098"/>
                  </a:cubicBezTo>
                  <a:lnTo>
                    <a:pt x="4782" y="9996"/>
                  </a:lnTo>
                  <a:cubicBezTo>
                    <a:pt x="4936" y="9970"/>
                    <a:pt x="5013" y="9790"/>
                    <a:pt x="4936" y="9637"/>
                  </a:cubicBezTo>
                  <a:lnTo>
                    <a:pt x="1064" y="1303"/>
                  </a:lnTo>
                  <a:lnTo>
                    <a:pt x="500" y="123"/>
                  </a:lnTo>
                  <a:cubicBezTo>
                    <a:pt x="461" y="37"/>
                    <a:pt x="395" y="1"/>
                    <a:pt x="3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6"/>
            <p:cNvSpPr/>
            <p:nvPr/>
          </p:nvSpPr>
          <p:spPr>
            <a:xfrm>
              <a:off x="3270000" y="1376725"/>
              <a:ext cx="237350" cy="150750"/>
            </a:xfrm>
            <a:custGeom>
              <a:avLst/>
              <a:gdLst/>
              <a:ahLst/>
              <a:cxnLst/>
              <a:rect l="l" t="t" r="r" b="b"/>
              <a:pathLst>
                <a:path w="9494" h="6030" extrusionOk="0">
                  <a:moveTo>
                    <a:pt x="296" y="0"/>
                  </a:moveTo>
                  <a:cubicBezTo>
                    <a:pt x="149" y="0"/>
                    <a:pt x="1" y="120"/>
                    <a:pt x="47" y="305"/>
                  </a:cubicBezTo>
                  <a:cubicBezTo>
                    <a:pt x="765" y="2766"/>
                    <a:pt x="2791" y="4972"/>
                    <a:pt x="5227" y="5715"/>
                  </a:cubicBezTo>
                  <a:cubicBezTo>
                    <a:pt x="5990" y="5925"/>
                    <a:pt x="6770" y="6029"/>
                    <a:pt x="7547" y="6029"/>
                  </a:cubicBezTo>
                  <a:cubicBezTo>
                    <a:pt x="8103" y="6029"/>
                    <a:pt x="8657" y="5976"/>
                    <a:pt x="9201" y="5869"/>
                  </a:cubicBezTo>
                  <a:cubicBezTo>
                    <a:pt x="9494" y="5820"/>
                    <a:pt x="9393" y="5378"/>
                    <a:pt x="9118" y="5378"/>
                  </a:cubicBezTo>
                  <a:cubicBezTo>
                    <a:pt x="9103" y="5378"/>
                    <a:pt x="9089" y="5379"/>
                    <a:pt x="9073" y="5382"/>
                  </a:cubicBezTo>
                  <a:cubicBezTo>
                    <a:pt x="8543" y="5480"/>
                    <a:pt x="8010" y="5531"/>
                    <a:pt x="7482" y="5531"/>
                  </a:cubicBezTo>
                  <a:cubicBezTo>
                    <a:pt x="5940" y="5531"/>
                    <a:pt x="4443" y="5093"/>
                    <a:pt x="3201" y="4100"/>
                  </a:cubicBezTo>
                  <a:cubicBezTo>
                    <a:pt x="2150" y="3254"/>
                    <a:pt x="1329" y="2151"/>
                    <a:pt x="791" y="894"/>
                  </a:cubicBezTo>
                  <a:cubicBezTo>
                    <a:pt x="688" y="664"/>
                    <a:pt x="586" y="433"/>
                    <a:pt x="534" y="176"/>
                  </a:cubicBezTo>
                  <a:cubicBezTo>
                    <a:pt x="493" y="53"/>
                    <a:pt x="395" y="0"/>
                    <a:pt x="2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6"/>
            <p:cNvSpPr/>
            <p:nvPr/>
          </p:nvSpPr>
          <p:spPr>
            <a:xfrm>
              <a:off x="3187825" y="1120850"/>
              <a:ext cx="124400" cy="12200"/>
            </a:xfrm>
            <a:custGeom>
              <a:avLst/>
              <a:gdLst/>
              <a:ahLst/>
              <a:cxnLst/>
              <a:rect l="l" t="t" r="r" b="b"/>
              <a:pathLst>
                <a:path w="4976" h="488" extrusionOk="0">
                  <a:moveTo>
                    <a:pt x="308" y="1"/>
                  </a:moveTo>
                  <a:cubicBezTo>
                    <a:pt x="1" y="1"/>
                    <a:pt x="1" y="488"/>
                    <a:pt x="308" y="488"/>
                  </a:cubicBezTo>
                  <a:lnTo>
                    <a:pt x="4667" y="488"/>
                  </a:lnTo>
                  <a:cubicBezTo>
                    <a:pt x="4975" y="488"/>
                    <a:pt x="4975" y="1"/>
                    <a:pt x="46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6"/>
            <p:cNvSpPr/>
            <p:nvPr/>
          </p:nvSpPr>
          <p:spPr>
            <a:xfrm>
              <a:off x="3691050" y="1009950"/>
              <a:ext cx="48125" cy="107075"/>
            </a:xfrm>
            <a:custGeom>
              <a:avLst/>
              <a:gdLst/>
              <a:ahLst/>
              <a:cxnLst/>
              <a:rect l="l" t="t" r="r" b="b"/>
              <a:pathLst>
                <a:path w="1925" h="4283" extrusionOk="0">
                  <a:moveTo>
                    <a:pt x="975" y="0"/>
                  </a:moveTo>
                  <a:cubicBezTo>
                    <a:pt x="437" y="0"/>
                    <a:pt x="1" y="949"/>
                    <a:pt x="1" y="2154"/>
                  </a:cubicBezTo>
                  <a:cubicBezTo>
                    <a:pt x="1" y="3334"/>
                    <a:pt x="437" y="4283"/>
                    <a:pt x="975" y="4283"/>
                  </a:cubicBezTo>
                  <a:cubicBezTo>
                    <a:pt x="1488" y="4283"/>
                    <a:pt x="1924" y="3334"/>
                    <a:pt x="1924" y="2154"/>
                  </a:cubicBezTo>
                  <a:cubicBezTo>
                    <a:pt x="1924" y="949"/>
                    <a:pt x="1488" y="0"/>
                    <a:pt x="9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6"/>
            <p:cNvSpPr/>
            <p:nvPr/>
          </p:nvSpPr>
          <p:spPr>
            <a:xfrm>
              <a:off x="3121150" y="1265725"/>
              <a:ext cx="199400" cy="170425"/>
            </a:xfrm>
            <a:custGeom>
              <a:avLst/>
              <a:gdLst/>
              <a:ahLst/>
              <a:cxnLst/>
              <a:rect l="l" t="t" r="r" b="b"/>
              <a:pathLst>
                <a:path w="7976" h="6817" extrusionOk="0">
                  <a:moveTo>
                    <a:pt x="4565" y="1"/>
                  </a:moveTo>
                  <a:cubicBezTo>
                    <a:pt x="1514" y="1"/>
                    <a:pt x="1" y="3668"/>
                    <a:pt x="2155" y="5822"/>
                  </a:cubicBezTo>
                  <a:cubicBezTo>
                    <a:pt x="2850" y="6508"/>
                    <a:pt x="3702" y="6816"/>
                    <a:pt x="4538" y="6816"/>
                  </a:cubicBezTo>
                  <a:cubicBezTo>
                    <a:pt x="6293" y="6816"/>
                    <a:pt x="7976" y="5461"/>
                    <a:pt x="7976" y="3411"/>
                  </a:cubicBezTo>
                  <a:cubicBezTo>
                    <a:pt x="7976" y="1514"/>
                    <a:pt x="6437" y="1"/>
                    <a:pt x="45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6"/>
            <p:cNvSpPr/>
            <p:nvPr/>
          </p:nvSpPr>
          <p:spPr>
            <a:xfrm>
              <a:off x="3673750" y="1180475"/>
              <a:ext cx="199400" cy="170400"/>
            </a:xfrm>
            <a:custGeom>
              <a:avLst/>
              <a:gdLst/>
              <a:ahLst/>
              <a:cxnLst/>
              <a:rect l="l" t="t" r="r" b="b"/>
              <a:pathLst>
                <a:path w="7976" h="6816" extrusionOk="0">
                  <a:moveTo>
                    <a:pt x="4565" y="0"/>
                  </a:moveTo>
                  <a:cubicBezTo>
                    <a:pt x="1539" y="0"/>
                    <a:pt x="0" y="3667"/>
                    <a:pt x="2154" y="5821"/>
                  </a:cubicBezTo>
                  <a:cubicBezTo>
                    <a:pt x="2850" y="6508"/>
                    <a:pt x="3702" y="6816"/>
                    <a:pt x="4538" y="6816"/>
                  </a:cubicBezTo>
                  <a:cubicBezTo>
                    <a:pt x="6293" y="6816"/>
                    <a:pt x="7975" y="5460"/>
                    <a:pt x="7975" y="3411"/>
                  </a:cubicBezTo>
                  <a:cubicBezTo>
                    <a:pt x="7975" y="1513"/>
                    <a:pt x="6462" y="0"/>
                    <a:pt x="456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6"/>
            <p:cNvSpPr/>
            <p:nvPr/>
          </p:nvSpPr>
          <p:spPr>
            <a:xfrm>
              <a:off x="4305825" y="1221500"/>
              <a:ext cx="1091750" cy="2202525"/>
            </a:xfrm>
            <a:custGeom>
              <a:avLst/>
              <a:gdLst/>
              <a:ahLst/>
              <a:cxnLst/>
              <a:rect l="l" t="t" r="r" b="b"/>
              <a:pathLst>
                <a:path w="43670" h="88101" extrusionOk="0">
                  <a:moveTo>
                    <a:pt x="25079" y="1"/>
                  </a:moveTo>
                  <a:lnTo>
                    <a:pt x="20515" y="24079"/>
                  </a:lnTo>
                  <a:lnTo>
                    <a:pt x="20258" y="25387"/>
                  </a:lnTo>
                  <a:lnTo>
                    <a:pt x="18925" y="32438"/>
                  </a:lnTo>
                  <a:lnTo>
                    <a:pt x="14361" y="56593"/>
                  </a:lnTo>
                  <a:lnTo>
                    <a:pt x="1" y="79364"/>
                  </a:lnTo>
                  <a:cubicBezTo>
                    <a:pt x="1" y="79364"/>
                    <a:pt x="8119" y="88100"/>
                    <a:pt x="20736" y="88100"/>
                  </a:cubicBezTo>
                  <a:cubicBezTo>
                    <a:pt x="22194" y="88100"/>
                    <a:pt x="23712" y="87984"/>
                    <a:pt x="25284" y="87723"/>
                  </a:cubicBezTo>
                  <a:cubicBezTo>
                    <a:pt x="40439" y="85185"/>
                    <a:pt x="42183" y="68030"/>
                    <a:pt x="43362" y="52593"/>
                  </a:cubicBezTo>
                  <a:cubicBezTo>
                    <a:pt x="43670" y="48311"/>
                    <a:pt x="43516" y="42541"/>
                    <a:pt x="43106" y="36464"/>
                  </a:cubicBezTo>
                  <a:cubicBezTo>
                    <a:pt x="42926" y="33849"/>
                    <a:pt x="42696" y="31182"/>
                    <a:pt x="42465" y="28541"/>
                  </a:cubicBezTo>
                  <a:cubicBezTo>
                    <a:pt x="42439" y="28361"/>
                    <a:pt x="42413" y="28182"/>
                    <a:pt x="42413" y="28002"/>
                  </a:cubicBezTo>
                  <a:cubicBezTo>
                    <a:pt x="41131" y="14899"/>
                    <a:pt x="39285" y="2744"/>
                    <a:pt x="39285" y="2744"/>
                  </a:cubicBezTo>
                  <a:lnTo>
                    <a:pt x="2507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6"/>
            <p:cNvSpPr/>
            <p:nvPr/>
          </p:nvSpPr>
          <p:spPr>
            <a:xfrm>
              <a:off x="4846900" y="2319950"/>
              <a:ext cx="59625" cy="689825"/>
            </a:xfrm>
            <a:custGeom>
              <a:avLst/>
              <a:gdLst/>
              <a:ahLst/>
              <a:cxnLst/>
              <a:rect l="l" t="t" r="r" b="b"/>
              <a:pathLst>
                <a:path w="2385" h="27593" extrusionOk="0">
                  <a:moveTo>
                    <a:pt x="2266" y="1"/>
                  </a:moveTo>
                  <a:cubicBezTo>
                    <a:pt x="2205" y="1"/>
                    <a:pt x="2141" y="39"/>
                    <a:pt x="2128" y="116"/>
                  </a:cubicBezTo>
                  <a:lnTo>
                    <a:pt x="1923" y="2834"/>
                  </a:lnTo>
                  <a:lnTo>
                    <a:pt x="1410" y="9373"/>
                  </a:lnTo>
                  <a:lnTo>
                    <a:pt x="795" y="17271"/>
                  </a:lnTo>
                  <a:lnTo>
                    <a:pt x="257" y="24118"/>
                  </a:lnTo>
                  <a:lnTo>
                    <a:pt x="77" y="26348"/>
                  </a:lnTo>
                  <a:cubicBezTo>
                    <a:pt x="26" y="26707"/>
                    <a:pt x="0" y="27066"/>
                    <a:pt x="0" y="27425"/>
                  </a:cubicBezTo>
                  <a:cubicBezTo>
                    <a:pt x="0" y="27451"/>
                    <a:pt x="0" y="27451"/>
                    <a:pt x="0" y="27477"/>
                  </a:cubicBezTo>
                  <a:cubicBezTo>
                    <a:pt x="0" y="27554"/>
                    <a:pt x="58" y="27592"/>
                    <a:pt x="119" y="27592"/>
                  </a:cubicBezTo>
                  <a:cubicBezTo>
                    <a:pt x="180" y="27592"/>
                    <a:pt x="244" y="27554"/>
                    <a:pt x="257" y="27477"/>
                  </a:cubicBezTo>
                  <a:lnTo>
                    <a:pt x="462" y="24759"/>
                  </a:lnTo>
                  <a:lnTo>
                    <a:pt x="975" y="18220"/>
                  </a:lnTo>
                  <a:lnTo>
                    <a:pt x="1590" y="10322"/>
                  </a:lnTo>
                  <a:lnTo>
                    <a:pt x="2103" y="3475"/>
                  </a:lnTo>
                  <a:lnTo>
                    <a:pt x="2282" y="1244"/>
                  </a:lnTo>
                  <a:cubicBezTo>
                    <a:pt x="2359" y="885"/>
                    <a:pt x="2385" y="526"/>
                    <a:pt x="2385" y="167"/>
                  </a:cubicBezTo>
                  <a:lnTo>
                    <a:pt x="2385" y="116"/>
                  </a:lnTo>
                  <a:cubicBezTo>
                    <a:pt x="2385" y="39"/>
                    <a:pt x="2327" y="1"/>
                    <a:pt x="22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6"/>
            <p:cNvSpPr/>
            <p:nvPr/>
          </p:nvSpPr>
          <p:spPr>
            <a:xfrm>
              <a:off x="4778950" y="1844600"/>
              <a:ext cx="604525" cy="301850"/>
            </a:xfrm>
            <a:custGeom>
              <a:avLst/>
              <a:gdLst/>
              <a:ahLst/>
              <a:cxnLst/>
              <a:rect l="l" t="t" r="r" b="b"/>
              <a:pathLst>
                <a:path w="24181" h="12074" extrusionOk="0">
                  <a:moveTo>
                    <a:pt x="3000" y="1"/>
                  </a:moveTo>
                  <a:cubicBezTo>
                    <a:pt x="2436" y="129"/>
                    <a:pt x="1898" y="283"/>
                    <a:pt x="1333" y="463"/>
                  </a:cubicBezTo>
                  <a:lnTo>
                    <a:pt x="0" y="7514"/>
                  </a:lnTo>
                  <a:cubicBezTo>
                    <a:pt x="184" y="7657"/>
                    <a:pt x="384" y="7706"/>
                    <a:pt x="597" y="7706"/>
                  </a:cubicBezTo>
                  <a:cubicBezTo>
                    <a:pt x="1063" y="7706"/>
                    <a:pt x="1595" y="7471"/>
                    <a:pt x="2175" y="7471"/>
                  </a:cubicBezTo>
                  <a:cubicBezTo>
                    <a:pt x="2472" y="7471"/>
                    <a:pt x="2782" y="7532"/>
                    <a:pt x="3103" y="7719"/>
                  </a:cubicBezTo>
                  <a:cubicBezTo>
                    <a:pt x="8251" y="10680"/>
                    <a:pt x="14036" y="12073"/>
                    <a:pt x="19083" y="12073"/>
                  </a:cubicBezTo>
                  <a:cubicBezTo>
                    <a:pt x="20899" y="12073"/>
                    <a:pt x="22620" y="11893"/>
                    <a:pt x="24181" y="11540"/>
                  </a:cubicBezTo>
                  <a:cubicBezTo>
                    <a:pt x="24001" y="8925"/>
                    <a:pt x="23771" y="6258"/>
                    <a:pt x="23514" y="3617"/>
                  </a:cubicBezTo>
                  <a:cubicBezTo>
                    <a:pt x="23488" y="3437"/>
                    <a:pt x="23463" y="3258"/>
                    <a:pt x="23463" y="3078"/>
                  </a:cubicBezTo>
                  <a:cubicBezTo>
                    <a:pt x="21674" y="3321"/>
                    <a:pt x="19965" y="3425"/>
                    <a:pt x="18353" y="3425"/>
                  </a:cubicBezTo>
                  <a:cubicBezTo>
                    <a:pt x="9085" y="3425"/>
                    <a:pt x="3000" y="1"/>
                    <a:pt x="30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6"/>
            <p:cNvSpPr/>
            <p:nvPr/>
          </p:nvSpPr>
          <p:spPr>
            <a:xfrm>
              <a:off x="4818675" y="1220850"/>
              <a:ext cx="548150" cy="733925"/>
            </a:xfrm>
            <a:custGeom>
              <a:avLst/>
              <a:gdLst/>
              <a:ahLst/>
              <a:cxnLst/>
              <a:rect l="l" t="t" r="r" b="b"/>
              <a:pathLst>
                <a:path w="21926" h="29357" extrusionOk="0">
                  <a:moveTo>
                    <a:pt x="4565" y="1"/>
                  </a:moveTo>
                  <a:lnTo>
                    <a:pt x="1" y="24079"/>
                  </a:lnTo>
                  <a:cubicBezTo>
                    <a:pt x="3477" y="26269"/>
                    <a:pt x="9551" y="29357"/>
                    <a:pt x="16261" y="29357"/>
                  </a:cubicBezTo>
                  <a:cubicBezTo>
                    <a:pt x="18115" y="29357"/>
                    <a:pt x="20016" y="29121"/>
                    <a:pt x="21925" y="28567"/>
                  </a:cubicBezTo>
                  <a:cubicBezTo>
                    <a:pt x="20669" y="15258"/>
                    <a:pt x="18771" y="2770"/>
                    <a:pt x="18771" y="2770"/>
                  </a:cubicBezTo>
                  <a:lnTo>
                    <a:pt x="456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6"/>
            <p:cNvSpPr/>
            <p:nvPr/>
          </p:nvSpPr>
          <p:spPr>
            <a:xfrm>
              <a:off x="3753875" y="904125"/>
              <a:ext cx="1871275" cy="445050"/>
            </a:xfrm>
            <a:custGeom>
              <a:avLst/>
              <a:gdLst/>
              <a:ahLst/>
              <a:cxnLst/>
              <a:rect l="l" t="t" r="r" b="b"/>
              <a:pathLst>
                <a:path w="74851" h="17802" extrusionOk="0">
                  <a:moveTo>
                    <a:pt x="70011" y="1"/>
                  </a:moveTo>
                  <a:cubicBezTo>
                    <a:pt x="69992" y="1"/>
                    <a:pt x="69973" y="1"/>
                    <a:pt x="69953" y="2"/>
                  </a:cubicBezTo>
                  <a:cubicBezTo>
                    <a:pt x="59748" y="336"/>
                    <a:pt x="40516" y="1541"/>
                    <a:pt x="24925" y="2592"/>
                  </a:cubicBezTo>
                  <a:cubicBezTo>
                    <a:pt x="22899" y="2746"/>
                    <a:pt x="20925" y="2874"/>
                    <a:pt x="19053" y="3003"/>
                  </a:cubicBezTo>
                  <a:lnTo>
                    <a:pt x="9565" y="3669"/>
                  </a:lnTo>
                  <a:cubicBezTo>
                    <a:pt x="8617" y="3721"/>
                    <a:pt x="7745" y="3798"/>
                    <a:pt x="6924" y="3849"/>
                  </a:cubicBezTo>
                  <a:lnTo>
                    <a:pt x="2232" y="4182"/>
                  </a:lnTo>
                  <a:cubicBezTo>
                    <a:pt x="1334" y="4259"/>
                    <a:pt x="565" y="4900"/>
                    <a:pt x="309" y="5798"/>
                  </a:cubicBezTo>
                  <a:cubicBezTo>
                    <a:pt x="78" y="6772"/>
                    <a:pt x="1" y="8029"/>
                    <a:pt x="924" y="8900"/>
                  </a:cubicBezTo>
                  <a:cubicBezTo>
                    <a:pt x="1180" y="9208"/>
                    <a:pt x="3309" y="9618"/>
                    <a:pt x="6642" y="10157"/>
                  </a:cubicBezTo>
                  <a:cubicBezTo>
                    <a:pt x="7335" y="10259"/>
                    <a:pt x="8078" y="10388"/>
                    <a:pt x="8873" y="10490"/>
                  </a:cubicBezTo>
                  <a:cubicBezTo>
                    <a:pt x="11591" y="10901"/>
                    <a:pt x="14873" y="11362"/>
                    <a:pt x="18463" y="11849"/>
                  </a:cubicBezTo>
                  <a:cubicBezTo>
                    <a:pt x="20233" y="12080"/>
                    <a:pt x="22079" y="12311"/>
                    <a:pt x="24002" y="12542"/>
                  </a:cubicBezTo>
                  <a:cubicBezTo>
                    <a:pt x="42003" y="14824"/>
                    <a:pt x="64620" y="17337"/>
                    <a:pt x="68774" y="17798"/>
                  </a:cubicBezTo>
                  <a:cubicBezTo>
                    <a:pt x="68801" y="17800"/>
                    <a:pt x="68829" y="17801"/>
                    <a:pt x="68857" y="17801"/>
                  </a:cubicBezTo>
                  <a:cubicBezTo>
                    <a:pt x="69213" y="17801"/>
                    <a:pt x="69562" y="17650"/>
                    <a:pt x="69799" y="17388"/>
                  </a:cubicBezTo>
                  <a:cubicBezTo>
                    <a:pt x="71594" y="15260"/>
                    <a:pt x="74851" y="8952"/>
                    <a:pt x="71056" y="695"/>
                  </a:cubicBezTo>
                  <a:cubicBezTo>
                    <a:pt x="70859" y="277"/>
                    <a:pt x="70451" y="1"/>
                    <a:pt x="700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6"/>
            <p:cNvSpPr/>
            <p:nvPr/>
          </p:nvSpPr>
          <p:spPr>
            <a:xfrm>
              <a:off x="3894925" y="995200"/>
              <a:ext cx="98100" cy="171200"/>
            </a:xfrm>
            <a:custGeom>
              <a:avLst/>
              <a:gdLst/>
              <a:ahLst/>
              <a:cxnLst/>
              <a:rect l="l" t="t" r="r" b="b"/>
              <a:pathLst>
                <a:path w="3924" h="6848" extrusionOk="0">
                  <a:moveTo>
                    <a:pt x="3923" y="1"/>
                  </a:moveTo>
                  <a:cubicBezTo>
                    <a:pt x="2975" y="78"/>
                    <a:pt x="2077" y="129"/>
                    <a:pt x="1282" y="180"/>
                  </a:cubicBezTo>
                  <a:cubicBezTo>
                    <a:pt x="590" y="1385"/>
                    <a:pt x="0" y="3462"/>
                    <a:pt x="1000" y="6514"/>
                  </a:cubicBezTo>
                  <a:lnTo>
                    <a:pt x="3231" y="6847"/>
                  </a:lnTo>
                  <a:cubicBezTo>
                    <a:pt x="3000" y="5257"/>
                    <a:pt x="2770" y="2103"/>
                    <a:pt x="392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6"/>
            <p:cNvSpPr/>
            <p:nvPr/>
          </p:nvSpPr>
          <p:spPr>
            <a:xfrm>
              <a:off x="4180825" y="968925"/>
              <a:ext cx="196200" cy="248750"/>
            </a:xfrm>
            <a:custGeom>
              <a:avLst/>
              <a:gdLst/>
              <a:ahLst/>
              <a:cxnLst/>
              <a:rect l="l" t="t" r="r" b="b"/>
              <a:pathLst>
                <a:path w="7848" h="9950" extrusionOk="0">
                  <a:moveTo>
                    <a:pt x="7847" y="0"/>
                  </a:moveTo>
                  <a:lnTo>
                    <a:pt x="7847" y="0"/>
                  </a:lnTo>
                  <a:cubicBezTo>
                    <a:pt x="5796" y="129"/>
                    <a:pt x="3821" y="257"/>
                    <a:pt x="1949" y="385"/>
                  </a:cubicBezTo>
                  <a:cubicBezTo>
                    <a:pt x="898" y="1924"/>
                    <a:pt x="1" y="4642"/>
                    <a:pt x="1385" y="9257"/>
                  </a:cubicBezTo>
                  <a:cubicBezTo>
                    <a:pt x="3155" y="9488"/>
                    <a:pt x="5001" y="9719"/>
                    <a:pt x="6924" y="9950"/>
                  </a:cubicBezTo>
                  <a:cubicBezTo>
                    <a:pt x="6642" y="7667"/>
                    <a:pt x="6309" y="2898"/>
                    <a:pt x="784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6"/>
            <p:cNvSpPr/>
            <p:nvPr/>
          </p:nvSpPr>
          <p:spPr>
            <a:xfrm>
              <a:off x="5044325" y="892625"/>
              <a:ext cx="614175" cy="468650"/>
            </a:xfrm>
            <a:custGeom>
              <a:avLst/>
              <a:gdLst/>
              <a:ahLst/>
              <a:cxnLst/>
              <a:rect l="l" t="t" r="r" b="b"/>
              <a:pathLst>
                <a:path w="24567" h="18746" extrusionOk="0">
                  <a:moveTo>
                    <a:pt x="20310" y="1"/>
                  </a:moveTo>
                  <a:lnTo>
                    <a:pt x="19438" y="27"/>
                  </a:lnTo>
                  <a:lnTo>
                    <a:pt x="12950" y="206"/>
                  </a:lnTo>
                  <a:lnTo>
                    <a:pt x="6335" y="360"/>
                  </a:lnTo>
                  <a:cubicBezTo>
                    <a:pt x="6335" y="360"/>
                    <a:pt x="1" y="8386"/>
                    <a:pt x="5745" y="17669"/>
                  </a:cubicBezTo>
                  <a:lnTo>
                    <a:pt x="11796" y="18207"/>
                  </a:lnTo>
                  <a:lnTo>
                    <a:pt x="17771" y="18746"/>
                  </a:lnTo>
                  <a:cubicBezTo>
                    <a:pt x="17822" y="18746"/>
                    <a:pt x="17848" y="18720"/>
                    <a:pt x="17899" y="18694"/>
                  </a:cubicBezTo>
                  <a:cubicBezTo>
                    <a:pt x="17925" y="18669"/>
                    <a:pt x="17951" y="18643"/>
                    <a:pt x="17976" y="18643"/>
                  </a:cubicBezTo>
                  <a:cubicBezTo>
                    <a:pt x="19156" y="17899"/>
                    <a:pt x="24566" y="13668"/>
                    <a:pt x="203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6"/>
            <p:cNvSpPr/>
            <p:nvPr/>
          </p:nvSpPr>
          <p:spPr>
            <a:xfrm>
              <a:off x="5445000" y="892625"/>
              <a:ext cx="213500" cy="466075"/>
            </a:xfrm>
            <a:custGeom>
              <a:avLst/>
              <a:gdLst/>
              <a:ahLst/>
              <a:cxnLst/>
              <a:rect l="l" t="t" r="r" b="b"/>
              <a:pathLst>
                <a:path w="8540" h="18643" extrusionOk="0">
                  <a:moveTo>
                    <a:pt x="4283" y="1"/>
                  </a:moveTo>
                  <a:lnTo>
                    <a:pt x="4283" y="1"/>
                  </a:lnTo>
                  <a:cubicBezTo>
                    <a:pt x="3334" y="155"/>
                    <a:pt x="2513" y="668"/>
                    <a:pt x="1949" y="1463"/>
                  </a:cubicBezTo>
                  <a:cubicBezTo>
                    <a:pt x="1949" y="1463"/>
                    <a:pt x="0" y="5181"/>
                    <a:pt x="385" y="11873"/>
                  </a:cubicBezTo>
                  <a:cubicBezTo>
                    <a:pt x="590" y="15540"/>
                    <a:pt x="1308" y="17566"/>
                    <a:pt x="1949" y="18643"/>
                  </a:cubicBezTo>
                  <a:cubicBezTo>
                    <a:pt x="3129" y="17899"/>
                    <a:pt x="8539" y="13668"/>
                    <a:pt x="42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6"/>
            <p:cNvSpPr/>
            <p:nvPr/>
          </p:nvSpPr>
          <p:spPr>
            <a:xfrm>
              <a:off x="5454625" y="925975"/>
              <a:ext cx="97450" cy="390425"/>
            </a:xfrm>
            <a:custGeom>
              <a:avLst/>
              <a:gdLst/>
              <a:ahLst/>
              <a:cxnLst/>
              <a:rect l="l" t="t" r="r" b="b"/>
              <a:pathLst>
                <a:path w="3898" h="15617" extrusionOk="0">
                  <a:moveTo>
                    <a:pt x="1769" y="0"/>
                  </a:moveTo>
                  <a:cubicBezTo>
                    <a:pt x="1128" y="0"/>
                    <a:pt x="0" y="4052"/>
                    <a:pt x="0" y="8026"/>
                  </a:cubicBezTo>
                  <a:cubicBezTo>
                    <a:pt x="0" y="12001"/>
                    <a:pt x="462" y="15617"/>
                    <a:pt x="1103" y="15617"/>
                  </a:cubicBezTo>
                  <a:cubicBezTo>
                    <a:pt x="1744" y="15617"/>
                    <a:pt x="3898" y="11822"/>
                    <a:pt x="3898" y="7565"/>
                  </a:cubicBezTo>
                  <a:cubicBezTo>
                    <a:pt x="3898" y="3052"/>
                    <a:pt x="2410" y="0"/>
                    <a:pt x="17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6"/>
            <p:cNvSpPr/>
            <p:nvPr/>
          </p:nvSpPr>
          <p:spPr>
            <a:xfrm>
              <a:off x="5238575" y="893275"/>
              <a:ext cx="291075" cy="468000"/>
            </a:xfrm>
            <a:custGeom>
              <a:avLst/>
              <a:gdLst/>
              <a:ahLst/>
              <a:cxnLst/>
              <a:rect l="l" t="t" r="r" b="b"/>
              <a:pathLst>
                <a:path w="11643" h="18720" extrusionOk="0">
                  <a:moveTo>
                    <a:pt x="11642" y="1"/>
                  </a:moveTo>
                  <a:lnTo>
                    <a:pt x="5180" y="180"/>
                  </a:lnTo>
                  <a:cubicBezTo>
                    <a:pt x="3539" y="2231"/>
                    <a:pt x="1" y="8283"/>
                    <a:pt x="4052" y="18181"/>
                  </a:cubicBezTo>
                  <a:lnTo>
                    <a:pt x="10001" y="18720"/>
                  </a:lnTo>
                  <a:cubicBezTo>
                    <a:pt x="10027" y="18720"/>
                    <a:pt x="10078" y="18694"/>
                    <a:pt x="10129" y="18668"/>
                  </a:cubicBezTo>
                  <a:cubicBezTo>
                    <a:pt x="9129" y="15232"/>
                    <a:pt x="7155" y="6232"/>
                    <a:pt x="116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6"/>
            <p:cNvSpPr/>
            <p:nvPr/>
          </p:nvSpPr>
          <p:spPr>
            <a:xfrm>
              <a:off x="5180875" y="930450"/>
              <a:ext cx="160950" cy="14775"/>
            </a:xfrm>
            <a:custGeom>
              <a:avLst/>
              <a:gdLst/>
              <a:ahLst/>
              <a:cxnLst/>
              <a:rect l="l" t="t" r="r" b="b"/>
              <a:pathLst>
                <a:path w="6438" h="591" extrusionOk="0">
                  <a:moveTo>
                    <a:pt x="334" y="1"/>
                  </a:moveTo>
                  <a:cubicBezTo>
                    <a:pt x="1" y="52"/>
                    <a:pt x="1" y="514"/>
                    <a:pt x="334" y="539"/>
                  </a:cubicBezTo>
                  <a:lnTo>
                    <a:pt x="6129" y="591"/>
                  </a:lnTo>
                  <a:cubicBezTo>
                    <a:pt x="6437" y="565"/>
                    <a:pt x="6437" y="78"/>
                    <a:pt x="6129" y="52"/>
                  </a:cubicBezTo>
                  <a:lnTo>
                    <a:pt x="33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6"/>
            <p:cNvSpPr/>
            <p:nvPr/>
          </p:nvSpPr>
          <p:spPr>
            <a:xfrm>
              <a:off x="5153950" y="986200"/>
              <a:ext cx="158375" cy="18175"/>
            </a:xfrm>
            <a:custGeom>
              <a:avLst/>
              <a:gdLst/>
              <a:ahLst/>
              <a:cxnLst/>
              <a:rect l="l" t="t" r="r" b="b"/>
              <a:pathLst>
                <a:path w="6335" h="727" extrusionOk="0">
                  <a:moveTo>
                    <a:pt x="311" y="1"/>
                  </a:moveTo>
                  <a:cubicBezTo>
                    <a:pt x="1" y="1"/>
                    <a:pt x="9" y="515"/>
                    <a:pt x="334" y="540"/>
                  </a:cubicBezTo>
                  <a:cubicBezTo>
                    <a:pt x="1924" y="669"/>
                    <a:pt x="3513" y="726"/>
                    <a:pt x="5103" y="726"/>
                  </a:cubicBezTo>
                  <a:cubicBezTo>
                    <a:pt x="5411" y="726"/>
                    <a:pt x="5719" y="724"/>
                    <a:pt x="6027" y="720"/>
                  </a:cubicBezTo>
                  <a:cubicBezTo>
                    <a:pt x="6334" y="694"/>
                    <a:pt x="6334" y="233"/>
                    <a:pt x="6027" y="181"/>
                  </a:cubicBezTo>
                  <a:cubicBezTo>
                    <a:pt x="5719" y="185"/>
                    <a:pt x="5411" y="188"/>
                    <a:pt x="5103" y="188"/>
                  </a:cubicBezTo>
                  <a:cubicBezTo>
                    <a:pt x="3513" y="188"/>
                    <a:pt x="1924" y="131"/>
                    <a:pt x="334" y="2"/>
                  </a:cubicBezTo>
                  <a:cubicBezTo>
                    <a:pt x="326" y="1"/>
                    <a:pt x="319" y="1"/>
                    <a:pt x="3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6"/>
            <p:cNvSpPr/>
            <p:nvPr/>
          </p:nvSpPr>
          <p:spPr>
            <a:xfrm>
              <a:off x="5125750" y="1063800"/>
              <a:ext cx="167350" cy="16700"/>
            </a:xfrm>
            <a:custGeom>
              <a:avLst/>
              <a:gdLst/>
              <a:ahLst/>
              <a:cxnLst/>
              <a:rect l="l" t="t" r="r" b="b"/>
              <a:pathLst>
                <a:path w="6694" h="668" extrusionOk="0">
                  <a:moveTo>
                    <a:pt x="334" y="0"/>
                  </a:moveTo>
                  <a:cubicBezTo>
                    <a:pt x="1" y="0"/>
                    <a:pt x="1" y="513"/>
                    <a:pt x="334" y="539"/>
                  </a:cubicBezTo>
                  <a:cubicBezTo>
                    <a:pt x="2360" y="616"/>
                    <a:pt x="4360" y="642"/>
                    <a:pt x="6360" y="667"/>
                  </a:cubicBezTo>
                  <a:cubicBezTo>
                    <a:pt x="6693" y="642"/>
                    <a:pt x="6693" y="180"/>
                    <a:pt x="6360" y="129"/>
                  </a:cubicBezTo>
                  <a:cubicBezTo>
                    <a:pt x="4360" y="129"/>
                    <a:pt x="2360" y="77"/>
                    <a:pt x="3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6"/>
            <p:cNvSpPr/>
            <p:nvPr/>
          </p:nvSpPr>
          <p:spPr>
            <a:xfrm>
              <a:off x="5125100" y="1155475"/>
              <a:ext cx="171200" cy="15600"/>
            </a:xfrm>
            <a:custGeom>
              <a:avLst/>
              <a:gdLst/>
              <a:ahLst/>
              <a:cxnLst/>
              <a:rect l="l" t="t" r="r" b="b"/>
              <a:pathLst>
                <a:path w="6848" h="624" extrusionOk="0">
                  <a:moveTo>
                    <a:pt x="6514" y="0"/>
                  </a:moveTo>
                  <a:cubicBezTo>
                    <a:pt x="5312" y="60"/>
                    <a:pt x="4102" y="85"/>
                    <a:pt x="2893" y="85"/>
                  </a:cubicBezTo>
                  <a:cubicBezTo>
                    <a:pt x="2038" y="85"/>
                    <a:pt x="1184" y="73"/>
                    <a:pt x="334" y="52"/>
                  </a:cubicBezTo>
                  <a:cubicBezTo>
                    <a:pt x="1" y="77"/>
                    <a:pt x="1" y="539"/>
                    <a:pt x="334" y="590"/>
                  </a:cubicBezTo>
                  <a:cubicBezTo>
                    <a:pt x="1184" y="611"/>
                    <a:pt x="2038" y="624"/>
                    <a:pt x="2893" y="624"/>
                  </a:cubicBezTo>
                  <a:cubicBezTo>
                    <a:pt x="4102" y="624"/>
                    <a:pt x="5312" y="599"/>
                    <a:pt x="6514" y="539"/>
                  </a:cubicBezTo>
                  <a:cubicBezTo>
                    <a:pt x="6847" y="539"/>
                    <a:pt x="6847" y="0"/>
                    <a:pt x="65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6"/>
            <p:cNvSpPr/>
            <p:nvPr/>
          </p:nvSpPr>
          <p:spPr>
            <a:xfrm>
              <a:off x="5149475" y="1257400"/>
              <a:ext cx="169250" cy="14125"/>
            </a:xfrm>
            <a:custGeom>
              <a:avLst/>
              <a:gdLst/>
              <a:ahLst/>
              <a:cxnLst/>
              <a:rect l="l" t="t" r="r" b="b"/>
              <a:pathLst>
                <a:path w="6770" h="565" extrusionOk="0">
                  <a:moveTo>
                    <a:pt x="359" y="0"/>
                  </a:moveTo>
                  <a:cubicBezTo>
                    <a:pt x="0" y="0"/>
                    <a:pt x="0" y="539"/>
                    <a:pt x="359" y="539"/>
                  </a:cubicBezTo>
                  <a:lnTo>
                    <a:pt x="6437" y="565"/>
                  </a:lnTo>
                  <a:cubicBezTo>
                    <a:pt x="6770" y="565"/>
                    <a:pt x="6770" y="26"/>
                    <a:pt x="6437" y="26"/>
                  </a:cubicBezTo>
                  <a:lnTo>
                    <a:pt x="3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6"/>
            <p:cNvSpPr/>
            <p:nvPr/>
          </p:nvSpPr>
          <p:spPr>
            <a:xfrm>
              <a:off x="2849350" y="1944625"/>
              <a:ext cx="949425" cy="495825"/>
            </a:xfrm>
            <a:custGeom>
              <a:avLst/>
              <a:gdLst/>
              <a:ahLst/>
              <a:cxnLst/>
              <a:rect l="l" t="t" r="r" b="b"/>
              <a:pathLst>
                <a:path w="37977" h="19833" extrusionOk="0">
                  <a:moveTo>
                    <a:pt x="36336" y="0"/>
                  </a:moveTo>
                  <a:cubicBezTo>
                    <a:pt x="28020" y="5050"/>
                    <a:pt x="16179" y="6021"/>
                    <a:pt x="8300" y="6021"/>
                  </a:cubicBezTo>
                  <a:cubicBezTo>
                    <a:pt x="3377" y="6021"/>
                    <a:pt x="1" y="5642"/>
                    <a:pt x="0" y="5642"/>
                  </a:cubicBezTo>
                  <a:lnTo>
                    <a:pt x="0" y="5642"/>
                  </a:lnTo>
                  <a:cubicBezTo>
                    <a:pt x="0" y="5642"/>
                    <a:pt x="718" y="16693"/>
                    <a:pt x="2359" y="19027"/>
                  </a:cubicBezTo>
                  <a:cubicBezTo>
                    <a:pt x="2751" y="19590"/>
                    <a:pt x="3698" y="19833"/>
                    <a:pt x="5041" y="19833"/>
                  </a:cubicBezTo>
                  <a:cubicBezTo>
                    <a:pt x="13551" y="19833"/>
                    <a:pt x="37977" y="10078"/>
                    <a:pt x="37977" y="10078"/>
                  </a:cubicBezTo>
                  <a:lnTo>
                    <a:pt x="363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6"/>
            <p:cNvSpPr/>
            <p:nvPr/>
          </p:nvSpPr>
          <p:spPr>
            <a:xfrm>
              <a:off x="2215025" y="1009975"/>
              <a:ext cx="2929975" cy="4456325"/>
            </a:xfrm>
            <a:custGeom>
              <a:avLst/>
              <a:gdLst/>
              <a:ahLst/>
              <a:cxnLst/>
              <a:rect l="l" t="t" r="r" b="b"/>
              <a:pathLst>
                <a:path w="117199" h="178253" extrusionOk="0">
                  <a:moveTo>
                    <a:pt x="105742" y="1"/>
                  </a:moveTo>
                  <a:cubicBezTo>
                    <a:pt x="105638" y="1"/>
                    <a:pt x="105525" y="17"/>
                    <a:pt x="105403" y="51"/>
                  </a:cubicBezTo>
                  <a:cubicBezTo>
                    <a:pt x="102608" y="820"/>
                    <a:pt x="101506" y="7820"/>
                    <a:pt x="101506" y="7820"/>
                  </a:cubicBezTo>
                  <a:cubicBezTo>
                    <a:pt x="101506" y="7820"/>
                    <a:pt x="101447" y="1445"/>
                    <a:pt x="100123" y="1445"/>
                  </a:cubicBezTo>
                  <a:cubicBezTo>
                    <a:pt x="99929" y="1445"/>
                    <a:pt x="99707" y="1582"/>
                    <a:pt x="99454" y="1897"/>
                  </a:cubicBezTo>
                  <a:cubicBezTo>
                    <a:pt x="96787" y="5205"/>
                    <a:pt x="97146" y="15641"/>
                    <a:pt x="101711" y="16872"/>
                  </a:cubicBezTo>
                  <a:cubicBezTo>
                    <a:pt x="101711" y="16872"/>
                    <a:pt x="98993" y="23539"/>
                    <a:pt x="95351" y="31283"/>
                  </a:cubicBezTo>
                  <a:cubicBezTo>
                    <a:pt x="94941" y="32155"/>
                    <a:pt x="94531" y="33001"/>
                    <a:pt x="94121" y="33873"/>
                  </a:cubicBezTo>
                  <a:cubicBezTo>
                    <a:pt x="93582" y="34976"/>
                    <a:pt x="93044" y="36053"/>
                    <a:pt x="92505" y="37155"/>
                  </a:cubicBezTo>
                  <a:cubicBezTo>
                    <a:pt x="89685" y="42822"/>
                    <a:pt x="86582" y="48335"/>
                    <a:pt x="83915" y="51720"/>
                  </a:cubicBezTo>
                  <a:cubicBezTo>
                    <a:pt x="80458" y="47725"/>
                    <a:pt x="74179" y="46039"/>
                    <a:pt x="66578" y="46039"/>
                  </a:cubicBezTo>
                  <a:cubicBezTo>
                    <a:pt x="40860" y="46039"/>
                    <a:pt x="0" y="65333"/>
                    <a:pt x="2039" y="79722"/>
                  </a:cubicBezTo>
                  <a:cubicBezTo>
                    <a:pt x="4116" y="94235"/>
                    <a:pt x="18758" y="121134"/>
                    <a:pt x="30040" y="127340"/>
                  </a:cubicBezTo>
                  <a:cubicBezTo>
                    <a:pt x="30348" y="127519"/>
                    <a:pt x="30656" y="127673"/>
                    <a:pt x="30938" y="127801"/>
                  </a:cubicBezTo>
                  <a:cubicBezTo>
                    <a:pt x="30604" y="128571"/>
                    <a:pt x="34143" y="129237"/>
                    <a:pt x="35707" y="129622"/>
                  </a:cubicBezTo>
                  <a:cubicBezTo>
                    <a:pt x="35656" y="130032"/>
                    <a:pt x="35553" y="130417"/>
                    <a:pt x="35451" y="130802"/>
                  </a:cubicBezTo>
                  <a:cubicBezTo>
                    <a:pt x="35169" y="131827"/>
                    <a:pt x="35374" y="133879"/>
                    <a:pt x="33989" y="135392"/>
                  </a:cubicBezTo>
                  <a:cubicBezTo>
                    <a:pt x="25322" y="144854"/>
                    <a:pt x="16450" y="166419"/>
                    <a:pt x="16014" y="170368"/>
                  </a:cubicBezTo>
                  <a:cubicBezTo>
                    <a:pt x="19218" y="173180"/>
                    <a:pt x="33812" y="178253"/>
                    <a:pt x="54536" y="178253"/>
                  </a:cubicBezTo>
                  <a:cubicBezTo>
                    <a:pt x="66319" y="178253"/>
                    <a:pt x="80085" y="176612"/>
                    <a:pt x="94864" y="171983"/>
                  </a:cubicBezTo>
                  <a:cubicBezTo>
                    <a:pt x="96531" y="170342"/>
                    <a:pt x="97198" y="160419"/>
                    <a:pt x="97223" y="158316"/>
                  </a:cubicBezTo>
                  <a:cubicBezTo>
                    <a:pt x="97377" y="148751"/>
                    <a:pt x="95839" y="139033"/>
                    <a:pt x="94967" y="129519"/>
                  </a:cubicBezTo>
                  <a:cubicBezTo>
                    <a:pt x="94095" y="119596"/>
                    <a:pt x="93146" y="109672"/>
                    <a:pt x="91864" y="99800"/>
                  </a:cubicBezTo>
                  <a:cubicBezTo>
                    <a:pt x="91531" y="97287"/>
                    <a:pt x="91172" y="94774"/>
                    <a:pt x="90761" y="92287"/>
                  </a:cubicBezTo>
                  <a:cubicBezTo>
                    <a:pt x="90659" y="91620"/>
                    <a:pt x="89402" y="87389"/>
                    <a:pt x="89787" y="86979"/>
                  </a:cubicBezTo>
                  <a:cubicBezTo>
                    <a:pt x="91941" y="84491"/>
                    <a:pt x="104455" y="65824"/>
                    <a:pt x="111814" y="42694"/>
                  </a:cubicBezTo>
                  <a:cubicBezTo>
                    <a:pt x="112147" y="41592"/>
                    <a:pt x="112481" y="40489"/>
                    <a:pt x="112814" y="39386"/>
                  </a:cubicBezTo>
                  <a:cubicBezTo>
                    <a:pt x="112968" y="38848"/>
                    <a:pt x="113122" y="38284"/>
                    <a:pt x="113276" y="37720"/>
                  </a:cubicBezTo>
                  <a:cubicBezTo>
                    <a:pt x="115583" y="29437"/>
                    <a:pt x="117096" y="20744"/>
                    <a:pt x="117199" y="12077"/>
                  </a:cubicBezTo>
                  <a:cubicBezTo>
                    <a:pt x="117199" y="12077"/>
                    <a:pt x="112634" y="11487"/>
                    <a:pt x="111942" y="8462"/>
                  </a:cubicBezTo>
                  <a:cubicBezTo>
                    <a:pt x="111224" y="5461"/>
                    <a:pt x="112327" y="2410"/>
                    <a:pt x="110814" y="2410"/>
                  </a:cubicBezTo>
                  <a:cubicBezTo>
                    <a:pt x="107224" y="2410"/>
                    <a:pt x="106275" y="7154"/>
                    <a:pt x="106096" y="7590"/>
                  </a:cubicBezTo>
                  <a:cubicBezTo>
                    <a:pt x="106194" y="7149"/>
                    <a:pt x="107927" y="1"/>
                    <a:pt x="10574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6"/>
            <p:cNvSpPr/>
            <p:nvPr/>
          </p:nvSpPr>
          <p:spPr>
            <a:xfrm>
              <a:off x="2984000" y="3004750"/>
              <a:ext cx="1607575" cy="1248850"/>
            </a:xfrm>
            <a:custGeom>
              <a:avLst/>
              <a:gdLst/>
              <a:ahLst/>
              <a:cxnLst/>
              <a:rect l="l" t="t" r="r" b="b"/>
              <a:pathLst>
                <a:path w="64303" h="49954" extrusionOk="0">
                  <a:moveTo>
                    <a:pt x="64147" y="0"/>
                  </a:moveTo>
                  <a:cubicBezTo>
                    <a:pt x="64106" y="0"/>
                    <a:pt x="64062" y="17"/>
                    <a:pt x="64028" y="59"/>
                  </a:cubicBezTo>
                  <a:cubicBezTo>
                    <a:pt x="63541" y="726"/>
                    <a:pt x="63054" y="1418"/>
                    <a:pt x="62541" y="2085"/>
                  </a:cubicBezTo>
                  <a:cubicBezTo>
                    <a:pt x="61182" y="3931"/>
                    <a:pt x="59772" y="5752"/>
                    <a:pt x="58336" y="7547"/>
                  </a:cubicBezTo>
                  <a:cubicBezTo>
                    <a:pt x="56259" y="10213"/>
                    <a:pt x="54105" y="12829"/>
                    <a:pt x="51925" y="15393"/>
                  </a:cubicBezTo>
                  <a:cubicBezTo>
                    <a:pt x="49233" y="18547"/>
                    <a:pt x="46489" y="21624"/>
                    <a:pt x="43668" y="24625"/>
                  </a:cubicBezTo>
                  <a:cubicBezTo>
                    <a:pt x="40591" y="27907"/>
                    <a:pt x="37412" y="31112"/>
                    <a:pt x="34129" y="34189"/>
                  </a:cubicBezTo>
                  <a:cubicBezTo>
                    <a:pt x="30642" y="37471"/>
                    <a:pt x="27052" y="40677"/>
                    <a:pt x="23103" y="43395"/>
                  </a:cubicBezTo>
                  <a:cubicBezTo>
                    <a:pt x="20129" y="45472"/>
                    <a:pt x="16923" y="47292"/>
                    <a:pt x="13487" y="48472"/>
                  </a:cubicBezTo>
                  <a:cubicBezTo>
                    <a:pt x="11231" y="49293"/>
                    <a:pt x="8897" y="49703"/>
                    <a:pt x="6512" y="49728"/>
                  </a:cubicBezTo>
                  <a:cubicBezTo>
                    <a:pt x="5025" y="49728"/>
                    <a:pt x="3538" y="49472"/>
                    <a:pt x="2153" y="48959"/>
                  </a:cubicBezTo>
                  <a:cubicBezTo>
                    <a:pt x="1512" y="48728"/>
                    <a:pt x="897" y="48395"/>
                    <a:pt x="333" y="48010"/>
                  </a:cubicBezTo>
                  <a:lnTo>
                    <a:pt x="281" y="47959"/>
                  </a:lnTo>
                  <a:cubicBezTo>
                    <a:pt x="254" y="47938"/>
                    <a:pt x="225" y="47929"/>
                    <a:pt x="197" y="47929"/>
                  </a:cubicBezTo>
                  <a:cubicBezTo>
                    <a:pt x="91" y="47929"/>
                    <a:pt x="1" y="48058"/>
                    <a:pt x="102" y="48139"/>
                  </a:cubicBezTo>
                  <a:lnTo>
                    <a:pt x="102" y="48113"/>
                  </a:lnTo>
                  <a:cubicBezTo>
                    <a:pt x="486" y="48421"/>
                    <a:pt x="897" y="48651"/>
                    <a:pt x="1333" y="48857"/>
                  </a:cubicBezTo>
                  <a:cubicBezTo>
                    <a:pt x="2512" y="49395"/>
                    <a:pt x="3769" y="49728"/>
                    <a:pt x="5051" y="49882"/>
                  </a:cubicBezTo>
                  <a:cubicBezTo>
                    <a:pt x="5606" y="49930"/>
                    <a:pt x="6161" y="49954"/>
                    <a:pt x="6714" y="49954"/>
                  </a:cubicBezTo>
                  <a:cubicBezTo>
                    <a:pt x="8260" y="49954"/>
                    <a:pt x="9797" y="49766"/>
                    <a:pt x="11308" y="49369"/>
                  </a:cubicBezTo>
                  <a:cubicBezTo>
                    <a:pt x="14436" y="48600"/>
                    <a:pt x="17410" y="47215"/>
                    <a:pt x="20154" y="45574"/>
                  </a:cubicBezTo>
                  <a:cubicBezTo>
                    <a:pt x="24154" y="43215"/>
                    <a:pt x="27770" y="40266"/>
                    <a:pt x="31232" y="37164"/>
                  </a:cubicBezTo>
                  <a:cubicBezTo>
                    <a:pt x="34693" y="34061"/>
                    <a:pt x="38053" y="30830"/>
                    <a:pt x="41284" y="27496"/>
                  </a:cubicBezTo>
                  <a:cubicBezTo>
                    <a:pt x="44258" y="24394"/>
                    <a:pt x="47181" y="21214"/>
                    <a:pt x="50002" y="17957"/>
                  </a:cubicBezTo>
                  <a:cubicBezTo>
                    <a:pt x="52412" y="15188"/>
                    <a:pt x="54771" y="12393"/>
                    <a:pt x="57054" y="9521"/>
                  </a:cubicBezTo>
                  <a:cubicBezTo>
                    <a:pt x="58695" y="7495"/>
                    <a:pt x="60310" y="5418"/>
                    <a:pt x="61900" y="3316"/>
                  </a:cubicBezTo>
                  <a:cubicBezTo>
                    <a:pt x="62669" y="2316"/>
                    <a:pt x="63413" y="1316"/>
                    <a:pt x="64157" y="315"/>
                  </a:cubicBezTo>
                  <a:lnTo>
                    <a:pt x="64233" y="162"/>
                  </a:lnTo>
                  <a:cubicBezTo>
                    <a:pt x="64303" y="75"/>
                    <a:pt x="64232" y="0"/>
                    <a:pt x="641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6"/>
            <p:cNvSpPr/>
            <p:nvPr/>
          </p:nvSpPr>
          <p:spPr>
            <a:xfrm>
              <a:off x="3047875" y="2299350"/>
              <a:ext cx="1269625" cy="1127175"/>
            </a:xfrm>
            <a:custGeom>
              <a:avLst/>
              <a:gdLst/>
              <a:ahLst/>
              <a:cxnLst/>
              <a:rect l="l" t="t" r="r" b="b"/>
              <a:pathLst>
                <a:path w="50785" h="45087" extrusionOk="0">
                  <a:moveTo>
                    <a:pt x="50602" y="1"/>
                  </a:moveTo>
                  <a:cubicBezTo>
                    <a:pt x="50565" y="1"/>
                    <a:pt x="50528" y="13"/>
                    <a:pt x="50498" y="43"/>
                  </a:cubicBezTo>
                  <a:lnTo>
                    <a:pt x="50498" y="68"/>
                  </a:lnTo>
                  <a:cubicBezTo>
                    <a:pt x="49601" y="1248"/>
                    <a:pt x="48678" y="2402"/>
                    <a:pt x="47755" y="3530"/>
                  </a:cubicBezTo>
                  <a:cubicBezTo>
                    <a:pt x="45370" y="6479"/>
                    <a:pt x="42908" y="9377"/>
                    <a:pt x="40370" y="12197"/>
                  </a:cubicBezTo>
                  <a:cubicBezTo>
                    <a:pt x="36857" y="16095"/>
                    <a:pt x="33241" y="19890"/>
                    <a:pt x="29472" y="23557"/>
                  </a:cubicBezTo>
                  <a:cubicBezTo>
                    <a:pt x="25266" y="27634"/>
                    <a:pt x="20856" y="31455"/>
                    <a:pt x="16215" y="35045"/>
                  </a:cubicBezTo>
                  <a:cubicBezTo>
                    <a:pt x="11727" y="38455"/>
                    <a:pt x="6983" y="41609"/>
                    <a:pt x="1906" y="44045"/>
                  </a:cubicBezTo>
                  <a:cubicBezTo>
                    <a:pt x="1316" y="44327"/>
                    <a:pt x="726" y="44609"/>
                    <a:pt x="111" y="44866"/>
                  </a:cubicBezTo>
                  <a:cubicBezTo>
                    <a:pt x="1" y="44910"/>
                    <a:pt x="80" y="45086"/>
                    <a:pt x="186" y="45086"/>
                  </a:cubicBezTo>
                  <a:cubicBezTo>
                    <a:pt x="203" y="45086"/>
                    <a:pt x="221" y="45082"/>
                    <a:pt x="239" y="45071"/>
                  </a:cubicBezTo>
                  <a:cubicBezTo>
                    <a:pt x="5393" y="42814"/>
                    <a:pt x="10189" y="39789"/>
                    <a:pt x="14727" y="36455"/>
                  </a:cubicBezTo>
                  <a:cubicBezTo>
                    <a:pt x="19420" y="32968"/>
                    <a:pt x="23882" y="29198"/>
                    <a:pt x="28113" y="25172"/>
                  </a:cubicBezTo>
                  <a:cubicBezTo>
                    <a:pt x="32036" y="21480"/>
                    <a:pt x="35780" y="17608"/>
                    <a:pt x="39395" y="13633"/>
                  </a:cubicBezTo>
                  <a:cubicBezTo>
                    <a:pt x="42113" y="10633"/>
                    <a:pt x="44755" y="7582"/>
                    <a:pt x="47319" y="4453"/>
                  </a:cubicBezTo>
                  <a:cubicBezTo>
                    <a:pt x="48088" y="3504"/>
                    <a:pt x="48857" y="2530"/>
                    <a:pt x="49627" y="1581"/>
                  </a:cubicBezTo>
                  <a:cubicBezTo>
                    <a:pt x="50011" y="1145"/>
                    <a:pt x="50370" y="709"/>
                    <a:pt x="50678" y="222"/>
                  </a:cubicBezTo>
                  <a:cubicBezTo>
                    <a:pt x="50678" y="197"/>
                    <a:pt x="50704" y="197"/>
                    <a:pt x="50729" y="171"/>
                  </a:cubicBezTo>
                  <a:cubicBezTo>
                    <a:pt x="50784" y="79"/>
                    <a:pt x="50695" y="1"/>
                    <a:pt x="506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6"/>
            <p:cNvSpPr/>
            <p:nvPr/>
          </p:nvSpPr>
          <p:spPr>
            <a:xfrm>
              <a:off x="2962225" y="2938350"/>
              <a:ext cx="319125" cy="366825"/>
            </a:xfrm>
            <a:custGeom>
              <a:avLst/>
              <a:gdLst/>
              <a:ahLst/>
              <a:cxnLst/>
              <a:rect l="l" t="t" r="r" b="b"/>
              <a:pathLst>
                <a:path w="12765" h="14673" extrusionOk="0">
                  <a:moveTo>
                    <a:pt x="163" y="0"/>
                  </a:moveTo>
                  <a:cubicBezTo>
                    <a:pt x="77" y="0"/>
                    <a:pt x="0" y="108"/>
                    <a:pt x="75" y="202"/>
                  </a:cubicBezTo>
                  <a:cubicBezTo>
                    <a:pt x="1127" y="1561"/>
                    <a:pt x="2178" y="2895"/>
                    <a:pt x="3255" y="4228"/>
                  </a:cubicBezTo>
                  <a:cubicBezTo>
                    <a:pt x="5281" y="6741"/>
                    <a:pt x="7332" y="9254"/>
                    <a:pt x="9512" y="11639"/>
                  </a:cubicBezTo>
                  <a:cubicBezTo>
                    <a:pt x="10435" y="12716"/>
                    <a:pt x="11435" y="13716"/>
                    <a:pt x="12512" y="14639"/>
                  </a:cubicBezTo>
                  <a:cubicBezTo>
                    <a:pt x="12536" y="14663"/>
                    <a:pt x="12564" y="14673"/>
                    <a:pt x="12591" y="14673"/>
                  </a:cubicBezTo>
                  <a:cubicBezTo>
                    <a:pt x="12681" y="14673"/>
                    <a:pt x="12764" y="14564"/>
                    <a:pt x="12666" y="14485"/>
                  </a:cubicBezTo>
                  <a:cubicBezTo>
                    <a:pt x="10512" y="12664"/>
                    <a:pt x="8691" y="10408"/>
                    <a:pt x="6896" y="8254"/>
                  </a:cubicBezTo>
                  <a:cubicBezTo>
                    <a:pt x="4999" y="6023"/>
                    <a:pt x="3178" y="3766"/>
                    <a:pt x="1357" y="1459"/>
                  </a:cubicBezTo>
                  <a:cubicBezTo>
                    <a:pt x="998" y="997"/>
                    <a:pt x="614" y="510"/>
                    <a:pt x="255" y="48"/>
                  </a:cubicBezTo>
                  <a:cubicBezTo>
                    <a:pt x="228" y="14"/>
                    <a:pt x="195" y="0"/>
                    <a:pt x="1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6"/>
            <p:cNvSpPr/>
            <p:nvPr/>
          </p:nvSpPr>
          <p:spPr>
            <a:xfrm>
              <a:off x="3722100" y="1980750"/>
              <a:ext cx="39875" cy="218800"/>
            </a:xfrm>
            <a:custGeom>
              <a:avLst/>
              <a:gdLst/>
              <a:ahLst/>
              <a:cxnLst/>
              <a:rect l="l" t="t" r="r" b="b"/>
              <a:pathLst>
                <a:path w="1595" h="8752" extrusionOk="0">
                  <a:moveTo>
                    <a:pt x="140" y="1"/>
                  </a:moveTo>
                  <a:cubicBezTo>
                    <a:pt x="72" y="1"/>
                    <a:pt x="0" y="56"/>
                    <a:pt x="15" y="145"/>
                  </a:cubicBezTo>
                  <a:lnTo>
                    <a:pt x="1195" y="7581"/>
                  </a:lnTo>
                  <a:lnTo>
                    <a:pt x="1349" y="8658"/>
                  </a:lnTo>
                  <a:cubicBezTo>
                    <a:pt x="1359" y="8723"/>
                    <a:pt x="1406" y="8751"/>
                    <a:pt x="1455" y="8751"/>
                  </a:cubicBezTo>
                  <a:cubicBezTo>
                    <a:pt x="1523" y="8751"/>
                    <a:pt x="1594" y="8696"/>
                    <a:pt x="1580" y="8607"/>
                  </a:cubicBezTo>
                  <a:lnTo>
                    <a:pt x="400" y="1171"/>
                  </a:lnTo>
                  <a:lnTo>
                    <a:pt x="246" y="94"/>
                  </a:lnTo>
                  <a:cubicBezTo>
                    <a:pt x="235" y="29"/>
                    <a:pt x="189" y="1"/>
                    <a:pt x="1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6"/>
            <p:cNvSpPr/>
            <p:nvPr/>
          </p:nvSpPr>
          <p:spPr>
            <a:xfrm>
              <a:off x="3578500" y="2034600"/>
              <a:ext cx="43075" cy="228400"/>
            </a:xfrm>
            <a:custGeom>
              <a:avLst/>
              <a:gdLst/>
              <a:ahLst/>
              <a:cxnLst/>
              <a:rect l="l" t="t" r="r" b="b"/>
              <a:pathLst>
                <a:path w="1723" h="9136" extrusionOk="0">
                  <a:moveTo>
                    <a:pt x="140" y="1"/>
                  </a:moveTo>
                  <a:cubicBezTo>
                    <a:pt x="72" y="1"/>
                    <a:pt x="1" y="56"/>
                    <a:pt x="15" y="145"/>
                  </a:cubicBezTo>
                  <a:lnTo>
                    <a:pt x="41" y="145"/>
                  </a:lnTo>
                  <a:lnTo>
                    <a:pt x="1298" y="7966"/>
                  </a:lnTo>
                  <a:lnTo>
                    <a:pt x="1477" y="9043"/>
                  </a:lnTo>
                  <a:cubicBezTo>
                    <a:pt x="1488" y="9107"/>
                    <a:pt x="1535" y="9136"/>
                    <a:pt x="1583" y="9136"/>
                  </a:cubicBezTo>
                  <a:cubicBezTo>
                    <a:pt x="1651" y="9136"/>
                    <a:pt x="1723" y="9081"/>
                    <a:pt x="1708" y="8992"/>
                  </a:cubicBezTo>
                  <a:lnTo>
                    <a:pt x="426" y="1171"/>
                  </a:lnTo>
                  <a:lnTo>
                    <a:pt x="246" y="94"/>
                  </a:lnTo>
                  <a:cubicBezTo>
                    <a:pt x="235" y="29"/>
                    <a:pt x="189" y="1"/>
                    <a:pt x="1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6"/>
            <p:cNvSpPr/>
            <p:nvPr/>
          </p:nvSpPr>
          <p:spPr>
            <a:xfrm>
              <a:off x="3421425" y="2079075"/>
              <a:ext cx="40525" cy="213425"/>
            </a:xfrm>
            <a:custGeom>
              <a:avLst/>
              <a:gdLst/>
              <a:ahLst/>
              <a:cxnLst/>
              <a:rect l="l" t="t" r="r" b="b"/>
              <a:pathLst>
                <a:path w="1621" h="8537" extrusionOk="0">
                  <a:moveTo>
                    <a:pt x="153" y="0"/>
                  </a:moveTo>
                  <a:cubicBezTo>
                    <a:pt x="82" y="0"/>
                    <a:pt x="0" y="66"/>
                    <a:pt x="16" y="161"/>
                  </a:cubicBezTo>
                  <a:lnTo>
                    <a:pt x="1196" y="7418"/>
                  </a:lnTo>
                  <a:lnTo>
                    <a:pt x="1375" y="8443"/>
                  </a:lnTo>
                  <a:cubicBezTo>
                    <a:pt x="1375" y="8508"/>
                    <a:pt x="1420" y="8536"/>
                    <a:pt x="1470" y="8536"/>
                  </a:cubicBezTo>
                  <a:cubicBezTo>
                    <a:pt x="1540" y="8536"/>
                    <a:pt x="1621" y="8482"/>
                    <a:pt x="1606" y="8392"/>
                  </a:cubicBezTo>
                  <a:lnTo>
                    <a:pt x="426" y="1135"/>
                  </a:lnTo>
                  <a:lnTo>
                    <a:pt x="247" y="84"/>
                  </a:lnTo>
                  <a:cubicBezTo>
                    <a:pt x="237" y="25"/>
                    <a:pt x="197" y="0"/>
                    <a:pt x="1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6"/>
            <p:cNvSpPr/>
            <p:nvPr/>
          </p:nvSpPr>
          <p:spPr>
            <a:xfrm>
              <a:off x="3236175" y="2103200"/>
              <a:ext cx="39900" cy="210900"/>
            </a:xfrm>
            <a:custGeom>
              <a:avLst/>
              <a:gdLst/>
              <a:ahLst/>
              <a:cxnLst/>
              <a:rect l="l" t="t" r="r" b="b"/>
              <a:pathLst>
                <a:path w="1596" h="8436" extrusionOk="0">
                  <a:moveTo>
                    <a:pt x="140" y="1"/>
                  </a:moveTo>
                  <a:cubicBezTo>
                    <a:pt x="72" y="1"/>
                    <a:pt x="0" y="55"/>
                    <a:pt x="15" y="145"/>
                  </a:cubicBezTo>
                  <a:lnTo>
                    <a:pt x="1169" y="7325"/>
                  </a:lnTo>
                  <a:lnTo>
                    <a:pt x="1349" y="8350"/>
                  </a:lnTo>
                  <a:cubicBezTo>
                    <a:pt x="1359" y="8411"/>
                    <a:pt x="1401" y="8436"/>
                    <a:pt x="1446" y="8436"/>
                  </a:cubicBezTo>
                  <a:cubicBezTo>
                    <a:pt x="1516" y="8436"/>
                    <a:pt x="1595" y="8377"/>
                    <a:pt x="1580" y="8299"/>
                  </a:cubicBezTo>
                  <a:lnTo>
                    <a:pt x="426" y="1119"/>
                  </a:lnTo>
                  <a:lnTo>
                    <a:pt x="246" y="93"/>
                  </a:lnTo>
                  <a:cubicBezTo>
                    <a:pt x="235" y="29"/>
                    <a:pt x="189" y="1"/>
                    <a:pt x="1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6"/>
            <p:cNvSpPr/>
            <p:nvPr/>
          </p:nvSpPr>
          <p:spPr>
            <a:xfrm>
              <a:off x="3065000" y="2106900"/>
              <a:ext cx="39250" cy="207400"/>
            </a:xfrm>
            <a:custGeom>
              <a:avLst/>
              <a:gdLst/>
              <a:ahLst/>
              <a:cxnLst/>
              <a:rect l="l" t="t" r="r" b="b"/>
              <a:pathLst>
                <a:path w="1570" h="8296" extrusionOk="0">
                  <a:moveTo>
                    <a:pt x="151" y="1"/>
                  </a:moveTo>
                  <a:cubicBezTo>
                    <a:pt x="80" y="1"/>
                    <a:pt x="0" y="57"/>
                    <a:pt x="16" y="151"/>
                  </a:cubicBezTo>
                  <a:lnTo>
                    <a:pt x="1170" y="7202"/>
                  </a:lnTo>
                  <a:lnTo>
                    <a:pt x="1324" y="8202"/>
                  </a:lnTo>
                  <a:cubicBezTo>
                    <a:pt x="1334" y="8267"/>
                    <a:pt x="1381" y="8295"/>
                    <a:pt x="1430" y="8295"/>
                  </a:cubicBezTo>
                  <a:cubicBezTo>
                    <a:pt x="1498" y="8295"/>
                    <a:pt x="1569" y="8240"/>
                    <a:pt x="1554" y="8151"/>
                  </a:cubicBezTo>
                  <a:lnTo>
                    <a:pt x="426" y="1099"/>
                  </a:lnTo>
                  <a:lnTo>
                    <a:pt x="247" y="74"/>
                  </a:lnTo>
                  <a:cubicBezTo>
                    <a:pt x="237" y="24"/>
                    <a:pt x="195" y="1"/>
                    <a:pt x="1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6"/>
            <p:cNvSpPr/>
            <p:nvPr/>
          </p:nvSpPr>
          <p:spPr>
            <a:xfrm>
              <a:off x="2909875" y="2103200"/>
              <a:ext cx="39900" cy="210900"/>
            </a:xfrm>
            <a:custGeom>
              <a:avLst/>
              <a:gdLst/>
              <a:ahLst/>
              <a:cxnLst/>
              <a:rect l="l" t="t" r="r" b="b"/>
              <a:pathLst>
                <a:path w="1596" h="8436" extrusionOk="0">
                  <a:moveTo>
                    <a:pt x="140" y="1"/>
                  </a:moveTo>
                  <a:cubicBezTo>
                    <a:pt x="72" y="1"/>
                    <a:pt x="0" y="55"/>
                    <a:pt x="15" y="145"/>
                  </a:cubicBezTo>
                  <a:lnTo>
                    <a:pt x="1169" y="7325"/>
                  </a:lnTo>
                  <a:lnTo>
                    <a:pt x="1349" y="8350"/>
                  </a:lnTo>
                  <a:cubicBezTo>
                    <a:pt x="1359" y="8411"/>
                    <a:pt x="1401" y="8436"/>
                    <a:pt x="1446" y="8436"/>
                  </a:cubicBezTo>
                  <a:cubicBezTo>
                    <a:pt x="1516" y="8436"/>
                    <a:pt x="1595" y="8377"/>
                    <a:pt x="1580" y="8299"/>
                  </a:cubicBezTo>
                  <a:lnTo>
                    <a:pt x="426" y="1119"/>
                  </a:lnTo>
                  <a:lnTo>
                    <a:pt x="246" y="93"/>
                  </a:lnTo>
                  <a:cubicBezTo>
                    <a:pt x="235" y="29"/>
                    <a:pt x="189" y="1"/>
                    <a:pt x="1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6"/>
            <p:cNvSpPr/>
            <p:nvPr/>
          </p:nvSpPr>
          <p:spPr>
            <a:xfrm>
              <a:off x="4568025" y="1001125"/>
              <a:ext cx="576975" cy="1002525"/>
            </a:xfrm>
            <a:custGeom>
              <a:avLst/>
              <a:gdLst/>
              <a:ahLst/>
              <a:cxnLst/>
              <a:rect l="l" t="t" r="r" b="b"/>
              <a:pathLst>
                <a:path w="23079" h="40101" extrusionOk="0">
                  <a:moveTo>
                    <a:pt x="17238" y="1"/>
                  </a:moveTo>
                  <a:cubicBezTo>
                    <a:pt x="16589" y="1"/>
                    <a:pt x="15943" y="166"/>
                    <a:pt x="15360" y="482"/>
                  </a:cubicBezTo>
                  <a:cubicBezTo>
                    <a:pt x="13924" y="1354"/>
                    <a:pt x="12950" y="3020"/>
                    <a:pt x="12565" y="4636"/>
                  </a:cubicBezTo>
                  <a:cubicBezTo>
                    <a:pt x="12660" y="4186"/>
                    <a:pt x="13784" y="297"/>
                    <a:pt x="11829" y="297"/>
                  </a:cubicBezTo>
                  <a:cubicBezTo>
                    <a:pt x="11669" y="297"/>
                    <a:pt x="11487" y="323"/>
                    <a:pt x="11283" y="379"/>
                  </a:cubicBezTo>
                  <a:cubicBezTo>
                    <a:pt x="9847" y="764"/>
                    <a:pt x="7975" y="2405"/>
                    <a:pt x="8027" y="4072"/>
                  </a:cubicBezTo>
                  <a:cubicBezTo>
                    <a:pt x="8001" y="3277"/>
                    <a:pt x="7719" y="2533"/>
                    <a:pt x="7232" y="1943"/>
                  </a:cubicBezTo>
                  <a:cubicBezTo>
                    <a:pt x="6984" y="1646"/>
                    <a:pt x="6722" y="1525"/>
                    <a:pt x="6463" y="1525"/>
                  </a:cubicBezTo>
                  <a:cubicBezTo>
                    <a:pt x="6051" y="1525"/>
                    <a:pt x="5649" y="1832"/>
                    <a:pt x="5334" y="2225"/>
                  </a:cubicBezTo>
                  <a:cubicBezTo>
                    <a:pt x="2667" y="5533"/>
                    <a:pt x="3026" y="15970"/>
                    <a:pt x="7591" y="17201"/>
                  </a:cubicBezTo>
                  <a:cubicBezTo>
                    <a:pt x="7591" y="17201"/>
                    <a:pt x="4232" y="25406"/>
                    <a:pt x="1" y="34202"/>
                  </a:cubicBezTo>
                  <a:cubicBezTo>
                    <a:pt x="3008" y="36841"/>
                    <a:pt x="8114" y="40101"/>
                    <a:pt x="14811" y="40101"/>
                  </a:cubicBezTo>
                  <a:cubicBezTo>
                    <a:pt x="16052" y="40101"/>
                    <a:pt x="17347" y="39989"/>
                    <a:pt x="18694" y="39740"/>
                  </a:cubicBezTo>
                  <a:cubicBezTo>
                    <a:pt x="21258" y="30971"/>
                    <a:pt x="22976" y="21662"/>
                    <a:pt x="23079" y="12431"/>
                  </a:cubicBezTo>
                  <a:cubicBezTo>
                    <a:pt x="23079" y="12431"/>
                    <a:pt x="18514" y="11816"/>
                    <a:pt x="17822" y="8790"/>
                  </a:cubicBezTo>
                  <a:cubicBezTo>
                    <a:pt x="17489" y="7354"/>
                    <a:pt x="18002" y="5815"/>
                    <a:pt x="18540" y="4508"/>
                  </a:cubicBezTo>
                  <a:cubicBezTo>
                    <a:pt x="19002" y="3431"/>
                    <a:pt x="19797" y="1969"/>
                    <a:pt x="19156" y="815"/>
                  </a:cubicBezTo>
                  <a:cubicBezTo>
                    <a:pt x="18950" y="507"/>
                    <a:pt x="18643" y="251"/>
                    <a:pt x="18284" y="148"/>
                  </a:cubicBezTo>
                  <a:cubicBezTo>
                    <a:pt x="17941" y="49"/>
                    <a:pt x="17589" y="1"/>
                    <a:pt x="1723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6"/>
            <p:cNvSpPr/>
            <p:nvPr/>
          </p:nvSpPr>
          <p:spPr>
            <a:xfrm>
              <a:off x="4839850" y="1084825"/>
              <a:ext cx="77625" cy="209775"/>
            </a:xfrm>
            <a:custGeom>
              <a:avLst/>
              <a:gdLst/>
              <a:ahLst/>
              <a:cxnLst/>
              <a:rect l="l" t="t" r="r" b="b"/>
              <a:pathLst>
                <a:path w="3105" h="8391" extrusionOk="0">
                  <a:moveTo>
                    <a:pt x="1886" y="0"/>
                  </a:moveTo>
                  <a:cubicBezTo>
                    <a:pt x="1804" y="0"/>
                    <a:pt x="1722" y="39"/>
                    <a:pt x="1667" y="134"/>
                  </a:cubicBezTo>
                  <a:cubicBezTo>
                    <a:pt x="154" y="2570"/>
                    <a:pt x="0" y="6544"/>
                    <a:pt x="2616" y="8339"/>
                  </a:cubicBezTo>
                  <a:cubicBezTo>
                    <a:pt x="2665" y="8375"/>
                    <a:pt x="2714" y="8391"/>
                    <a:pt x="2759" y="8391"/>
                  </a:cubicBezTo>
                  <a:cubicBezTo>
                    <a:pt x="2971" y="8391"/>
                    <a:pt x="3105" y="8047"/>
                    <a:pt x="2872" y="7878"/>
                  </a:cubicBezTo>
                  <a:cubicBezTo>
                    <a:pt x="513" y="6237"/>
                    <a:pt x="795" y="2570"/>
                    <a:pt x="2128" y="390"/>
                  </a:cubicBezTo>
                  <a:cubicBezTo>
                    <a:pt x="2252" y="195"/>
                    <a:pt x="2070" y="0"/>
                    <a:pt x="18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6"/>
            <p:cNvSpPr/>
            <p:nvPr/>
          </p:nvSpPr>
          <p:spPr>
            <a:xfrm>
              <a:off x="4731500" y="1095300"/>
              <a:ext cx="94975" cy="211875"/>
            </a:xfrm>
            <a:custGeom>
              <a:avLst/>
              <a:gdLst/>
              <a:ahLst/>
              <a:cxnLst/>
              <a:rect l="l" t="t" r="r" b="b"/>
              <a:pathLst>
                <a:path w="3799" h="8475" extrusionOk="0">
                  <a:moveTo>
                    <a:pt x="1226" y="0"/>
                  </a:moveTo>
                  <a:cubicBezTo>
                    <a:pt x="1127" y="0"/>
                    <a:pt x="1026" y="53"/>
                    <a:pt x="975" y="176"/>
                  </a:cubicBezTo>
                  <a:cubicBezTo>
                    <a:pt x="0" y="3382"/>
                    <a:pt x="0" y="6664"/>
                    <a:pt x="3257" y="8433"/>
                  </a:cubicBezTo>
                  <a:cubicBezTo>
                    <a:pt x="3306" y="8462"/>
                    <a:pt x="3354" y="8474"/>
                    <a:pt x="3399" y="8474"/>
                  </a:cubicBezTo>
                  <a:cubicBezTo>
                    <a:pt x="3639" y="8474"/>
                    <a:pt x="3798" y="8123"/>
                    <a:pt x="3539" y="7972"/>
                  </a:cubicBezTo>
                  <a:cubicBezTo>
                    <a:pt x="488" y="6305"/>
                    <a:pt x="616" y="3228"/>
                    <a:pt x="1488" y="305"/>
                  </a:cubicBezTo>
                  <a:cubicBezTo>
                    <a:pt x="1518" y="120"/>
                    <a:pt x="1374" y="0"/>
                    <a:pt x="12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6"/>
            <p:cNvSpPr/>
            <p:nvPr/>
          </p:nvSpPr>
          <p:spPr>
            <a:xfrm>
              <a:off x="4527650" y="1791400"/>
              <a:ext cx="519275" cy="296000"/>
            </a:xfrm>
            <a:custGeom>
              <a:avLst/>
              <a:gdLst/>
              <a:ahLst/>
              <a:cxnLst/>
              <a:rect l="l" t="t" r="r" b="b"/>
              <a:pathLst>
                <a:path w="20771" h="11840" extrusionOk="0">
                  <a:moveTo>
                    <a:pt x="2846" y="1"/>
                  </a:moveTo>
                  <a:cubicBezTo>
                    <a:pt x="2436" y="872"/>
                    <a:pt x="2026" y="1719"/>
                    <a:pt x="1616" y="2591"/>
                  </a:cubicBezTo>
                  <a:cubicBezTo>
                    <a:pt x="1077" y="3693"/>
                    <a:pt x="539" y="4796"/>
                    <a:pt x="0" y="5873"/>
                  </a:cubicBezTo>
                  <a:cubicBezTo>
                    <a:pt x="2215" y="8066"/>
                    <a:pt x="7132" y="11840"/>
                    <a:pt x="14845" y="11840"/>
                  </a:cubicBezTo>
                  <a:cubicBezTo>
                    <a:pt x="16241" y="11840"/>
                    <a:pt x="17729" y="11716"/>
                    <a:pt x="19309" y="11437"/>
                  </a:cubicBezTo>
                  <a:cubicBezTo>
                    <a:pt x="19642" y="10335"/>
                    <a:pt x="19976" y="9232"/>
                    <a:pt x="20309" y="8129"/>
                  </a:cubicBezTo>
                  <a:cubicBezTo>
                    <a:pt x="20463" y="7591"/>
                    <a:pt x="20617" y="7027"/>
                    <a:pt x="20771" y="6463"/>
                  </a:cubicBezTo>
                  <a:cubicBezTo>
                    <a:pt x="16770" y="6232"/>
                    <a:pt x="8565" y="5103"/>
                    <a:pt x="28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6"/>
            <p:cNvSpPr/>
            <p:nvPr/>
          </p:nvSpPr>
          <p:spPr>
            <a:xfrm>
              <a:off x="3064750" y="4002425"/>
              <a:ext cx="1518050" cy="448750"/>
            </a:xfrm>
            <a:custGeom>
              <a:avLst/>
              <a:gdLst/>
              <a:ahLst/>
              <a:cxnLst/>
              <a:rect l="l" t="t" r="r" b="b"/>
              <a:pathLst>
                <a:path w="60722" h="17950" extrusionOk="0">
                  <a:moveTo>
                    <a:pt x="60080" y="0"/>
                  </a:moveTo>
                  <a:cubicBezTo>
                    <a:pt x="59414" y="693"/>
                    <a:pt x="58696" y="1385"/>
                    <a:pt x="57952" y="2001"/>
                  </a:cubicBezTo>
                  <a:cubicBezTo>
                    <a:pt x="57824" y="2129"/>
                    <a:pt x="57696" y="2257"/>
                    <a:pt x="57542" y="2360"/>
                  </a:cubicBezTo>
                  <a:cubicBezTo>
                    <a:pt x="55696" y="3898"/>
                    <a:pt x="53670" y="5231"/>
                    <a:pt x="51516" y="6334"/>
                  </a:cubicBezTo>
                  <a:cubicBezTo>
                    <a:pt x="51362" y="6411"/>
                    <a:pt x="51208" y="6514"/>
                    <a:pt x="51054" y="6591"/>
                  </a:cubicBezTo>
                  <a:cubicBezTo>
                    <a:pt x="48105" y="8052"/>
                    <a:pt x="45003" y="9180"/>
                    <a:pt x="41823" y="10027"/>
                  </a:cubicBezTo>
                  <a:cubicBezTo>
                    <a:pt x="41643" y="10052"/>
                    <a:pt x="41490" y="10104"/>
                    <a:pt x="41310" y="10155"/>
                  </a:cubicBezTo>
                  <a:cubicBezTo>
                    <a:pt x="38130" y="10950"/>
                    <a:pt x="34925" y="11514"/>
                    <a:pt x="31669" y="11873"/>
                  </a:cubicBezTo>
                  <a:lnTo>
                    <a:pt x="31130" y="11950"/>
                  </a:lnTo>
                  <a:cubicBezTo>
                    <a:pt x="28027" y="12283"/>
                    <a:pt x="24899" y="12437"/>
                    <a:pt x="21873" y="12488"/>
                  </a:cubicBezTo>
                  <a:lnTo>
                    <a:pt x="21335" y="12488"/>
                  </a:lnTo>
                  <a:cubicBezTo>
                    <a:pt x="21044" y="12490"/>
                    <a:pt x="20755" y="12492"/>
                    <a:pt x="20466" y="12492"/>
                  </a:cubicBezTo>
                  <a:cubicBezTo>
                    <a:pt x="17367" y="12492"/>
                    <a:pt x="14387" y="12368"/>
                    <a:pt x="11642" y="12181"/>
                  </a:cubicBezTo>
                  <a:cubicBezTo>
                    <a:pt x="11462" y="12181"/>
                    <a:pt x="11283" y="12155"/>
                    <a:pt x="11103" y="12155"/>
                  </a:cubicBezTo>
                  <a:cubicBezTo>
                    <a:pt x="8385" y="11950"/>
                    <a:pt x="5898" y="11693"/>
                    <a:pt x="3718" y="11411"/>
                  </a:cubicBezTo>
                  <a:cubicBezTo>
                    <a:pt x="3539" y="11386"/>
                    <a:pt x="3359" y="11360"/>
                    <a:pt x="3180" y="11334"/>
                  </a:cubicBezTo>
                  <a:lnTo>
                    <a:pt x="1462" y="11104"/>
                  </a:lnTo>
                  <a:cubicBezTo>
                    <a:pt x="1180" y="12129"/>
                    <a:pt x="641" y="13745"/>
                    <a:pt x="0" y="15694"/>
                  </a:cubicBezTo>
                  <a:cubicBezTo>
                    <a:pt x="693" y="15796"/>
                    <a:pt x="1359" y="15924"/>
                    <a:pt x="2052" y="16027"/>
                  </a:cubicBezTo>
                  <a:cubicBezTo>
                    <a:pt x="2231" y="16053"/>
                    <a:pt x="2411" y="16078"/>
                    <a:pt x="2590" y="16104"/>
                  </a:cubicBezTo>
                  <a:cubicBezTo>
                    <a:pt x="5308" y="16540"/>
                    <a:pt x="7924" y="16873"/>
                    <a:pt x="10411" y="17155"/>
                  </a:cubicBezTo>
                  <a:lnTo>
                    <a:pt x="10950" y="17206"/>
                  </a:lnTo>
                  <a:cubicBezTo>
                    <a:pt x="14668" y="17591"/>
                    <a:pt x="18155" y="17822"/>
                    <a:pt x="21360" y="17899"/>
                  </a:cubicBezTo>
                  <a:cubicBezTo>
                    <a:pt x="21540" y="17899"/>
                    <a:pt x="21719" y="17924"/>
                    <a:pt x="21899" y="17924"/>
                  </a:cubicBezTo>
                  <a:cubicBezTo>
                    <a:pt x="22641" y="17941"/>
                    <a:pt x="23382" y="17949"/>
                    <a:pt x="24124" y="17949"/>
                  </a:cubicBezTo>
                  <a:cubicBezTo>
                    <a:pt x="26843" y="17949"/>
                    <a:pt x="29559" y="17838"/>
                    <a:pt x="32258" y="17617"/>
                  </a:cubicBezTo>
                  <a:cubicBezTo>
                    <a:pt x="32438" y="17591"/>
                    <a:pt x="32643" y="17591"/>
                    <a:pt x="32822" y="17565"/>
                  </a:cubicBezTo>
                  <a:cubicBezTo>
                    <a:pt x="36336" y="17258"/>
                    <a:pt x="39823" y="16694"/>
                    <a:pt x="43259" y="15873"/>
                  </a:cubicBezTo>
                  <a:lnTo>
                    <a:pt x="43772" y="15745"/>
                  </a:lnTo>
                  <a:cubicBezTo>
                    <a:pt x="47080" y="14924"/>
                    <a:pt x="50285" y="13745"/>
                    <a:pt x="53311" y="12206"/>
                  </a:cubicBezTo>
                  <a:cubicBezTo>
                    <a:pt x="53465" y="12129"/>
                    <a:pt x="53644" y="12052"/>
                    <a:pt x="53798" y="11975"/>
                  </a:cubicBezTo>
                  <a:cubicBezTo>
                    <a:pt x="56080" y="10770"/>
                    <a:pt x="58183" y="9283"/>
                    <a:pt x="60055" y="7514"/>
                  </a:cubicBezTo>
                  <a:cubicBezTo>
                    <a:pt x="60209" y="7360"/>
                    <a:pt x="60362" y="7232"/>
                    <a:pt x="60491" y="7103"/>
                  </a:cubicBezTo>
                  <a:cubicBezTo>
                    <a:pt x="60568" y="7001"/>
                    <a:pt x="60645" y="6924"/>
                    <a:pt x="60721" y="6847"/>
                  </a:cubicBezTo>
                  <a:cubicBezTo>
                    <a:pt x="60414" y="4154"/>
                    <a:pt x="60260" y="2257"/>
                    <a:pt x="600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6"/>
            <p:cNvSpPr/>
            <p:nvPr/>
          </p:nvSpPr>
          <p:spPr>
            <a:xfrm>
              <a:off x="3116025" y="4286425"/>
              <a:ext cx="41700" cy="118600"/>
            </a:xfrm>
            <a:custGeom>
              <a:avLst/>
              <a:gdLst/>
              <a:ahLst/>
              <a:cxnLst/>
              <a:rect l="l" t="t" r="r" b="b"/>
              <a:pathLst>
                <a:path w="1668" h="4744" extrusionOk="0">
                  <a:moveTo>
                    <a:pt x="1129" y="0"/>
                  </a:moveTo>
                  <a:cubicBezTo>
                    <a:pt x="821" y="1564"/>
                    <a:pt x="462" y="3128"/>
                    <a:pt x="1" y="4667"/>
                  </a:cubicBezTo>
                  <a:cubicBezTo>
                    <a:pt x="180" y="4718"/>
                    <a:pt x="360" y="4744"/>
                    <a:pt x="539" y="4744"/>
                  </a:cubicBezTo>
                  <a:cubicBezTo>
                    <a:pt x="1001" y="3205"/>
                    <a:pt x="1360" y="1641"/>
                    <a:pt x="1667" y="77"/>
                  </a:cubicBezTo>
                  <a:cubicBezTo>
                    <a:pt x="1488" y="26"/>
                    <a:pt x="1308" y="26"/>
                    <a:pt x="1129" y="0"/>
                  </a:cubicBezTo>
                  <a:close/>
                </a:path>
              </a:pathLst>
            </a:custGeom>
            <a:solidFill>
              <a:srgbClr val="BCB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6"/>
            <p:cNvSpPr/>
            <p:nvPr/>
          </p:nvSpPr>
          <p:spPr>
            <a:xfrm>
              <a:off x="3325025" y="4306275"/>
              <a:ext cx="30775" cy="126325"/>
            </a:xfrm>
            <a:custGeom>
              <a:avLst/>
              <a:gdLst/>
              <a:ahLst/>
              <a:cxnLst/>
              <a:rect l="l" t="t" r="r" b="b"/>
              <a:pathLst>
                <a:path w="1231" h="5053" extrusionOk="0">
                  <a:moveTo>
                    <a:pt x="692" y="1"/>
                  </a:moveTo>
                  <a:cubicBezTo>
                    <a:pt x="410" y="1668"/>
                    <a:pt x="180" y="3334"/>
                    <a:pt x="0" y="5001"/>
                  </a:cubicBezTo>
                  <a:lnTo>
                    <a:pt x="539" y="5052"/>
                  </a:lnTo>
                  <a:cubicBezTo>
                    <a:pt x="718" y="3386"/>
                    <a:pt x="949" y="1719"/>
                    <a:pt x="1231" y="52"/>
                  </a:cubicBezTo>
                  <a:cubicBezTo>
                    <a:pt x="1051" y="27"/>
                    <a:pt x="872" y="27"/>
                    <a:pt x="692" y="1"/>
                  </a:cubicBezTo>
                  <a:close/>
                </a:path>
              </a:pathLst>
            </a:custGeom>
            <a:solidFill>
              <a:srgbClr val="BCB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6"/>
            <p:cNvSpPr/>
            <p:nvPr/>
          </p:nvSpPr>
          <p:spPr>
            <a:xfrm>
              <a:off x="3596825" y="4314625"/>
              <a:ext cx="15400" cy="135925"/>
            </a:xfrm>
            <a:custGeom>
              <a:avLst/>
              <a:gdLst/>
              <a:ahLst/>
              <a:cxnLst/>
              <a:rect l="l" t="t" r="r" b="b"/>
              <a:pathLst>
                <a:path w="616" h="5437" extrusionOk="0">
                  <a:moveTo>
                    <a:pt x="52" y="0"/>
                  </a:moveTo>
                  <a:cubicBezTo>
                    <a:pt x="0" y="1821"/>
                    <a:pt x="26" y="3616"/>
                    <a:pt x="77" y="5436"/>
                  </a:cubicBezTo>
                  <a:lnTo>
                    <a:pt x="616" y="5436"/>
                  </a:lnTo>
                  <a:cubicBezTo>
                    <a:pt x="565" y="3641"/>
                    <a:pt x="539" y="1821"/>
                    <a:pt x="590" y="0"/>
                  </a:cubicBezTo>
                  <a:close/>
                </a:path>
              </a:pathLst>
            </a:custGeom>
            <a:solidFill>
              <a:srgbClr val="BCB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6"/>
            <p:cNvSpPr/>
            <p:nvPr/>
          </p:nvSpPr>
          <p:spPr>
            <a:xfrm>
              <a:off x="3843000" y="4299875"/>
              <a:ext cx="42325" cy="143625"/>
            </a:xfrm>
            <a:custGeom>
              <a:avLst/>
              <a:gdLst/>
              <a:ahLst/>
              <a:cxnLst/>
              <a:rect l="l" t="t" r="r" b="b"/>
              <a:pathLst>
                <a:path w="1693" h="5745" extrusionOk="0">
                  <a:moveTo>
                    <a:pt x="539" y="0"/>
                  </a:moveTo>
                  <a:lnTo>
                    <a:pt x="0" y="52"/>
                  </a:lnTo>
                  <a:cubicBezTo>
                    <a:pt x="257" y="1283"/>
                    <a:pt x="513" y="2513"/>
                    <a:pt x="769" y="3744"/>
                  </a:cubicBezTo>
                  <a:cubicBezTo>
                    <a:pt x="872" y="4308"/>
                    <a:pt x="898" y="5103"/>
                    <a:pt x="1128" y="5744"/>
                  </a:cubicBezTo>
                  <a:cubicBezTo>
                    <a:pt x="1308" y="5719"/>
                    <a:pt x="1487" y="5693"/>
                    <a:pt x="1692" y="5693"/>
                  </a:cubicBezTo>
                  <a:cubicBezTo>
                    <a:pt x="1308" y="4898"/>
                    <a:pt x="1231" y="3411"/>
                    <a:pt x="1128" y="2821"/>
                  </a:cubicBezTo>
                  <a:lnTo>
                    <a:pt x="539" y="0"/>
                  </a:lnTo>
                  <a:close/>
                </a:path>
              </a:pathLst>
            </a:custGeom>
            <a:solidFill>
              <a:srgbClr val="BCB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6"/>
            <p:cNvSpPr/>
            <p:nvPr/>
          </p:nvSpPr>
          <p:spPr>
            <a:xfrm>
              <a:off x="4097500" y="4253075"/>
              <a:ext cx="61550" cy="146200"/>
            </a:xfrm>
            <a:custGeom>
              <a:avLst/>
              <a:gdLst/>
              <a:ahLst/>
              <a:cxnLst/>
              <a:rect l="l" t="t" r="r" b="b"/>
              <a:pathLst>
                <a:path w="2462" h="5848" extrusionOk="0">
                  <a:moveTo>
                    <a:pt x="513" y="1"/>
                  </a:moveTo>
                  <a:cubicBezTo>
                    <a:pt x="333" y="52"/>
                    <a:pt x="180" y="78"/>
                    <a:pt x="0" y="129"/>
                  </a:cubicBezTo>
                  <a:cubicBezTo>
                    <a:pt x="718" y="2001"/>
                    <a:pt x="1385" y="3924"/>
                    <a:pt x="1949" y="5847"/>
                  </a:cubicBezTo>
                  <a:lnTo>
                    <a:pt x="2462" y="5719"/>
                  </a:lnTo>
                  <a:cubicBezTo>
                    <a:pt x="1898" y="3796"/>
                    <a:pt x="1257" y="1872"/>
                    <a:pt x="513" y="1"/>
                  </a:cubicBezTo>
                  <a:close/>
                </a:path>
              </a:pathLst>
            </a:custGeom>
            <a:solidFill>
              <a:srgbClr val="BCB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6"/>
            <p:cNvSpPr/>
            <p:nvPr/>
          </p:nvSpPr>
          <p:spPr>
            <a:xfrm>
              <a:off x="4341100" y="4160775"/>
              <a:ext cx="67975" cy="146825"/>
            </a:xfrm>
            <a:custGeom>
              <a:avLst/>
              <a:gdLst/>
              <a:ahLst/>
              <a:cxnLst/>
              <a:rect l="l" t="t" r="r" b="b"/>
              <a:pathLst>
                <a:path w="2719" h="5873" extrusionOk="0">
                  <a:moveTo>
                    <a:pt x="462" y="0"/>
                  </a:moveTo>
                  <a:cubicBezTo>
                    <a:pt x="308" y="77"/>
                    <a:pt x="154" y="180"/>
                    <a:pt x="0" y="257"/>
                  </a:cubicBezTo>
                  <a:cubicBezTo>
                    <a:pt x="667" y="2154"/>
                    <a:pt x="1436" y="4026"/>
                    <a:pt x="2257" y="5872"/>
                  </a:cubicBezTo>
                  <a:cubicBezTo>
                    <a:pt x="2411" y="5795"/>
                    <a:pt x="2564" y="5718"/>
                    <a:pt x="2718" y="5641"/>
                  </a:cubicBezTo>
                  <a:cubicBezTo>
                    <a:pt x="1898" y="3795"/>
                    <a:pt x="1154" y="1898"/>
                    <a:pt x="462" y="0"/>
                  </a:cubicBezTo>
                  <a:close/>
                </a:path>
              </a:pathLst>
            </a:custGeom>
            <a:solidFill>
              <a:srgbClr val="BCB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6"/>
            <p:cNvSpPr/>
            <p:nvPr/>
          </p:nvSpPr>
          <p:spPr>
            <a:xfrm>
              <a:off x="4503275" y="4053075"/>
              <a:ext cx="73100" cy="137200"/>
            </a:xfrm>
            <a:custGeom>
              <a:avLst/>
              <a:gdLst/>
              <a:ahLst/>
              <a:cxnLst/>
              <a:rect l="l" t="t" r="r" b="b"/>
              <a:pathLst>
                <a:path w="2924" h="5488" extrusionOk="0">
                  <a:moveTo>
                    <a:pt x="411" y="0"/>
                  </a:moveTo>
                  <a:cubicBezTo>
                    <a:pt x="283" y="128"/>
                    <a:pt x="155" y="231"/>
                    <a:pt x="1" y="359"/>
                  </a:cubicBezTo>
                  <a:cubicBezTo>
                    <a:pt x="796" y="2103"/>
                    <a:pt x="1821" y="3718"/>
                    <a:pt x="2514" y="5488"/>
                  </a:cubicBezTo>
                  <a:lnTo>
                    <a:pt x="2924" y="5077"/>
                  </a:lnTo>
                  <a:cubicBezTo>
                    <a:pt x="2206" y="3334"/>
                    <a:pt x="1180" y="1718"/>
                    <a:pt x="411" y="0"/>
                  </a:cubicBezTo>
                  <a:close/>
                </a:path>
              </a:pathLst>
            </a:custGeom>
            <a:solidFill>
              <a:srgbClr val="BCB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4055877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23"/>
        <p:cNvGrpSpPr/>
        <p:nvPr/>
      </p:nvGrpSpPr>
      <p:grpSpPr>
        <a:xfrm>
          <a:off x="0" y="0"/>
          <a:ext cx="0" cy="0"/>
          <a:chOff x="0" y="0"/>
          <a:chExt cx="0" cy="0"/>
        </a:xfrm>
      </p:grpSpPr>
      <p:sp>
        <p:nvSpPr>
          <p:cNvPr id="724" name="Google Shape;724;p36"/>
          <p:cNvSpPr txBox="1">
            <a:spLocks noGrp="1"/>
          </p:cNvSpPr>
          <p:nvPr>
            <p:ph type="ctrTitle"/>
          </p:nvPr>
        </p:nvSpPr>
        <p:spPr>
          <a:xfrm>
            <a:off x="470616" y="139300"/>
            <a:ext cx="7509600" cy="12000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US" sz="4000" dirty="0"/>
              <a:t>DATASET CONTENT</a:t>
            </a:r>
            <a:endParaRPr sz="4000" dirty="0"/>
          </a:p>
        </p:txBody>
      </p:sp>
      <p:sp>
        <p:nvSpPr>
          <p:cNvPr id="725" name="Google Shape;725;p36"/>
          <p:cNvSpPr txBox="1">
            <a:spLocks noGrp="1"/>
          </p:cNvSpPr>
          <p:nvPr>
            <p:ph type="subTitle" idx="1"/>
          </p:nvPr>
        </p:nvSpPr>
        <p:spPr>
          <a:xfrm>
            <a:off x="205011" y="1427323"/>
            <a:ext cx="5524055" cy="3300794"/>
          </a:xfrm>
          <a:prstGeom prst="rect">
            <a:avLst/>
          </a:prstGeom>
        </p:spPr>
        <p:txBody>
          <a:bodyPr spcFirstLastPara="1" wrap="square" lIns="91425" tIns="91425" rIns="91425" bIns="91425" anchor="t" anchorCtr="0">
            <a:noAutofit/>
          </a:bodyPr>
          <a:lstStyle/>
          <a:p>
            <a:pPr algn="l"/>
            <a:r>
              <a:rPr lang="en-IN" sz="1050" b="0" i="0" u="none" strike="noStrike" dirty="0">
                <a:solidFill>
                  <a:srgbClr val="000000"/>
                </a:solidFill>
                <a:effectLst/>
                <a:latin typeface="Times New Roman" panose="02020603050405020304" pitchFamily="18" charset="0"/>
                <a:cs typeface="Times New Roman" panose="02020603050405020304" pitchFamily="18" charset="0"/>
              </a:rPr>
              <a:t>Deaths - Tuberculosis : Tuberculosis is caused by a bacterium. The bacteria usually attack the lungs, but TB bacteria can attack any part of the body such as the kidney, spine, and brain</a:t>
            </a:r>
          </a:p>
          <a:p>
            <a:pPr algn="l"/>
            <a:r>
              <a:rPr lang="en-IN" sz="1050" b="0" i="0" u="none" strike="noStrike" dirty="0">
                <a:solidFill>
                  <a:srgbClr val="000000"/>
                </a:solidFill>
                <a:effectLst/>
                <a:latin typeface="Times New Roman" panose="02020603050405020304" pitchFamily="18" charset="0"/>
                <a:cs typeface="Times New Roman" panose="02020603050405020304" pitchFamily="18" charset="0"/>
              </a:rPr>
              <a:t>Deaths - Road injuries : Road traffic injuries are defined as “fatal or non-fatal injuries incurred as a result of a road traffic crash</a:t>
            </a:r>
          </a:p>
          <a:p>
            <a:pPr algn="l"/>
            <a:r>
              <a:rPr lang="en-IN" sz="1050" b="0" i="0" u="none" strike="noStrike" dirty="0">
                <a:solidFill>
                  <a:srgbClr val="000000"/>
                </a:solidFill>
                <a:effectLst/>
                <a:latin typeface="Times New Roman" panose="02020603050405020304" pitchFamily="18" charset="0"/>
                <a:cs typeface="Times New Roman" panose="02020603050405020304" pitchFamily="18" charset="0"/>
              </a:rPr>
              <a:t>Deaths - Maternal disorders : Maternal Mental Health (MMH) disorders include a range of disorders and symptoms, including but not limited to depression, anxiety and psychosis</a:t>
            </a:r>
          </a:p>
          <a:p>
            <a:pPr algn="l"/>
            <a:r>
              <a:rPr lang="en-IN" sz="1050" b="0" i="0" u="none" strike="noStrike" dirty="0">
                <a:solidFill>
                  <a:srgbClr val="000000"/>
                </a:solidFill>
                <a:effectLst/>
                <a:latin typeface="Times New Roman" panose="02020603050405020304" pitchFamily="18" charset="0"/>
                <a:cs typeface="Times New Roman" panose="02020603050405020304" pitchFamily="18" charset="0"/>
              </a:rPr>
              <a:t>Deaths - Lower respiratory infections : Lower respiratory tract infections are any infections in the lungs or below the voice box.</a:t>
            </a:r>
          </a:p>
          <a:p>
            <a:pPr algn="l"/>
            <a:r>
              <a:rPr lang="en-IN" sz="1050" b="0" i="0" u="none" strike="noStrike" dirty="0">
                <a:solidFill>
                  <a:srgbClr val="000000"/>
                </a:solidFill>
                <a:effectLst/>
                <a:latin typeface="Times New Roman" panose="02020603050405020304" pitchFamily="18" charset="0"/>
                <a:cs typeface="Times New Roman" panose="02020603050405020304" pitchFamily="18" charset="0"/>
              </a:rPr>
              <a:t>Deaths - Neonatal disorders : Neonatal disorders mean disturbance of normal state of body, organs and abnormal function of a </a:t>
            </a:r>
            <a:r>
              <a:rPr lang="en-IN" sz="1050" b="0" i="0" u="none" strike="noStrike" dirty="0" err="1">
                <a:solidFill>
                  <a:srgbClr val="000000"/>
                </a:solidFill>
                <a:effectLst/>
                <a:latin typeface="Times New Roman" panose="02020603050405020304" pitchFamily="18" charset="0"/>
                <a:cs typeface="Times New Roman" panose="02020603050405020304" pitchFamily="18" charset="0"/>
              </a:rPr>
              <a:t>newborn</a:t>
            </a:r>
            <a:endParaRPr lang="en-IN" sz="1050" b="0" i="0" u="none" strike="noStrike" dirty="0">
              <a:solidFill>
                <a:srgbClr val="000000"/>
              </a:solidFill>
              <a:effectLst/>
              <a:latin typeface="Times New Roman" panose="02020603050405020304" pitchFamily="18" charset="0"/>
              <a:cs typeface="Times New Roman" panose="02020603050405020304" pitchFamily="18" charset="0"/>
            </a:endParaRPr>
          </a:p>
          <a:p>
            <a:pPr algn="l"/>
            <a:r>
              <a:rPr lang="en-IN" sz="1050" b="0" i="0" u="none" strike="noStrike" dirty="0">
                <a:solidFill>
                  <a:srgbClr val="000000"/>
                </a:solidFill>
                <a:effectLst/>
                <a:latin typeface="Times New Roman" panose="02020603050405020304" pitchFamily="18" charset="0"/>
                <a:cs typeface="Times New Roman" panose="02020603050405020304" pitchFamily="18" charset="0"/>
              </a:rPr>
              <a:t>Deaths - Alcohol use disorders : Death, depends Alcohol</a:t>
            </a:r>
          </a:p>
          <a:p>
            <a:pPr algn="l"/>
            <a:r>
              <a:rPr lang="en-IN" sz="1050" b="0" i="0" u="none" strike="noStrike" dirty="0">
                <a:solidFill>
                  <a:srgbClr val="000000"/>
                </a:solidFill>
                <a:effectLst/>
                <a:latin typeface="Times New Roman" panose="02020603050405020304" pitchFamily="18" charset="0"/>
                <a:cs typeface="Times New Roman" panose="02020603050405020304" pitchFamily="18" charset="0"/>
              </a:rPr>
              <a:t>Deaths - Exposure to forces of nature : Definition A force that is beyond human control. This Includes earthquakes, volcanic eruptions, avalanches, storms, lightning strikes, and floods</a:t>
            </a:r>
          </a:p>
          <a:p>
            <a:pPr algn="l"/>
            <a:r>
              <a:rPr lang="en-IN" sz="1050" b="0" i="0" u="none" strike="noStrike" dirty="0">
                <a:solidFill>
                  <a:srgbClr val="000000"/>
                </a:solidFill>
                <a:effectLst/>
                <a:latin typeface="Times New Roman" panose="02020603050405020304" pitchFamily="18" charset="0"/>
                <a:cs typeface="Times New Roman" panose="02020603050405020304" pitchFamily="18" charset="0"/>
              </a:rPr>
              <a:t>Deaths - Diarrheal diseases : Diarrheal diseases are a collection of diseases caused by multiple viral, bacterial, and parasitic organisms that share the common symptom of </a:t>
            </a:r>
            <a:r>
              <a:rPr lang="en-IN" sz="1050" b="0" i="0" u="none" strike="noStrike" dirty="0" err="1">
                <a:solidFill>
                  <a:srgbClr val="000000"/>
                </a:solidFill>
                <a:effectLst/>
                <a:latin typeface="Times New Roman" panose="02020603050405020304" pitchFamily="18" charset="0"/>
                <a:cs typeface="Times New Roman" panose="02020603050405020304" pitchFamily="18" charset="0"/>
              </a:rPr>
              <a:t>diarrhea</a:t>
            </a:r>
            <a:endParaRPr lang="en-IN" sz="1050" b="0" i="0" u="none" strike="noStrike" dirty="0">
              <a:solidFill>
                <a:srgbClr val="000000"/>
              </a:solidFill>
              <a:effectLst/>
              <a:latin typeface="Times New Roman" panose="02020603050405020304" pitchFamily="18" charset="0"/>
              <a:cs typeface="Times New Roman" panose="02020603050405020304" pitchFamily="18" charset="0"/>
            </a:endParaRPr>
          </a:p>
          <a:p>
            <a:pPr algn="l"/>
            <a:r>
              <a:rPr lang="en-IN" sz="1050" b="0" i="0" u="none" strike="noStrike" dirty="0">
                <a:solidFill>
                  <a:srgbClr val="000000"/>
                </a:solidFill>
                <a:effectLst/>
                <a:latin typeface="Times New Roman" panose="02020603050405020304" pitchFamily="18" charset="0"/>
                <a:cs typeface="Times New Roman" panose="02020603050405020304" pitchFamily="18" charset="0"/>
              </a:rPr>
              <a:t>Deaths - Environmental heat and cold exposure : Environmental heat and cold exposure</a:t>
            </a:r>
          </a:p>
          <a:p>
            <a:pPr algn="l"/>
            <a:r>
              <a:rPr lang="en-IN" sz="1050" b="0" i="0" u="none" strike="noStrike" dirty="0">
                <a:solidFill>
                  <a:srgbClr val="000000"/>
                </a:solidFill>
                <a:effectLst/>
                <a:latin typeface="Times New Roman" panose="02020603050405020304" pitchFamily="18" charset="0"/>
                <a:cs typeface="Times New Roman" panose="02020603050405020304" pitchFamily="18" charset="0"/>
              </a:rPr>
              <a:t>Deaths - Nutritional deficiencies : Nutritional deficiency occurs when the body is not getting enough nutrients such as vitamins and minerals</a:t>
            </a:r>
          </a:p>
          <a:p>
            <a:pPr algn="l"/>
            <a:r>
              <a:rPr lang="en-IN" sz="1050" b="0" i="0" u="none" strike="noStrike" dirty="0">
                <a:solidFill>
                  <a:srgbClr val="000000"/>
                </a:solidFill>
                <a:effectLst/>
                <a:latin typeface="Times New Roman" panose="02020603050405020304" pitchFamily="18" charset="0"/>
                <a:cs typeface="Times New Roman" panose="02020603050405020304" pitchFamily="18" charset="0"/>
              </a:rPr>
              <a:t>Deaths - Self-harm : Self-harm. Like a suicide</a:t>
            </a:r>
          </a:p>
          <a:p>
            <a:pPr marL="0" indent="0"/>
            <a:endParaRPr sz="1600" dirty="0">
              <a:solidFill>
                <a:schemeClr val="tx2">
                  <a:lumMod val="10000"/>
                </a:schemeClr>
              </a:solidFill>
              <a:latin typeface="Times New Roman" panose="02020603050405020304" pitchFamily="18" charset="0"/>
              <a:ea typeface="Roboto Medium"/>
              <a:cs typeface="Times New Roman" panose="02020603050405020304" pitchFamily="18" charset="0"/>
              <a:sym typeface="Roboto Medium"/>
            </a:endParaRPr>
          </a:p>
        </p:txBody>
      </p:sp>
      <p:grpSp>
        <p:nvGrpSpPr>
          <p:cNvPr id="726" name="Google Shape;726;p36"/>
          <p:cNvGrpSpPr/>
          <p:nvPr/>
        </p:nvGrpSpPr>
        <p:grpSpPr>
          <a:xfrm flipH="1">
            <a:off x="5723163" y="2196178"/>
            <a:ext cx="3268941" cy="2808541"/>
            <a:chOff x="840900" y="237975"/>
            <a:chExt cx="6202925" cy="5329300"/>
          </a:xfrm>
        </p:grpSpPr>
        <p:sp>
          <p:nvSpPr>
            <p:cNvPr id="727" name="Google Shape;727;p36"/>
            <p:cNvSpPr/>
            <p:nvPr/>
          </p:nvSpPr>
          <p:spPr>
            <a:xfrm>
              <a:off x="4625850" y="391300"/>
              <a:ext cx="604425" cy="293025"/>
            </a:xfrm>
            <a:custGeom>
              <a:avLst/>
              <a:gdLst/>
              <a:ahLst/>
              <a:cxnLst/>
              <a:rect l="l" t="t" r="r" b="b"/>
              <a:pathLst>
                <a:path w="24177" h="11721" extrusionOk="0">
                  <a:moveTo>
                    <a:pt x="10563" y="1"/>
                  </a:moveTo>
                  <a:cubicBezTo>
                    <a:pt x="4216" y="1"/>
                    <a:pt x="5380" y="7771"/>
                    <a:pt x="5380" y="7771"/>
                  </a:cubicBezTo>
                  <a:cubicBezTo>
                    <a:pt x="5380" y="7771"/>
                    <a:pt x="4853" y="7659"/>
                    <a:pt x="4133" y="7659"/>
                  </a:cubicBezTo>
                  <a:cubicBezTo>
                    <a:pt x="2539" y="7659"/>
                    <a:pt x="0" y="8206"/>
                    <a:pt x="124" y="11720"/>
                  </a:cubicBezTo>
                  <a:lnTo>
                    <a:pt x="24176" y="11720"/>
                  </a:lnTo>
                  <a:cubicBezTo>
                    <a:pt x="24176" y="11720"/>
                    <a:pt x="23264" y="6298"/>
                    <a:pt x="19990" y="6298"/>
                  </a:cubicBezTo>
                  <a:cubicBezTo>
                    <a:pt x="19384" y="6298"/>
                    <a:pt x="18697" y="6484"/>
                    <a:pt x="17920" y="6925"/>
                  </a:cubicBezTo>
                  <a:cubicBezTo>
                    <a:pt x="17920" y="6925"/>
                    <a:pt x="17150" y="104"/>
                    <a:pt x="10688" y="2"/>
                  </a:cubicBezTo>
                  <a:cubicBezTo>
                    <a:pt x="10646" y="1"/>
                    <a:pt x="10605" y="1"/>
                    <a:pt x="105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6"/>
            <p:cNvSpPr/>
            <p:nvPr/>
          </p:nvSpPr>
          <p:spPr>
            <a:xfrm>
              <a:off x="5573850" y="1399700"/>
              <a:ext cx="1037250" cy="376350"/>
            </a:xfrm>
            <a:custGeom>
              <a:avLst/>
              <a:gdLst/>
              <a:ahLst/>
              <a:cxnLst/>
              <a:rect l="l" t="t" r="r" b="b"/>
              <a:pathLst>
                <a:path w="41490" h="15054" extrusionOk="0">
                  <a:moveTo>
                    <a:pt x="27939" y="0"/>
                  </a:moveTo>
                  <a:cubicBezTo>
                    <a:pt x="27909" y="0"/>
                    <a:pt x="27878" y="1"/>
                    <a:pt x="27848" y="1"/>
                  </a:cubicBezTo>
                  <a:cubicBezTo>
                    <a:pt x="21848" y="104"/>
                    <a:pt x="21668" y="9976"/>
                    <a:pt x="21668" y="9976"/>
                  </a:cubicBezTo>
                  <a:cubicBezTo>
                    <a:pt x="21668" y="9976"/>
                    <a:pt x="20076" y="2061"/>
                    <a:pt x="14578" y="2061"/>
                  </a:cubicBezTo>
                  <a:cubicBezTo>
                    <a:pt x="14239" y="2061"/>
                    <a:pt x="13884" y="2091"/>
                    <a:pt x="13514" y="2155"/>
                  </a:cubicBezTo>
                  <a:cubicBezTo>
                    <a:pt x="7180" y="3258"/>
                    <a:pt x="6514" y="11566"/>
                    <a:pt x="6514" y="11566"/>
                  </a:cubicBezTo>
                  <a:cubicBezTo>
                    <a:pt x="5626" y="11157"/>
                    <a:pt x="4852" y="10987"/>
                    <a:pt x="4179" y="10987"/>
                  </a:cubicBezTo>
                  <a:cubicBezTo>
                    <a:pt x="885" y="10987"/>
                    <a:pt x="1" y="15053"/>
                    <a:pt x="1" y="15053"/>
                  </a:cubicBezTo>
                  <a:lnTo>
                    <a:pt x="41490" y="15053"/>
                  </a:lnTo>
                  <a:cubicBezTo>
                    <a:pt x="40952" y="10130"/>
                    <a:pt x="35413" y="10079"/>
                    <a:pt x="35413" y="10079"/>
                  </a:cubicBezTo>
                  <a:cubicBezTo>
                    <a:pt x="35413" y="10079"/>
                    <a:pt x="33890" y="0"/>
                    <a:pt x="279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6"/>
            <p:cNvSpPr/>
            <p:nvPr/>
          </p:nvSpPr>
          <p:spPr>
            <a:xfrm>
              <a:off x="1075500" y="2036150"/>
              <a:ext cx="5968325" cy="3431575"/>
            </a:xfrm>
            <a:custGeom>
              <a:avLst/>
              <a:gdLst/>
              <a:ahLst/>
              <a:cxnLst/>
              <a:rect l="l" t="t" r="r" b="b"/>
              <a:pathLst>
                <a:path w="238733" h="137263" extrusionOk="0">
                  <a:moveTo>
                    <a:pt x="165288" y="0"/>
                  </a:moveTo>
                  <a:cubicBezTo>
                    <a:pt x="134041" y="0"/>
                    <a:pt x="103777" y="17161"/>
                    <a:pt x="103777" y="17161"/>
                  </a:cubicBezTo>
                  <a:cubicBezTo>
                    <a:pt x="86716" y="11288"/>
                    <a:pt x="71595" y="8684"/>
                    <a:pt x="58602" y="8684"/>
                  </a:cubicBezTo>
                  <a:cubicBezTo>
                    <a:pt x="19806" y="8684"/>
                    <a:pt x="0" y="31900"/>
                    <a:pt x="4284" y="60599"/>
                  </a:cubicBezTo>
                  <a:cubicBezTo>
                    <a:pt x="9733" y="97080"/>
                    <a:pt x="49688" y="137262"/>
                    <a:pt x="99077" y="137262"/>
                  </a:cubicBezTo>
                  <a:cubicBezTo>
                    <a:pt x="101519" y="137262"/>
                    <a:pt x="103984" y="137164"/>
                    <a:pt x="106469" y="136962"/>
                  </a:cubicBezTo>
                  <a:cubicBezTo>
                    <a:pt x="215937" y="128167"/>
                    <a:pt x="238733" y="35470"/>
                    <a:pt x="200423" y="9776"/>
                  </a:cubicBezTo>
                  <a:cubicBezTo>
                    <a:pt x="189706" y="2588"/>
                    <a:pt x="177423" y="0"/>
                    <a:pt x="1652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6"/>
            <p:cNvSpPr/>
            <p:nvPr/>
          </p:nvSpPr>
          <p:spPr>
            <a:xfrm>
              <a:off x="1390925" y="2894000"/>
              <a:ext cx="603775" cy="293025"/>
            </a:xfrm>
            <a:custGeom>
              <a:avLst/>
              <a:gdLst/>
              <a:ahLst/>
              <a:cxnLst/>
              <a:rect l="l" t="t" r="r" b="b"/>
              <a:pathLst>
                <a:path w="24151" h="11721" extrusionOk="0">
                  <a:moveTo>
                    <a:pt x="13614" y="1"/>
                  </a:moveTo>
                  <a:cubicBezTo>
                    <a:pt x="13572" y="1"/>
                    <a:pt x="13531" y="1"/>
                    <a:pt x="13489" y="2"/>
                  </a:cubicBezTo>
                  <a:cubicBezTo>
                    <a:pt x="7001" y="104"/>
                    <a:pt x="6258" y="6925"/>
                    <a:pt x="6258" y="6925"/>
                  </a:cubicBezTo>
                  <a:cubicBezTo>
                    <a:pt x="5480" y="6484"/>
                    <a:pt x="4793" y="6298"/>
                    <a:pt x="4187" y="6298"/>
                  </a:cubicBezTo>
                  <a:cubicBezTo>
                    <a:pt x="914" y="6298"/>
                    <a:pt x="1" y="11720"/>
                    <a:pt x="1" y="11720"/>
                  </a:cubicBezTo>
                  <a:lnTo>
                    <a:pt x="24028" y="11720"/>
                  </a:lnTo>
                  <a:cubicBezTo>
                    <a:pt x="24151" y="8208"/>
                    <a:pt x="21639" y="7654"/>
                    <a:pt x="20044" y="7654"/>
                  </a:cubicBezTo>
                  <a:cubicBezTo>
                    <a:pt x="19311" y="7654"/>
                    <a:pt x="18771" y="7771"/>
                    <a:pt x="18771" y="7771"/>
                  </a:cubicBezTo>
                  <a:cubicBezTo>
                    <a:pt x="18771" y="7771"/>
                    <a:pt x="19961" y="1"/>
                    <a:pt x="13614" y="1"/>
                  </a:cubicBezTo>
                  <a:close/>
                </a:path>
              </a:pathLst>
            </a:custGeom>
            <a:solidFill>
              <a:srgbClr val="B0D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6"/>
            <p:cNvSpPr/>
            <p:nvPr/>
          </p:nvSpPr>
          <p:spPr>
            <a:xfrm>
              <a:off x="5328325" y="2747850"/>
              <a:ext cx="1036625" cy="376975"/>
            </a:xfrm>
            <a:custGeom>
              <a:avLst/>
              <a:gdLst/>
              <a:ahLst/>
              <a:cxnLst/>
              <a:rect l="l" t="t" r="r" b="b"/>
              <a:pathLst>
                <a:path w="41465" h="15079" extrusionOk="0">
                  <a:moveTo>
                    <a:pt x="27913" y="0"/>
                  </a:moveTo>
                  <a:cubicBezTo>
                    <a:pt x="27883" y="0"/>
                    <a:pt x="27853" y="1"/>
                    <a:pt x="27823" y="1"/>
                  </a:cubicBezTo>
                  <a:cubicBezTo>
                    <a:pt x="21822" y="129"/>
                    <a:pt x="21643" y="10002"/>
                    <a:pt x="21643" y="10002"/>
                  </a:cubicBezTo>
                  <a:cubicBezTo>
                    <a:pt x="21643" y="10002"/>
                    <a:pt x="20050" y="2061"/>
                    <a:pt x="14550" y="2061"/>
                  </a:cubicBezTo>
                  <a:cubicBezTo>
                    <a:pt x="14211" y="2061"/>
                    <a:pt x="13857" y="2091"/>
                    <a:pt x="13488" y="2155"/>
                  </a:cubicBezTo>
                  <a:cubicBezTo>
                    <a:pt x="7155" y="3258"/>
                    <a:pt x="6488" y="11592"/>
                    <a:pt x="6488" y="11592"/>
                  </a:cubicBezTo>
                  <a:cubicBezTo>
                    <a:pt x="5600" y="11176"/>
                    <a:pt x="4827" y="11004"/>
                    <a:pt x="4154" y="11004"/>
                  </a:cubicBezTo>
                  <a:cubicBezTo>
                    <a:pt x="883" y="11004"/>
                    <a:pt x="1" y="15079"/>
                    <a:pt x="1" y="15079"/>
                  </a:cubicBezTo>
                  <a:lnTo>
                    <a:pt x="41464" y="15079"/>
                  </a:lnTo>
                  <a:cubicBezTo>
                    <a:pt x="40926" y="10156"/>
                    <a:pt x="35387" y="10104"/>
                    <a:pt x="35387" y="10104"/>
                  </a:cubicBezTo>
                  <a:cubicBezTo>
                    <a:pt x="35387" y="10104"/>
                    <a:pt x="33864" y="0"/>
                    <a:pt x="279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6"/>
            <p:cNvSpPr/>
            <p:nvPr/>
          </p:nvSpPr>
          <p:spPr>
            <a:xfrm>
              <a:off x="1165275" y="2698500"/>
              <a:ext cx="5437500" cy="2868775"/>
            </a:xfrm>
            <a:custGeom>
              <a:avLst/>
              <a:gdLst/>
              <a:ahLst/>
              <a:cxnLst/>
              <a:rect l="l" t="t" r="r" b="b"/>
              <a:pathLst>
                <a:path w="217500" h="114751" extrusionOk="0">
                  <a:moveTo>
                    <a:pt x="213858" y="14130"/>
                  </a:moveTo>
                  <a:cubicBezTo>
                    <a:pt x="208858" y="16566"/>
                    <a:pt x="209653" y="24182"/>
                    <a:pt x="206294" y="24182"/>
                  </a:cubicBezTo>
                  <a:cubicBezTo>
                    <a:pt x="202217" y="24182"/>
                    <a:pt x="200704" y="14694"/>
                    <a:pt x="191319" y="14694"/>
                  </a:cubicBezTo>
                  <a:cubicBezTo>
                    <a:pt x="181959" y="14694"/>
                    <a:pt x="180626" y="33977"/>
                    <a:pt x="180626" y="33977"/>
                  </a:cubicBezTo>
                  <a:cubicBezTo>
                    <a:pt x="180626" y="33977"/>
                    <a:pt x="178062" y="4796"/>
                    <a:pt x="164984" y="4950"/>
                  </a:cubicBezTo>
                  <a:cubicBezTo>
                    <a:pt x="151932" y="5104"/>
                    <a:pt x="152009" y="30182"/>
                    <a:pt x="144803" y="26233"/>
                  </a:cubicBezTo>
                  <a:cubicBezTo>
                    <a:pt x="137624" y="22258"/>
                    <a:pt x="141444" y="11258"/>
                    <a:pt x="130931" y="10591"/>
                  </a:cubicBezTo>
                  <a:cubicBezTo>
                    <a:pt x="120443" y="9924"/>
                    <a:pt x="113725" y="33336"/>
                    <a:pt x="113725" y="33336"/>
                  </a:cubicBezTo>
                  <a:lnTo>
                    <a:pt x="102878" y="33003"/>
                  </a:lnTo>
                  <a:cubicBezTo>
                    <a:pt x="103032" y="25976"/>
                    <a:pt x="97185" y="14745"/>
                    <a:pt x="87031" y="14489"/>
                  </a:cubicBezTo>
                  <a:cubicBezTo>
                    <a:pt x="76851" y="14232"/>
                    <a:pt x="75518" y="29284"/>
                    <a:pt x="71389" y="26566"/>
                  </a:cubicBezTo>
                  <a:cubicBezTo>
                    <a:pt x="67261" y="23823"/>
                    <a:pt x="69979" y="1"/>
                    <a:pt x="57260" y="1488"/>
                  </a:cubicBezTo>
                  <a:cubicBezTo>
                    <a:pt x="44516" y="2975"/>
                    <a:pt x="49568" y="30336"/>
                    <a:pt x="43618" y="28361"/>
                  </a:cubicBezTo>
                  <a:cubicBezTo>
                    <a:pt x="37669" y="26387"/>
                    <a:pt x="37977" y="17207"/>
                    <a:pt x="31028" y="17463"/>
                  </a:cubicBezTo>
                  <a:cubicBezTo>
                    <a:pt x="24079" y="17745"/>
                    <a:pt x="21848" y="31182"/>
                    <a:pt x="21848" y="31182"/>
                  </a:cubicBezTo>
                  <a:cubicBezTo>
                    <a:pt x="21848" y="31182"/>
                    <a:pt x="18309" y="15309"/>
                    <a:pt x="9719" y="15232"/>
                  </a:cubicBezTo>
                  <a:cubicBezTo>
                    <a:pt x="5975" y="15207"/>
                    <a:pt x="2719" y="18899"/>
                    <a:pt x="257" y="23079"/>
                  </a:cubicBezTo>
                  <a:cubicBezTo>
                    <a:pt x="1" y="26771"/>
                    <a:pt x="129" y="30464"/>
                    <a:pt x="693" y="34105"/>
                  </a:cubicBezTo>
                  <a:cubicBezTo>
                    <a:pt x="6411" y="72389"/>
                    <a:pt x="50132" y="114751"/>
                    <a:pt x="102878" y="110468"/>
                  </a:cubicBezTo>
                  <a:cubicBezTo>
                    <a:pt x="183985" y="103955"/>
                    <a:pt x="217500" y="51388"/>
                    <a:pt x="213858" y="1413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6"/>
            <p:cNvSpPr/>
            <p:nvPr/>
          </p:nvSpPr>
          <p:spPr>
            <a:xfrm>
              <a:off x="1247325" y="3310550"/>
              <a:ext cx="5215050" cy="2157050"/>
            </a:xfrm>
            <a:custGeom>
              <a:avLst/>
              <a:gdLst/>
              <a:ahLst/>
              <a:cxnLst/>
              <a:rect l="l" t="t" r="r" b="b"/>
              <a:pathLst>
                <a:path w="208602" h="86282" extrusionOk="0">
                  <a:moveTo>
                    <a:pt x="192556" y="0"/>
                  </a:moveTo>
                  <a:cubicBezTo>
                    <a:pt x="185448" y="0"/>
                    <a:pt x="181601" y="8008"/>
                    <a:pt x="181601" y="8008"/>
                  </a:cubicBezTo>
                  <a:cubicBezTo>
                    <a:pt x="180077" y="7374"/>
                    <a:pt x="178792" y="7100"/>
                    <a:pt x="177704" y="7100"/>
                  </a:cubicBezTo>
                  <a:cubicBezTo>
                    <a:pt x="172491" y="7100"/>
                    <a:pt x="171768" y="13396"/>
                    <a:pt x="170728" y="16726"/>
                  </a:cubicBezTo>
                  <a:cubicBezTo>
                    <a:pt x="170160" y="18583"/>
                    <a:pt x="169260" y="19338"/>
                    <a:pt x="168469" y="19338"/>
                  </a:cubicBezTo>
                  <a:cubicBezTo>
                    <a:pt x="167546" y="19338"/>
                    <a:pt x="166773" y="18309"/>
                    <a:pt x="166856" y="16803"/>
                  </a:cubicBezTo>
                  <a:cubicBezTo>
                    <a:pt x="166982" y="14056"/>
                    <a:pt x="165350" y="6231"/>
                    <a:pt x="158769" y="6231"/>
                  </a:cubicBezTo>
                  <a:cubicBezTo>
                    <a:pt x="158654" y="6231"/>
                    <a:pt x="158538" y="6233"/>
                    <a:pt x="158420" y="6238"/>
                  </a:cubicBezTo>
                  <a:cubicBezTo>
                    <a:pt x="152119" y="6520"/>
                    <a:pt x="150647" y="12945"/>
                    <a:pt x="148074" y="12945"/>
                  </a:cubicBezTo>
                  <a:cubicBezTo>
                    <a:pt x="147841" y="12945"/>
                    <a:pt x="147598" y="12892"/>
                    <a:pt x="147342" y="12777"/>
                  </a:cubicBezTo>
                  <a:cubicBezTo>
                    <a:pt x="144545" y="11495"/>
                    <a:pt x="143486" y="7205"/>
                    <a:pt x="138578" y="7205"/>
                  </a:cubicBezTo>
                  <a:cubicBezTo>
                    <a:pt x="138087" y="7205"/>
                    <a:pt x="137557" y="7248"/>
                    <a:pt x="136983" y="7341"/>
                  </a:cubicBezTo>
                  <a:cubicBezTo>
                    <a:pt x="130675" y="8367"/>
                    <a:pt x="130213" y="14316"/>
                    <a:pt x="130213" y="14316"/>
                  </a:cubicBezTo>
                  <a:cubicBezTo>
                    <a:pt x="130213" y="14316"/>
                    <a:pt x="90083" y="15777"/>
                    <a:pt x="83313" y="15777"/>
                  </a:cubicBezTo>
                  <a:cubicBezTo>
                    <a:pt x="76640" y="15777"/>
                    <a:pt x="74676" y="6258"/>
                    <a:pt x="66859" y="6258"/>
                  </a:cubicBezTo>
                  <a:cubicBezTo>
                    <a:pt x="66746" y="6258"/>
                    <a:pt x="66632" y="6260"/>
                    <a:pt x="66517" y="6264"/>
                  </a:cubicBezTo>
                  <a:cubicBezTo>
                    <a:pt x="58440" y="6520"/>
                    <a:pt x="58055" y="13008"/>
                    <a:pt x="56235" y="17213"/>
                  </a:cubicBezTo>
                  <a:cubicBezTo>
                    <a:pt x="55371" y="19197"/>
                    <a:pt x="54015" y="19980"/>
                    <a:pt x="52747" y="19980"/>
                  </a:cubicBezTo>
                  <a:cubicBezTo>
                    <a:pt x="51344" y="19980"/>
                    <a:pt x="50049" y="19022"/>
                    <a:pt x="49645" y="17675"/>
                  </a:cubicBezTo>
                  <a:cubicBezTo>
                    <a:pt x="48881" y="15103"/>
                    <a:pt x="45385" y="9622"/>
                    <a:pt x="38405" y="9622"/>
                  </a:cubicBezTo>
                  <a:cubicBezTo>
                    <a:pt x="38357" y="9622"/>
                    <a:pt x="38308" y="9623"/>
                    <a:pt x="38259" y="9623"/>
                  </a:cubicBezTo>
                  <a:cubicBezTo>
                    <a:pt x="31157" y="9674"/>
                    <a:pt x="28515" y="14187"/>
                    <a:pt x="23669" y="18957"/>
                  </a:cubicBezTo>
                  <a:cubicBezTo>
                    <a:pt x="22328" y="20284"/>
                    <a:pt x="20733" y="20747"/>
                    <a:pt x="19012" y="20747"/>
                  </a:cubicBezTo>
                  <a:cubicBezTo>
                    <a:pt x="15038" y="20747"/>
                    <a:pt x="10388" y="18278"/>
                    <a:pt x="6622" y="18278"/>
                  </a:cubicBezTo>
                  <a:cubicBezTo>
                    <a:pt x="6125" y="18278"/>
                    <a:pt x="5643" y="18321"/>
                    <a:pt x="5181" y="18418"/>
                  </a:cubicBezTo>
                  <a:cubicBezTo>
                    <a:pt x="3360" y="18803"/>
                    <a:pt x="1591" y="19470"/>
                    <a:pt x="1" y="20444"/>
                  </a:cubicBezTo>
                  <a:cubicBezTo>
                    <a:pt x="10823" y="53616"/>
                    <a:pt x="47710" y="86281"/>
                    <a:pt x="92262" y="86281"/>
                  </a:cubicBezTo>
                  <a:cubicBezTo>
                    <a:pt x="94685" y="86281"/>
                    <a:pt x="97131" y="86185"/>
                    <a:pt x="99596" y="85986"/>
                  </a:cubicBezTo>
                  <a:cubicBezTo>
                    <a:pt x="165420" y="80704"/>
                    <a:pt x="199909" y="45061"/>
                    <a:pt x="208602" y="11905"/>
                  </a:cubicBezTo>
                  <a:cubicBezTo>
                    <a:pt x="202179" y="2841"/>
                    <a:pt x="196789" y="0"/>
                    <a:pt x="19255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6"/>
            <p:cNvSpPr/>
            <p:nvPr/>
          </p:nvSpPr>
          <p:spPr>
            <a:xfrm>
              <a:off x="840900" y="237975"/>
              <a:ext cx="4327825" cy="3075150"/>
            </a:xfrm>
            <a:custGeom>
              <a:avLst/>
              <a:gdLst/>
              <a:ahLst/>
              <a:cxnLst/>
              <a:rect l="l" t="t" r="r" b="b"/>
              <a:pathLst>
                <a:path w="173113" h="123006" extrusionOk="0">
                  <a:moveTo>
                    <a:pt x="105237" y="1"/>
                  </a:moveTo>
                  <a:cubicBezTo>
                    <a:pt x="105118" y="1"/>
                    <a:pt x="104999" y="2"/>
                    <a:pt x="104878" y="6"/>
                  </a:cubicBezTo>
                  <a:cubicBezTo>
                    <a:pt x="97006" y="237"/>
                    <a:pt x="77261" y="468"/>
                    <a:pt x="71466" y="9750"/>
                  </a:cubicBezTo>
                  <a:cubicBezTo>
                    <a:pt x="65954" y="18580"/>
                    <a:pt x="64223" y="24904"/>
                    <a:pt x="53871" y="24904"/>
                  </a:cubicBezTo>
                  <a:cubicBezTo>
                    <a:pt x="53340" y="24904"/>
                    <a:pt x="52786" y="24887"/>
                    <a:pt x="52209" y="24854"/>
                  </a:cubicBezTo>
                  <a:cubicBezTo>
                    <a:pt x="51960" y="24838"/>
                    <a:pt x="51714" y="24831"/>
                    <a:pt x="51471" y="24831"/>
                  </a:cubicBezTo>
                  <a:cubicBezTo>
                    <a:pt x="40158" y="24831"/>
                    <a:pt x="34916" y="40898"/>
                    <a:pt x="39234" y="46496"/>
                  </a:cubicBezTo>
                  <a:cubicBezTo>
                    <a:pt x="38102" y="45743"/>
                    <a:pt x="36772" y="45395"/>
                    <a:pt x="35362" y="45395"/>
                  </a:cubicBezTo>
                  <a:cubicBezTo>
                    <a:pt x="27502" y="45395"/>
                    <a:pt x="17135" y="56204"/>
                    <a:pt x="24592" y="68010"/>
                  </a:cubicBezTo>
                  <a:cubicBezTo>
                    <a:pt x="7899" y="73343"/>
                    <a:pt x="1" y="99088"/>
                    <a:pt x="23899" y="115807"/>
                  </a:cubicBezTo>
                  <a:cubicBezTo>
                    <a:pt x="31583" y="121182"/>
                    <a:pt x="38980" y="123006"/>
                    <a:pt x="45481" y="123006"/>
                  </a:cubicBezTo>
                  <a:cubicBezTo>
                    <a:pt x="59200" y="123006"/>
                    <a:pt x="68927" y="114884"/>
                    <a:pt x="68927" y="114884"/>
                  </a:cubicBezTo>
                  <a:lnTo>
                    <a:pt x="118340" y="99550"/>
                  </a:lnTo>
                  <a:lnTo>
                    <a:pt x="140162" y="86806"/>
                  </a:lnTo>
                  <a:lnTo>
                    <a:pt x="158496" y="98165"/>
                  </a:lnTo>
                  <a:lnTo>
                    <a:pt x="173113" y="80139"/>
                  </a:lnTo>
                  <a:lnTo>
                    <a:pt x="164061" y="47086"/>
                  </a:lnTo>
                  <a:lnTo>
                    <a:pt x="145265" y="32751"/>
                  </a:lnTo>
                  <a:cubicBezTo>
                    <a:pt x="145265" y="32751"/>
                    <a:pt x="142904" y="21270"/>
                    <a:pt x="132359" y="21270"/>
                  </a:cubicBezTo>
                  <a:cubicBezTo>
                    <a:pt x="131068" y="21270"/>
                    <a:pt x="129656" y="21442"/>
                    <a:pt x="128110" y="21828"/>
                  </a:cubicBezTo>
                  <a:cubicBezTo>
                    <a:pt x="128721" y="14048"/>
                    <a:pt x="126080" y="6806"/>
                    <a:pt x="118675" y="6806"/>
                  </a:cubicBezTo>
                  <a:cubicBezTo>
                    <a:pt x="117684" y="6806"/>
                    <a:pt x="116608" y="6936"/>
                    <a:pt x="115443" y="7212"/>
                  </a:cubicBezTo>
                  <a:cubicBezTo>
                    <a:pt x="115443" y="7212"/>
                    <a:pt x="112857" y="1"/>
                    <a:pt x="1052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6"/>
            <p:cNvSpPr/>
            <p:nvPr/>
          </p:nvSpPr>
          <p:spPr>
            <a:xfrm>
              <a:off x="1697475" y="810500"/>
              <a:ext cx="463650" cy="415725"/>
            </a:xfrm>
            <a:custGeom>
              <a:avLst/>
              <a:gdLst/>
              <a:ahLst/>
              <a:cxnLst/>
              <a:rect l="l" t="t" r="r" b="b"/>
              <a:pathLst>
                <a:path w="18546" h="16629" extrusionOk="0">
                  <a:moveTo>
                    <a:pt x="18123" y="0"/>
                  </a:moveTo>
                  <a:cubicBezTo>
                    <a:pt x="18107" y="0"/>
                    <a:pt x="18091" y="1"/>
                    <a:pt x="18074" y="4"/>
                  </a:cubicBezTo>
                  <a:cubicBezTo>
                    <a:pt x="13381" y="722"/>
                    <a:pt x="8791" y="1696"/>
                    <a:pt x="5381" y="5260"/>
                  </a:cubicBezTo>
                  <a:cubicBezTo>
                    <a:pt x="2483" y="8286"/>
                    <a:pt x="945" y="12312"/>
                    <a:pt x="47" y="16312"/>
                  </a:cubicBezTo>
                  <a:cubicBezTo>
                    <a:pt x="1" y="16498"/>
                    <a:pt x="170" y="16628"/>
                    <a:pt x="328" y="16628"/>
                  </a:cubicBezTo>
                  <a:cubicBezTo>
                    <a:pt x="431" y="16628"/>
                    <a:pt x="530" y="16572"/>
                    <a:pt x="560" y="16441"/>
                  </a:cubicBezTo>
                  <a:cubicBezTo>
                    <a:pt x="1458" y="12517"/>
                    <a:pt x="2919" y="8594"/>
                    <a:pt x="5765" y="5619"/>
                  </a:cubicBezTo>
                  <a:cubicBezTo>
                    <a:pt x="9099" y="2132"/>
                    <a:pt x="13638" y="1235"/>
                    <a:pt x="18228" y="517"/>
                  </a:cubicBezTo>
                  <a:cubicBezTo>
                    <a:pt x="18545" y="468"/>
                    <a:pt x="18444" y="0"/>
                    <a:pt x="181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6"/>
            <p:cNvSpPr/>
            <p:nvPr/>
          </p:nvSpPr>
          <p:spPr>
            <a:xfrm>
              <a:off x="1297350" y="1558675"/>
              <a:ext cx="87925" cy="306675"/>
            </a:xfrm>
            <a:custGeom>
              <a:avLst/>
              <a:gdLst/>
              <a:ahLst/>
              <a:cxnLst/>
              <a:rect l="l" t="t" r="r" b="b"/>
              <a:pathLst>
                <a:path w="3517" h="12267" extrusionOk="0">
                  <a:moveTo>
                    <a:pt x="2411" y="1"/>
                  </a:moveTo>
                  <a:cubicBezTo>
                    <a:pt x="2303" y="1"/>
                    <a:pt x="2195" y="62"/>
                    <a:pt x="2154" y="207"/>
                  </a:cubicBezTo>
                  <a:cubicBezTo>
                    <a:pt x="1000" y="4514"/>
                    <a:pt x="0" y="8412"/>
                    <a:pt x="2975" y="12182"/>
                  </a:cubicBezTo>
                  <a:cubicBezTo>
                    <a:pt x="3028" y="12241"/>
                    <a:pt x="3089" y="12266"/>
                    <a:pt x="3148" y="12266"/>
                  </a:cubicBezTo>
                  <a:cubicBezTo>
                    <a:pt x="3342" y="12266"/>
                    <a:pt x="3517" y="11994"/>
                    <a:pt x="3359" y="11797"/>
                  </a:cubicBezTo>
                  <a:cubicBezTo>
                    <a:pt x="513" y="8181"/>
                    <a:pt x="1590" y="4386"/>
                    <a:pt x="2667" y="335"/>
                  </a:cubicBezTo>
                  <a:cubicBezTo>
                    <a:pt x="2728" y="136"/>
                    <a:pt x="2570" y="1"/>
                    <a:pt x="24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6"/>
            <p:cNvSpPr/>
            <p:nvPr/>
          </p:nvSpPr>
          <p:spPr>
            <a:xfrm>
              <a:off x="1000525" y="2020525"/>
              <a:ext cx="219450" cy="343700"/>
            </a:xfrm>
            <a:custGeom>
              <a:avLst/>
              <a:gdLst/>
              <a:ahLst/>
              <a:cxnLst/>
              <a:rect l="l" t="t" r="r" b="b"/>
              <a:pathLst>
                <a:path w="8778" h="13748" extrusionOk="0">
                  <a:moveTo>
                    <a:pt x="8413" y="1"/>
                  </a:moveTo>
                  <a:cubicBezTo>
                    <a:pt x="8372" y="1"/>
                    <a:pt x="8328" y="13"/>
                    <a:pt x="8283" y="41"/>
                  </a:cubicBezTo>
                  <a:cubicBezTo>
                    <a:pt x="3514" y="3426"/>
                    <a:pt x="1" y="7324"/>
                    <a:pt x="360" y="13478"/>
                  </a:cubicBezTo>
                  <a:cubicBezTo>
                    <a:pt x="372" y="13657"/>
                    <a:pt x="513" y="13747"/>
                    <a:pt x="648" y="13747"/>
                  </a:cubicBezTo>
                  <a:cubicBezTo>
                    <a:pt x="783" y="13747"/>
                    <a:pt x="911" y="13657"/>
                    <a:pt x="898" y="13478"/>
                  </a:cubicBezTo>
                  <a:cubicBezTo>
                    <a:pt x="565" y="7503"/>
                    <a:pt x="3924" y="3785"/>
                    <a:pt x="8540" y="503"/>
                  </a:cubicBezTo>
                  <a:cubicBezTo>
                    <a:pt x="8777" y="352"/>
                    <a:pt x="8633" y="1"/>
                    <a:pt x="84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6"/>
            <p:cNvSpPr/>
            <p:nvPr/>
          </p:nvSpPr>
          <p:spPr>
            <a:xfrm>
              <a:off x="2849350" y="1926050"/>
              <a:ext cx="956475" cy="605425"/>
            </a:xfrm>
            <a:custGeom>
              <a:avLst/>
              <a:gdLst/>
              <a:ahLst/>
              <a:cxnLst/>
              <a:rect l="l" t="t" r="r" b="b"/>
              <a:pathLst>
                <a:path w="38259" h="24217" extrusionOk="0">
                  <a:moveTo>
                    <a:pt x="26956" y="1"/>
                  </a:moveTo>
                  <a:cubicBezTo>
                    <a:pt x="10980" y="1"/>
                    <a:pt x="0" y="6385"/>
                    <a:pt x="0" y="6385"/>
                  </a:cubicBezTo>
                  <a:cubicBezTo>
                    <a:pt x="0" y="6385"/>
                    <a:pt x="1154" y="15385"/>
                    <a:pt x="3129" y="23180"/>
                  </a:cubicBezTo>
                  <a:cubicBezTo>
                    <a:pt x="7998" y="23905"/>
                    <a:pt x="12192" y="24217"/>
                    <a:pt x="15806" y="24217"/>
                  </a:cubicBezTo>
                  <a:cubicBezTo>
                    <a:pt x="37880" y="24217"/>
                    <a:pt x="38259" y="12590"/>
                    <a:pt x="38259" y="12590"/>
                  </a:cubicBezTo>
                  <a:lnTo>
                    <a:pt x="36336" y="743"/>
                  </a:lnTo>
                  <a:cubicBezTo>
                    <a:pt x="33062" y="221"/>
                    <a:pt x="29923" y="1"/>
                    <a:pt x="2695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6"/>
            <p:cNvSpPr/>
            <p:nvPr/>
          </p:nvSpPr>
          <p:spPr>
            <a:xfrm>
              <a:off x="3198075" y="1812550"/>
              <a:ext cx="328900" cy="400050"/>
            </a:xfrm>
            <a:custGeom>
              <a:avLst/>
              <a:gdLst/>
              <a:ahLst/>
              <a:cxnLst/>
              <a:rect l="l" t="t" r="r" b="b"/>
              <a:pathLst>
                <a:path w="13156" h="16002" extrusionOk="0">
                  <a:moveTo>
                    <a:pt x="11027" y="1"/>
                  </a:moveTo>
                  <a:lnTo>
                    <a:pt x="1" y="2129"/>
                  </a:lnTo>
                  <a:lnTo>
                    <a:pt x="898" y="16002"/>
                  </a:lnTo>
                  <a:lnTo>
                    <a:pt x="13155" y="14976"/>
                  </a:lnTo>
                  <a:lnTo>
                    <a:pt x="1102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6"/>
            <p:cNvSpPr/>
            <p:nvPr/>
          </p:nvSpPr>
          <p:spPr>
            <a:xfrm>
              <a:off x="3198075" y="1813200"/>
              <a:ext cx="293000" cy="172400"/>
            </a:xfrm>
            <a:custGeom>
              <a:avLst/>
              <a:gdLst/>
              <a:ahLst/>
              <a:cxnLst/>
              <a:rect l="l" t="t" r="r" b="b"/>
              <a:pathLst>
                <a:path w="11720" h="6896" extrusionOk="0">
                  <a:moveTo>
                    <a:pt x="11027" y="0"/>
                  </a:moveTo>
                  <a:lnTo>
                    <a:pt x="1" y="2103"/>
                  </a:lnTo>
                  <a:lnTo>
                    <a:pt x="309" y="6770"/>
                  </a:lnTo>
                  <a:cubicBezTo>
                    <a:pt x="1040" y="6843"/>
                    <a:pt x="1889" y="6896"/>
                    <a:pt x="2815" y="6896"/>
                  </a:cubicBezTo>
                  <a:cubicBezTo>
                    <a:pt x="5461" y="6896"/>
                    <a:pt x="8738" y="6468"/>
                    <a:pt x="11719" y="4873"/>
                  </a:cubicBezTo>
                  <a:lnTo>
                    <a:pt x="11027" y="0"/>
                  </a:lnTo>
                  <a:close/>
                </a:path>
              </a:pathLst>
            </a:custGeom>
            <a:solidFill>
              <a:srgbClr val="243762">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6"/>
            <p:cNvSpPr/>
            <p:nvPr/>
          </p:nvSpPr>
          <p:spPr>
            <a:xfrm>
              <a:off x="2603825" y="708650"/>
              <a:ext cx="1559975" cy="1201200"/>
            </a:xfrm>
            <a:custGeom>
              <a:avLst/>
              <a:gdLst/>
              <a:ahLst/>
              <a:cxnLst/>
              <a:rect l="l" t="t" r="r" b="b"/>
              <a:pathLst>
                <a:path w="62399" h="48048" extrusionOk="0">
                  <a:moveTo>
                    <a:pt x="50439" y="10924"/>
                  </a:moveTo>
                  <a:lnTo>
                    <a:pt x="50439" y="10924"/>
                  </a:lnTo>
                  <a:cubicBezTo>
                    <a:pt x="50439" y="10924"/>
                    <a:pt x="50439" y="10925"/>
                    <a:pt x="50440" y="10927"/>
                  </a:cubicBezTo>
                  <a:lnTo>
                    <a:pt x="50440" y="10927"/>
                  </a:lnTo>
                  <a:cubicBezTo>
                    <a:pt x="50440" y="10926"/>
                    <a:pt x="50439" y="10925"/>
                    <a:pt x="50439" y="10924"/>
                  </a:cubicBezTo>
                  <a:close/>
                  <a:moveTo>
                    <a:pt x="34823" y="1"/>
                  </a:moveTo>
                  <a:cubicBezTo>
                    <a:pt x="33412" y="4232"/>
                    <a:pt x="31053" y="8129"/>
                    <a:pt x="27668" y="11052"/>
                  </a:cubicBezTo>
                  <a:cubicBezTo>
                    <a:pt x="24591" y="13719"/>
                    <a:pt x="20848" y="15463"/>
                    <a:pt x="16899" y="16412"/>
                  </a:cubicBezTo>
                  <a:cubicBezTo>
                    <a:pt x="15052" y="16796"/>
                    <a:pt x="13155" y="17078"/>
                    <a:pt x="11283" y="17258"/>
                  </a:cubicBezTo>
                  <a:cubicBezTo>
                    <a:pt x="10587" y="17338"/>
                    <a:pt x="9891" y="17368"/>
                    <a:pt x="9195" y="17368"/>
                  </a:cubicBezTo>
                  <a:cubicBezTo>
                    <a:pt x="7138" y="17368"/>
                    <a:pt x="5082" y="17106"/>
                    <a:pt x="3026" y="17106"/>
                  </a:cubicBezTo>
                  <a:cubicBezTo>
                    <a:pt x="2445" y="17106"/>
                    <a:pt x="1864" y="17127"/>
                    <a:pt x="1282" y="17181"/>
                  </a:cubicBezTo>
                  <a:cubicBezTo>
                    <a:pt x="898" y="17181"/>
                    <a:pt x="564" y="17309"/>
                    <a:pt x="308" y="17591"/>
                  </a:cubicBezTo>
                  <a:cubicBezTo>
                    <a:pt x="205" y="17719"/>
                    <a:pt x="154" y="17873"/>
                    <a:pt x="129" y="18027"/>
                  </a:cubicBezTo>
                  <a:cubicBezTo>
                    <a:pt x="0" y="18822"/>
                    <a:pt x="308" y="19873"/>
                    <a:pt x="436" y="20643"/>
                  </a:cubicBezTo>
                  <a:cubicBezTo>
                    <a:pt x="795" y="22822"/>
                    <a:pt x="1282" y="24951"/>
                    <a:pt x="1923" y="27053"/>
                  </a:cubicBezTo>
                  <a:cubicBezTo>
                    <a:pt x="3539" y="32618"/>
                    <a:pt x="6180" y="38105"/>
                    <a:pt x="10411" y="42157"/>
                  </a:cubicBezTo>
                  <a:cubicBezTo>
                    <a:pt x="14689" y="46251"/>
                    <a:pt x="20180" y="48048"/>
                    <a:pt x="25883" y="48048"/>
                  </a:cubicBezTo>
                  <a:cubicBezTo>
                    <a:pt x="27359" y="48048"/>
                    <a:pt x="28849" y="47927"/>
                    <a:pt x="30335" y="47695"/>
                  </a:cubicBezTo>
                  <a:cubicBezTo>
                    <a:pt x="62398" y="42645"/>
                    <a:pt x="50565" y="11257"/>
                    <a:pt x="50440" y="10927"/>
                  </a:cubicBezTo>
                  <a:lnTo>
                    <a:pt x="50440" y="10927"/>
                  </a:lnTo>
                  <a:cubicBezTo>
                    <a:pt x="50490" y="11066"/>
                    <a:pt x="50073" y="11114"/>
                    <a:pt x="49511" y="11114"/>
                  </a:cubicBezTo>
                  <a:cubicBezTo>
                    <a:pt x="48540" y="11114"/>
                    <a:pt x="47139" y="10973"/>
                    <a:pt x="46977" y="10924"/>
                  </a:cubicBezTo>
                  <a:cubicBezTo>
                    <a:pt x="45721" y="10540"/>
                    <a:pt x="44541" y="10027"/>
                    <a:pt x="43413" y="9386"/>
                  </a:cubicBezTo>
                  <a:cubicBezTo>
                    <a:pt x="41182" y="8078"/>
                    <a:pt x="39182" y="6386"/>
                    <a:pt x="37541" y="4360"/>
                  </a:cubicBezTo>
                  <a:cubicBezTo>
                    <a:pt x="36746" y="3411"/>
                    <a:pt x="36054" y="2360"/>
                    <a:pt x="35438" y="1257"/>
                  </a:cubicBezTo>
                  <a:cubicBezTo>
                    <a:pt x="35336" y="1052"/>
                    <a:pt x="34746" y="231"/>
                    <a:pt x="348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6"/>
            <p:cNvSpPr/>
            <p:nvPr/>
          </p:nvSpPr>
          <p:spPr>
            <a:xfrm>
              <a:off x="2228675" y="1094750"/>
              <a:ext cx="465550" cy="445875"/>
            </a:xfrm>
            <a:custGeom>
              <a:avLst/>
              <a:gdLst/>
              <a:ahLst/>
              <a:cxnLst/>
              <a:rect l="l" t="t" r="r" b="b"/>
              <a:pathLst>
                <a:path w="18622" h="17835" extrusionOk="0">
                  <a:moveTo>
                    <a:pt x="9003" y="1"/>
                  </a:moveTo>
                  <a:cubicBezTo>
                    <a:pt x="6101" y="1"/>
                    <a:pt x="3128" y="1227"/>
                    <a:pt x="1954" y="5712"/>
                  </a:cubicBezTo>
                  <a:cubicBezTo>
                    <a:pt x="0" y="13074"/>
                    <a:pt x="5451" y="17835"/>
                    <a:pt x="10969" y="17835"/>
                  </a:cubicBezTo>
                  <a:cubicBezTo>
                    <a:pt x="13850" y="17835"/>
                    <a:pt x="16749" y="16537"/>
                    <a:pt x="18622" y="13635"/>
                  </a:cubicBezTo>
                  <a:cubicBezTo>
                    <a:pt x="18596" y="13635"/>
                    <a:pt x="17724" y="10430"/>
                    <a:pt x="15904" y="1788"/>
                  </a:cubicBezTo>
                  <a:cubicBezTo>
                    <a:pt x="15904" y="1788"/>
                    <a:pt x="12506" y="1"/>
                    <a:pt x="90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6"/>
            <p:cNvSpPr/>
            <p:nvPr/>
          </p:nvSpPr>
          <p:spPr>
            <a:xfrm>
              <a:off x="2371750" y="1215725"/>
              <a:ext cx="115425" cy="130800"/>
            </a:xfrm>
            <a:custGeom>
              <a:avLst/>
              <a:gdLst/>
              <a:ahLst/>
              <a:cxnLst/>
              <a:rect l="l" t="t" r="r" b="b"/>
              <a:pathLst>
                <a:path w="4617" h="5232" fill="none" extrusionOk="0">
                  <a:moveTo>
                    <a:pt x="1" y="5232"/>
                  </a:moveTo>
                  <a:cubicBezTo>
                    <a:pt x="1" y="5232"/>
                    <a:pt x="565" y="821"/>
                    <a:pt x="4616" y="1"/>
                  </a:cubicBezTo>
                </a:path>
              </a:pathLst>
            </a:custGeom>
            <a:noFill/>
            <a:ln w="9625" cap="rnd" cmpd="sng">
              <a:solidFill>
                <a:srgbClr val="2C235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6"/>
            <p:cNvSpPr/>
            <p:nvPr/>
          </p:nvSpPr>
          <p:spPr>
            <a:xfrm>
              <a:off x="2418550" y="1252275"/>
              <a:ext cx="75025" cy="109650"/>
            </a:xfrm>
            <a:custGeom>
              <a:avLst/>
              <a:gdLst/>
              <a:ahLst/>
              <a:cxnLst/>
              <a:rect l="l" t="t" r="r" b="b"/>
              <a:pathLst>
                <a:path w="3001" h="4386" fill="none" extrusionOk="0">
                  <a:moveTo>
                    <a:pt x="3001" y="4385"/>
                  </a:moveTo>
                  <a:cubicBezTo>
                    <a:pt x="1514" y="3334"/>
                    <a:pt x="437" y="1770"/>
                    <a:pt x="1" y="0"/>
                  </a:cubicBezTo>
                </a:path>
              </a:pathLst>
            </a:custGeom>
            <a:noFill/>
            <a:ln w="9625" cap="rnd" cmpd="sng">
              <a:solidFill>
                <a:srgbClr val="2C235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6"/>
            <p:cNvSpPr/>
            <p:nvPr/>
          </p:nvSpPr>
          <p:spPr>
            <a:xfrm>
              <a:off x="3864775" y="909125"/>
              <a:ext cx="264400" cy="449800"/>
            </a:xfrm>
            <a:custGeom>
              <a:avLst/>
              <a:gdLst/>
              <a:ahLst/>
              <a:cxnLst/>
              <a:rect l="l" t="t" r="r" b="b"/>
              <a:pathLst>
                <a:path w="10576" h="17992" extrusionOk="0">
                  <a:moveTo>
                    <a:pt x="4165" y="0"/>
                  </a:moveTo>
                  <a:cubicBezTo>
                    <a:pt x="1619" y="0"/>
                    <a:pt x="1" y="2880"/>
                    <a:pt x="1" y="2880"/>
                  </a:cubicBezTo>
                  <a:cubicBezTo>
                    <a:pt x="1206" y="8136"/>
                    <a:pt x="1104" y="17803"/>
                    <a:pt x="1104" y="17803"/>
                  </a:cubicBezTo>
                  <a:cubicBezTo>
                    <a:pt x="1612" y="17931"/>
                    <a:pt x="2095" y="17992"/>
                    <a:pt x="2552" y="17992"/>
                  </a:cubicBezTo>
                  <a:cubicBezTo>
                    <a:pt x="9520" y="17992"/>
                    <a:pt x="10576" y="3969"/>
                    <a:pt x="6822" y="1033"/>
                  </a:cubicBezTo>
                  <a:cubicBezTo>
                    <a:pt x="5859" y="285"/>
                    <a:pt x="4966" y="0"/>
                    <a:pt x="41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6"/>
            <p:cNvSpPr/>
            <p:nvPr/>
          </p:nvSpPr>
          <p:spPr>
            <a:xfrm>
              <a:off x="3534975" y="1111375"/>
              <a:ext cx="125325" cy="277825"/>
            </a:xfrm>
            <a:custGeom>
              <a:avLst/>
              <a:gdLst/>
              <a:ahLst/>
              <a:cxnLst/>
              <a:rect l="l" t="t" r="r" b="b"/>
              <a:pathLst>
                <a:path w="5013" h="11113" extrusionOk="0">
                  <a:moveTo>
                    <a:pt x="326" y="1"/>
                  </a:moveTo>
                  <a:cubicBezTo>
                    <a:pt x="171" y="1"/>
                    <a:pt x="1" y="184"/>
                    <a:pt x="90" y="380"/>
                  </a:cubicBezTo>
                  <a:lnTo>
                    <a:pt x="3962" y="8713"/>
                  </a:lnTo>
                  <a:lnTo>
                    <a:pt x="4391" y="9611"/>
                  </a:lnTo>
                  <a:lnTo>
                    <a:pt x="4391" y="9611"/>
                  </a:lnTo>
                  <a:lnTo>
                    <a:pt x="910" y="10637"/>
                  </a:lnTo>
                  <a:cubicBezTo>
                    <a:pt x="633" y="10729"/>
                    <a:pt x="710" y="11113"/>
                    <a:pt x="953" y="11113"/>
                  </a:cubicBezTo>
                  <a:cubicBezTo>
                    <a:pt x="979" y="11113"/>
                    <a:pt x="1008" y="11108"/>
                    <a:pt x="1038" y="11098"/>
                  </a:cubicBezTo>
                  <a:lnTo>
                    <a:pt x="4782" y="9996"/>
                  </a:lnTo>
                  <a:cubicBezTo>
                    <a:pt x="4936" y="9970"/>
                    <a:pt x="5013" y="9790"/>
                    <a:pt x="4936" y="9637"/>
                  </a:cubicBezTo>
                  <a:lnTo>
                    <a:pt x="1064" y="1303"/>
                  </a:lnTo>
                  <a:lnTo>
                    <a:pt x="500" y="123"/>
                  </a:lnTo>
                  <a:cubicBezTo>
                    <a:pt x="461" y="37"/>
                    <a:pt x="395" y="1"/>
                    <a:pt x="3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6"/>
            <p:cNvSpPr/>
            <p:nvPr/>
          </p:nvSpPr>
          <p:spPr>
            <a:xfrm>
              <a:off x="3270000" y="1376725"/>
              <a:ext cx="237350" cy="150750"/>
            </a:xfrm>
            <a:custGeom>
              <a:avLst/>
              <a:gdLst/>
              <a:ahLst/>
              <a:cxnLst/>
              <a:rect l="l" t="t" r="r" b="b"/>
              <a:pathLst>
                <a:path w="9494" h="6030" extrusionOk="0">
                  <a:moveTo>
                    <a:pt x="296" y="0"/>
                  </a:moveTo>
                  <a:cubicBezTo>
                    <a:pt x="149" y="0"/>
                    <a:pt x="1" y="120"/>
                    <a:pt x="47" y="305"/>
                  </a:cubicBezTo>
                  <a:cubicBezTo>
                    <a:pt x="765" y="2766"/>
                    <a:pt x="2791" y="4972"/>
                    <a:pt x="5227" y="5715"/>
                  </a:cubicBezTo>
                  <a:cubicBezTo>
                    <a:pt x="5990" y="5925"/>
                    <a:pt x="6770" y="6029"/>
                    <a:pt x="7547" y="6029"/>
                  </a:cubicBezTo>
                  <a:cubicBezTo>
                    <a:pt x="8103" y="6029"/>
                    <a:pt x="8657" y="5976"/>
                    <a:pt x="9201" y="5869"/>
                  </a:cubicBezTo>
                  <a:cubicBezTo>
                    <a:pt x="9494" y="5820"/>
                    <a:pt x="9393" y="5378"/>
                    <a:pt x="9118" y="5378"/>
                  </a:cubicBezTo>
                  <a:cubicBezTo>
                    <a:pt x="9103" y="5378"/>
                    <a:pt x="9089" y="5379"/>
                    <a:pt x="9073" y="5382"/>
                  </a:cubicBezTo>
                  <a:cubicBezTo>
                    <a:pt x="8543" y="5480"/>
                    <a:pt x="8010" y="5531"/>
                    <a:pt x="7482" y="5531"/>
                  </a:cubicBezTo>
                  <a:cubicBezTo>
                    <a:pt x="5940" y="5531"/>
                    <a:pt x="4443" y="5093"/>
                    <a:pt x="3201" y="4100"/>
                  </a:cubicBezTo>
                  <a:cubicBezTo>
                    <a:pt x="2150" y="3254"/>
                    <a:pt x="1329" y="2151"/>
                    <a:pt x="791" y="894"/>
                  </a:cubicBezTo>
                  <a:cubicBezTo>
                    <a:pt x="688" y="664"/>
                    <a:pt x="586" y="433"/>
                    <a:pt x="534" y="176"/>
                  </a:cubicBezTo>
                  <a:cubicBezTo>
                    <a:pt x="493" y="53"/>
                    <a:pt x="395" y="0"/>
                    <a:pt x="2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6"/>
            <p:cNvSpPr/>
            <p:nvPr/>
          </p:nvSpPr>
          <p:spPr>
            <a:xfrm>
              <a:off x="3187825" y="1120850"/>
              <a:ext cx="124400" cy="12200"/>
            </a:xfrm>
            <a:custGeom>
              <a:avLst/>
              <a:gdLst/>
              <a:ahLst/>
              <a:cxnLst/>
              <a:rect l="l" t="t" r="r" b="b"/>
              <a:pathLst>
                <a:path w="4976" h="488" extrusionOk="0">
                  <a:moveTo>
                    <a:pt x="308" y="1"/>
                  </a:moveTo>
                  <a:cubicBezTo>
                    <a:pt x="1" y="1"/>
                    <a:pt x="1" y="488"/>
                    <a:pt x="308" y="488"/>
                  </a:cubicBezTo>
                  <a:lnTo>
                    <a:pt x="4667" y="488"/>
                  </a:lnTo>
                  <a:cubicBezTo>
                    <a:pt x="4975" y="488"/>
                    <a:pt x="4975" y="1"/>
                    <a:pt x="46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6"/>
            <p:cNvSpPr/>
            <p:nvPr/>
          </p:nvSpPr>
          <p:spPr>
            <a:xfrm>
              <a:off x="3691050" y="1009950"/>
              <a:ext cx="48125" cy="107075"/>
            </a:xfrm>
            <a:custGeom>
              <a:avLst/>
              <a:gdLst/>
              <a:ahLst/>
              <a:cxnLst/>
              <a:rect l="l" t="t" r="r" b="b"/>
              <a:pathLst>
                <a:path w="1925" h="4283" extrusionOk="0">
                  <a:moveTo>
                    <a:pt x="975" y="0"/>
                  </a:moveTo>
                  <a:cubicBezTo>
                    <a:pt x="437" y="0"/>
                    <a:pt x="1" y="949"/>
                    <a:pt x="1" y="2154"/>
                  </a:cubicBezTo>
                  <a:cubicBezTo>
                    <a:pt x="1" y="3334"/>
                    <a:pt x="437" y="4283"/>
                    <a:pt x="975" y="4283"/>
                  </a:cubicBezTo>
                  <a:cubicBezTo>
                    <a:pt x="1488" y="4283"/>
                    <a:pt x="1924" y="3334"/>
                    <a:pt x="1924" y="2154"/>
                  </a:cubicBezTo>
                  <a:cubicBezTo>
                    <a:pt x="1924" y="949"/>
                    <a:pt x="1488" y="0"/>
                    <a:pt x="9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6"/>
            <p:cNvSpPr/>
            <p:nvPr/>
          </p:nvSpPr>
          <p:spPr>
            <a:xfrm>
              <a:off x="3121150" y="1265725"/>
              <a:ext cx="199400" cy="170425"/>
            </a:xfrm>
            <a:custGeom>
              <a:avLst/>
              <a:gdLst/>
              <a:ahLst/>
              <a:cxnLst/>
              <a:rect l="l" t="t" r="r" b="b"/>
              <a:pathLst>
                <a:path w="7976" h="6817" extrusionOk="0">
                  <a:moveTo>
                    <a:pt x="4565" y="1"/>
                  </a:moveTo>
                  <a:cubicBezTo>
                    <a:pt x="1514" y="1"/>
                    <a:pt x="1" y="3668"/>
                    <a:pt x="2155" y="5822"/>
                  </a:cubicBezTo>
                  <a:cubicBezTo>
                    <a:pt x="2850" y="6508"/>
                    <a:pt x="3702" y="6816"/>
                    <a:pt x="4538" y="6816"/>
                  </a:cubicBezTo>
                  <a:cubicBezTo>
                    <a:pt x="6293" y="6816"/>
                    <a:pt x="7976" y="5461"/>
                    <a:pt x="7976" y="3411"/>
                  </a:cubicBezTo>
                  <a:cubicBezTo>
                    <a:pt x="7976" y="1514"/>
                    <a:pt x="6437" y="1"/>
                    <a:pt x="45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6"/>
            <p:cNvSpPr/>
            <p:nvPr/>
          </p:nvSpPr>
          <p:spPr>
            <a:xfrm>
              <a:off x="3673750" y="1180475"/>
              <a:ext cx="199400" cy="170400"/>
            </a:xfrm>
            <a:custGeom>
              <a:avLst/>
              <a:gdLst/>
              <a:ahLst/>
              <a:cxnLst/>
              <a:rect l="l" t="t" r="r" b="b"/>
              <a:pathLst>
                <a:path w="7976" h="6816" extrusionOk="0">
                  <a:moveTo>
                    <a:pt x="4565" y="0"/>
                  </a:moveTo>
                  <a:cubicBezTo>
                    <a:pt x="1539" y="0"/>
                    <a:pt x="0" y="3667"/>
                    <a:pt x="2154" y="5821"/>
                  </a:cubicBezTo>
                  <a:cubicBezTo>
                    <a:pt x="2850" y="6508"/>
                    <a:pt x="3702" y="6816"/>
                    <a:pt x="4538" y="6816"/>
                  </a:cubicBezTo>
                  <a:cubicBezTo>
                    <a:pt x="6293" y="6816"/>
                    <a:pt x="7975" y="5460"/>
                    <a:pt x="7975" y="3411"/>
                  </a:cubicBezTo>
                  <a:cubicBezTo>
                    <a:pt x="7975" y="1513"/>
                    <a:pt x="6462" y="0"/>
                    <a:pt x="456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6"/>
            <p:cNvSpPr/>
            <p:nvPr/>
          </p:nvSpPr>
          <p:spPr>
            <a:xfrm>
              <a:off x="4305825" y="1221500"/>
              <a:ext cx="1091750" cy="2202525"/>
            </a:xfrm>
            <a:custGeom>
              <a:avLst/>
              <a:gdLst/>
              <a:ahLst/>
              <a:cxnLst/>
              <a:rect l="l" t="t" r="r" b="b"/>
              <a:pathLst>
                <a:path w="43670" h="88101" extrusionOk="0">
                  <a:moveTo>
                    <a:pt x="25079" y="1"/>
                  </a:moveTo>
                  <a:lnTo>
                    <a:pt x="20515" y="24079"/>
                  </a:lnTo>
                  <a:lnTo>
                    <a:pt x="20258" y="25387"/>
                  </a:lnTo>
                  <a:lnTo>
                    <a:pt x="18925" y="32438"/>
                  </a:lnTo>
                  <a:lnTo>
                    <a:pt x="14361" y="56593"/>
                  </a:lnTo>
                  <a:lnTo>
                    <a:pt x="1" y="79364"/>
                  </a:lnTo>
                  <a:cubicBezTo>
                    <a:pt x="1" y="79364"/>
                    <a:pt x="8119" y="88100"/>
                    <a:pt x="20736" y="88100"/>
                  </a:cubicBezTo>
                  <a:cubicBezTo>
                    <a:pt x="22194" y="88100"/>
                    <a:pt x="23712" y="87984"/>
                    <a:pt x="25284" y="87723"/>
                  </a:cubicBezTo>
                  <a:cubicBezTo>
                    <a:pt x="40439" y="85185"/>
                    <a:pt x="42183" y="68030"/>
                    <a:pt x="43362" y="52593"/>
                  </a:cubicBezTo>
                  <a:cubicBezTo>
                    <a:pt x="43670" y="48311"/>
                    <a:pt x="43516" y="42541"/>
                    <a:pt x="43106" y="36464"/>
                  </a:cubicBezTo>
                  <a:cubicBezTo>
                    <a:pt x="42926" y="33849"/>
                    <a:pt x="42696" y="31182"/>
                    <a:pt x="42465" y="28541"/>
                  </a:cubicBezTo>
                  <a:cubicBezTo>
                    <a:pt x="42439" y="28361"/>
                    <a:pt x="42413" y="28182"/>
                    <a:pt x="42413" y="28002"/>
                  </a:cubicBezTo>
                  <a:cubicBezTo>
                    <a:pt x="41131" y="14899"/>
                    <a:pt x="39285" y="2744"/>
                    <a:pt x="39285" y="2744"/>
                  </a:cubicBezTo>
                  <a:lnTo>
                    <a:pt x="2507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6"/>
            <p:cNvSpPr/>
            <p:nvPr/>
          </p:nvSpPr>
          <p:spPr>
            <a:xfrm>
              <a:off x="4846900" y="2319950"/>
              <a:ext cx="59625" cy="689825"/>
            </a:xfrm>
            <a:custGeom>
              <a:avLst/>
              <a:gdLst/>
              <a:ahLst/>
              <a:cxnLst/>
              <a:rect l="l" t="t" r="r" b="b"/>
              <a:pathLst>
                <a:path w="2385" h="27593" extrusionOk="0">
                  <a:moveTo>
                    <a:pt x="2266" y="1"/>
                  </a:moveTo>
                  <a:cubicBezTo>
                    <a:pt x="2205" y="1"/>
                    <a:pt x="2141" y="39"/>
                    <a:pt x="2128" y="116"/>
                  </a:cubicBezTo>
                  <a:lnTo>
                    <a:pt x="1923" y="2834"/>
                  </a:lnTo>
                  <a:lnTo>
                    <a:pt x="1410" y="9373"/>
                  </a:lnTo>
                  <a:lnTo>
                    <a:pt x="795" y="17271"/>
                  </a:lnTo>
                  <a:lnTo>
                    <a:pt x="257" y="24118"/>
                  </a:lnTo>
                  <a:lnTo>
                    <a:pt x="77" y="26348"/>
                  </a:lnTo>
                  <a:cubicBezTo>
                    <a:pt x="26" y="26707"/>
                    <a:pt x="0" y="27066"/>
                    <a:pt x="0" y="27425"/>
                  </a:cubicBezTo>
                  <a:cubicBezTo>
                    <a:pt x="0" y="27451"/>
                    <a:pt x="0" y="27451"/>
                    <a:pt x="0" y="27477"/>
                  </a:cubicBezTo>
                  <a:cubicBezTo>
                    <a:pt x="0" y="27554"/>
                    <a:pt x="58" y="27592"/>
                    <a:pt x="119" y="27592"/>
                  </a:cubicBezTo>
                  <a:cubicBezTo>
                    <a:pt x="180" y="27592"/>
                    <a:pt x="244" y="27554"/>
                    <a:pt x="257" y="27477"/>
                  </a:cubicBezTo>
                  <a:lnTo>
                    <a:pt x="462" y="24759"/>
                  </a:lnTo>
                  <a:lnTo>
                    <a:pt x="975" y="18220"/>
                  </a:lnTo>
                  <a:lnTo>
                    <a:pt x="1590" y="10322"/>
                  </a:lnTo>
                  <a:lnTo>
                    <a:pt x="2103" y="3475"/>
                  </a:lnTo>
                  <a:lnTo>
                    <a:pt x="2282" y="1244"/>
                  </a:lnTo>
                  <a:cubicBezTo>
                    <a:pt x="2359" y="885"/>
                    <a:pt x="2385" y="526"/>
                    <a:pt x="2385" y="167"/>
                  </a:cubicBezTo>
                  <a:lnTo>
                    <a:pt x="2385" y="116"/>
                  </a:lnTo>
                  <a:cubicBezTo>
                    <a:pt x="2385" y="39"/>
                    <a:pt x="2327" y="1"/>
                    <a:pt x="22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6"/>
            <p:cNvSpPr/>
            <p:nvPr/>
          </p:nvSpPr>
          <p:spPr>
            <a:xfrm>
              <a:off x="4778950" y="1844600"/>
              <a:ext cx="604525" cy="301850"/>
            </a:xfrm>
            <a:custGeom>
              <a:avLst/>
              <a:gdLst/>
              <a:ahLst/>
              <a:cxnLst/>
              <a:rect l="l" t="t" r="r" b="b"/>
              <a:pathLst>
                <a:path w="24181" h="12074" extrusionOk="0">
                  <a:moveTo>
                    <a:pt x="3000" y="1"/>
                  </a:moveTo>
                  <a:cubicBezTo>
                    <a:pt x="2436" y="129"/>
                    <a:pt x="1898" y="283"/>
                    <a:pt x="1333" y="463"/>
                  </a:cubicBezTo>
                  <a:lnTo>
                    <a:pt x="0" y="7514"/>
                  </a:lnTo>
                  <a:cubicBezTo>
                    <a:pt x="184" y="7657"/>
                    <a:pt x="384" y="7706"/>
                    <a:pt x="597" y="7706"/>
                  </a:cubicBezTo>
                  <a:cubicBezTo>
                    <a:pt x="1063" y="7706"/>
                    <a:pt x="1595" y="7471"/>
                    <a:pt x="2175" y="7471"/>
                  </a:cubicBezTo>
                  <a:cubicBezTo>
                    <a:pt x="2472" y="7471"/>
                    <a:pt x="2782" y="7532"/>
                    <a:pt x="3103" y="7719"/>
                  </a:cubicBezTo>
                  <a:cubicBezTo>
                    <a:pt x="8251" y="10680"/>
                    <a:pt x="14036" y="12073"/>
                    <a:pt x="19083" y="12073"/>
                  </a:cubicBezTo>
                  <a:cubicBezTo>
                    <a:pt x="20899" y="12073"/>
                    <a:pt x="22620" y="11893"/>
                    <a:pt x="24181" y="11540"/>
                  </a:cubicBezTo>
                  <a:cubicBezTo>
                    <a:pt x="24001" y="8925"/>
                    <a:pt x="23771" y="6258"/>
                    <a:pt x="23514" y="3617"/>
                  </a:cubicBezTo>
                  <a:cubicBezTo>
                    <a:pt x="23488" y="3437"/>
                    <a:pt x="23463" y="3258"/>
                    <a:pt x="23463" y="3078"/>
                  </a:cubicBezTo>
                  <a:cubicBezTo>
                    <a:pt x="21674" y="3321"/>
                    <a:pt x="19965" y="3425"/>
                    <a:pt x="18353" y="3425"/>
                  </a:cubicBezTo>
                  <a:cubicBezTo>
                    <a:pt x="9085" y="3425"/>
                    <a:pt x="3000" y="1"/>
                    <a:pt x="30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6"/>
            <p:cNvSpPr/>
            <p:nvPr/>
          </p:nvSpPr>
          <p:spPr>
            <a:xfrm>
              <a:off x="4818675" y="1220850"/>
              <a:ext cx="548150" cy="733925"/>
            </a:xfrm>
            <a:custGeom>
              <a:avLst/>
              <a:gdLst/>
              <a:ahLst/>
              <a:cxnLst/>
              <a:rect l="l" t="t" r="r" b="b"/>
              <a:pathLst>
                <a:path w="21926" h="29357" extrusionOk="0">
                  <a:moveTo>
                    <a:pt x="4565" y="1"/>
                  </a:moveTo>
                  <a:lnTo>
                    <a:pt x="1" y="24079"/>
                  </a:lnTo>
                  <a:cubicBezTo>
                    <a:pt x="3477" y="26269"/>
                    <a:pt x="9551" y="29357"/>
                    <a:pt x="16261" y="29357"/>
                  </a:cubicBezTo>
                  <a:cubicBezTo>
                    <a:pt x="18115" y="29357"/>
                    <a:pt x="20016" y="29121"/>
                    <a:pt x="21925" y="28567"/>
                  </a:cubicBezTo>
                  <a:cubicBezTo>
                    <a:pt x="20669" y="15258"/>
                    <a:pt x="18771" y="2770"/>
                    <a:pt x="18771" y="2770"/>
                  </a:cubicBezTo>
                  <a:lnTo>
                    <a:pt x="456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6"/>
            <p:cNvSpPr/>
            <p:nvPr/>
          </p:nvSpPr>
          <p:spPr>
            <a:xfrm>
              <a:off x="3753875" y="904125"/>
              <a:ext cx="1871275" cy="445050"/>
            </a:xfrm>
            <a:custGeom>
              <a:avLst/>
              <a:gdLst/>
              <a:ahLst/>
              <a:cxnLst/>
              <a:rect l="l" t="t" r="r" b="b"/>
              <a:pathLst>
                <a:path w="74851" h="17802" extrusionOk="0">
                  <a:moveTo>
                    <a:pt x="70011" y="1"/>
                  </a:moveTo>
                  <a:cubicBezTo>
                    <a:pt x="69992" y="1"/>
                    <a:pt x="69973" y="1"/>
                    <a:pt x="69953" y="2"/>
                  </a:cubicBezTo>
                  <a:cubicBezTo>
                    <a:pt x="59748" y="336"/>
                    <a:pt x="40516" y="1541"/>
                    <a:pt x="24925" y="2592"/>
                  </a:cubicBezTo>
                  <a:cubicBezTo>
                    <a:pt x="22899" y="2746"/>
                    <a:pt x="20925" y="2874"/>
                    <a:pt x="19053" y="3003"/>
                  </a:cubicBezTo>
                  <a:lnTo>
                    <a:pt x="9565" y="3669"/>
                  </a:lnTo>
                  <a:cubicBezTo>
                    <a:pt x="8617" y="3721"/>
                    <a:pt x="7745" y="3798"/>
                    <a:pt x="6924" y="3849"/>
                  </a:cubicBezTo>
                  <a:lnTo>
                    <a:pt x="2232" y="4182"/>
                  </a:lnTo>
                  <a:cubicBezTo>
                    <a:pt x="1334" y="4259"/>
                    <a:pt x="565" y="4900"/>
                    <a:pt x="309" y="5798"/>
                  </a:cubicBezTo>
                  <a:cubicBezTo>
                    <a:pt x="78" y="6772"/>
                    <a:pt x="1" y="8029"/>
                    <a:pt x="924" y="8900"/>
                  </a:cubicBezTo>
                  <a:cubicBezTo>
                    <a:pt x="1180" y="9208"/>
                    <a:pt x="3309" y="9618"/>
                    <a:pt x="6642" y="10157"/>
                  </a:cubicBezTo>
                  <a:cubicBezTo>
                    <a:pt x="7335" y="10259"/>
                    <a:pt x="8078" y="10388"/>
                    <a:pt x="8873" y="10490"/>
                  </a:cubicBezTo>
                  <a:cubicBezTo>
                    <a:pt x="11591" y="10901"/>
                    <a:pt x="14873" y="11362"/>
                    <a:pt x="18463" y="11849"/>
                  </a:cubicBezTo>
                  <a:cubicBezTo>
                    <a:pt x="20233" y="12080"/>
                    <a:pt x="22079" y="12311"/>
                    <a:pt x="24002" y="12542"/>
                  </a:cubicBezTo>
                  <a:cubicBezTo>
                    <a:pt x="42003" y="14824"/>
                    <a:pt x="64620" y="17337"/>
                    <a:pt x="68774" y="17798"/>
                  </a:cubicBezTo>
                  <a:cubicBezTo>
                    <a:pt x="68801" y="17800"/>
                    <a:pt x="68829" y="17801"/>
                    <a:pt x="68857" y="17801"/>
                  </a:cubicBezTo>
                  <a:cubicBezTo>
                    <a:pt x="69213" y="17801"/>
                    <a:pt x="69562" y="17650"/>
                    <a:pt x="69799" y="17388"/>
                  </a:cubicBezTo>
                  <a:cubicBezTo>
                    <a:pt x="71594" y="15260"/>
                    <a:pt x="74851" y="8952"/>
                    <a:pt x="71056" y="695"/>
                  </a:cubicBezTo>
                  <a:cubicBezTo>
                    <a:pt x="70859" y="277"/>
                    <a:pt x="70451" y="1"/>
                    <a:pt x="700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6"/>
            <p:cNvSpPr/>
            <p:nvPr/>
          </p:nvSpPr>
          <p:spPr>
            <a:xfrm>
              <a:off x="3894925" y="995200"/>
              <a:ext cx="98100" cy="171200"/>
            </a:xfrm>
            <a:custGeom>
              <a:avLst/>
              <a:gdLst/>
              <a:ahLst/>
              <a:cxnLst/>
              <a:rect l="l" t="t" r="r" b="b"/>
              <a:pathLst>
                <a:path w="3924" h="6848" extrusionOk="0">
                  <a:moveTo>
                    <a:pt x="3923" y="1"/>
                  </a:moveTo>
                  <a:cubicBezTo>
                    <a:pt x="2975" y="78"/>
                    <a:pt x="2077" y="129"/>
                    <a:pt x="1282" y="180"/>
                  </a:cubicBezTo>
                  <a:cubicBezTo>
                    <a:pt x="590" y="1385"/>
                    <a:pt x="0" y="3462"/>
                    <a:pt x="1000" y="6514"/>
                  </a:cubicBezTo>
                  <a:lnTo>
                    <a:pt x="3231" y="6847"/>
                  </a:lnTo>
                  <a:cubicBezTo>
                    <a:pt x="3000" y="5257"/>
                    <a:pt x="2770" y="2103"/>
                    <a:pt x="392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6"/>
            <p:cNvSpPr/>
            <p:nvPr/>
          </p:nvSpPr>
          <p:spPr>
            <a:xfrm>
              <a:off x="4180825" y="968925"/>
              <a:ext cx="196200" cy="248750"/>
            </a:xfrm>
            <a:custGeom>
              <a:avLst/>
              <a:gdLst/>
              <a:ahLst/>
              <a:cxnLst/>
              <a:rect l="l" t="t" r="r" b="b"/>
              <a:pathLst>
                <a:path w="7848" h="9950" extrusionOk="0">
                  <a:moveTo>
                    <a:pt x="7847" y="0"/>
                  </a:moveTo>
                  <a:lnTo>
                    <a:pt x="7847" y="0"/>
                  </a:lnTo>
                  <a:cubicBezTo>
                    <a:pt x="5796" y="129"/>
                    <a:pt x="3821" y="257"/>
                    <a:pt x="1949" y="385"/>
                  </a:cubicBezTo>
                  <a:cubicBezTo>
                    <a:pt x="898" y="1924"/>
                    <a:pt x="1" y="4642"/>
                    <a:pt x="1385" y="9257"/>
                  </a:cubicBezTo>
                  <a:cubicBezTo>
                    <a:pt x="3155" y="9488"/>
                    <a:pt x="5001" y="9719"/>
                    <a:pt x="6924" y="9950"/>
                  </a:cubicBezTo>
                  <a:cubicBezTo>
                    <a:pt x="6642" y="7667"/>
                    <a:pt x="6309" y="2898"/>
                    <a:pt x="784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6"/>
            <p:cNvSpPr/>
            <p:nvPr/>
          </p:nvSpPr>
          <p:spPr>
            <a:xfrm>
              <a:off x="5044325" y="892625"/>
              <a:ext cx="614175" cy="468650"/>
            </a:xfrm>
            <a:custGeom>
              <a:avLst/>
              <a:gdLst/>
              <a:ahLst/>
              <a:cxnLst/>
              <a:rect l="l" t="t" r="r" b="b"/>
              <a:pathLst>
                <a:path w="24567" h="18746" extrusionOk="0">
                  <a:moveTo>
                    <a:pt x="20310" y="1"/>
                  </a:moveTo>
                  <a:lnTo>
                    <a:pt x="19438" y="27"/>
                  </a:lnTo>
                  <a:lnTo>
                    <a:pt x="12950" y="206"/>
                  </a:lnTo>
                  <a:lnTo>
                    <a:pt x="6335" y="360"/>
                  </a:lnTo>
                  <a:cubicBezTo>
                    <a:pt x="6335" y="360"/>
                    <a:pt x="1" y="8386"/>
                    <a:pt x="5745" y="17669"/>
                  </a:cubicBezTo>
                  <a:lnTo>
                    <a:pt x="11796" y="18207"/>
                  </a:lnTo>
                  <a:lnTo>
                    <a:pt x="17771" y="18746"/>
                  </a:lnTo>
                  <a:cubicBezTo>
                    <a:pt x="17822" y="18746"/>
                    <a:pt x="17848" y="18720"/>
                    <a:pt x="17899" y="18694"/>
                  </a:cubicBezTo>
                  <a:cubicBezTo>
                    <a:pt x="17925" y="18669"/>
                    <a:pt x="17951" y="18643"/>
                    <a:pt x="17976" y="18643"/>
                  </a:cubicBezTo>
                  <a:cubicBezTo>
                    <a:pt x="19156" y="17899"/>
                    <a:pt x="24566" y="13668"/>
                    <a:pt x="203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6"/>
            <p:cNvSpPr/>
            <p:nvPr/>
          </p:nvSpPr>
          <p:spPr>
            <a:xfrm>
              <a:off x="5445000" y="892625"/>
              <a:ext cx="213500" cy="466075"/>
            </a:xfrm>
            <a:custGeom>
              <a:avLst/>
              <a:gdLst/>
              <a:ahLst/>
              <a:cxnLst/>
              <a:rect l="l" t="t" r="r" b="b"/>
              <a:pathLst>
                <a:path w="8540" h="18643" extrusionOk="0">
                  <a:moveTo>
                    <a:pt x="4283" y="1"/>
                  </a:moveTo>
                  <a:lnTo>
                    <a:pt x="4283" y="1"/>
                  </a:lnTo>
                  <a:cubicBezTo>
                    <a:pt x="3334" y="155"/>
                    <a:pt x="2513" y="668"/>
                    <a:pt x="1949" y="1463"/>
                  </a:cubicBezTo>
                  <a:cubicBezTo>
                    <a:pt x="1949" y="1463"/>
                    <a:pt x="0" y="5181"/>
                    <a:pt x="385" y="11873"/>
                  </a:cubicBezTo>
                  <a:cubicBezTo>
                    <a:pt x="590" y="15540"/>
                    <a:pt x="1308" y="17566"/>
                    <a:pt x="1949" y="18643"/>
                  </a:cubicBezTo>
                  <a:cubicBezTo>
                    <a:pt x="3129" y="17899"/>
                    <a:pt x="8539" y="13668"/>
                    <a:pt x="42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6"/>
            <p:cNvSpPr/>
            <p:nvPr/>
          </p:nvSpPr>
          <p:spPr>
            <a:xfrm>
              <a:off x="5454625" y="925975"/>
              <a:ext cx="97450" cy="390425"/>
            </a:xfrm>
            <a:custGeom>
              <a:avLst/>
              <a:gdLst/>
              <a:ahLst/>
              <a:cxnLst/>
              <a:rect l="l" t="t" r="r" b="b"/>
              <a:pathLst>
                <a:path w="3898" h="15617" extrusionOk="0">
                  <a:moveTo>
                    <a:pt x="1769" y="0"/>
                  </a:moveTo>
                  <a:cubicBezTo>
                    <a:pt x="1128" y="0"/>
                    <a:pt x="0" y="4052"/>
                    <a:pt x="0" y="8026"/>
                  </a:cubicBezTo>
                  <a:cubicBezTo>
                    <a:pt x="0" y="12001"/>
                    <a:pt x="462" y="15617"/>
                    <a:pt x="1103" y="15617"/>
                  </a:cubicBezTo>
                  <a:cubicBezTo>
                    <a:pt x="1744" y="15617"/>
                    <a:pt x="3898" y="11822"/>
                    <a:pt x="3898" y="7565"/>
                  </a:cubicBezTo>
                  <a:cubicBezTo>
                    <a:pt x="3898" y="3052"/>
                    <a:pt x="2410" y="0"/>
                    <a:pt x="17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6"/>
            <p:cNvSpPr/>
            <p:nvPr/>
          </p:nvSpPr>
          <p:spPr>
            <a:xfrm>
              <a:off x="5238575" y="893275"/>
              <a:ext cx="291075" cy="468000"/>
            </a:xfrm>
            <a:custGeom>
              <a:avLst/>
              <a:gdLst/>
              <a:ahLst/>
              <a:cxnLst/>
              <a:rect l="l" t="t" r="r" b="b"/>
              <a:pathLst>
                <a:path w="11643" h="18720" extrusionOk="0">
                  <a:moveTo>
                    <a:pt x="11642" y="1"/>
                  </a:moveTo>
                  <a:lnTo>
                    <a:pt x="5180" y="180"/>
                  </a:lnTo>
                  <a:cubicBezTo>
                    <a:pt x="3539" y="2231"/>
                    <a:pt x="1" y="8283"/>
                    <a:pt x="4052" y="18181"/>
                  </a:cubicBezTo>
                  <a:lnTo>
                    <a:pt x="10001" y="18720"/>
                  </a:lnTo>
                  <a:cubicBezTo>
                    <a:pt x="10027" y="18720"/>
                    <a:pt x="10078" y="18694"/>
                    <a:pt x="10129" y="18668"/>
                  </a:cubicBezTo>
                  <a:cubicBezTo>
                    <a:pt x="9129" y="15232"/>
                    <a:pt x="7155" y="6232"/>
                    <a:pt x="116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6"/>
            <p:cNvSpPr/>
            <p:nvPr/>
          </p:nvSpPr>
          <p:spPr>
            <a:xfrm>
              <a:off x="5180875" y="930450"/>
              <a:ext cx="160950" cy="14775"/>
            </a:xfrm>
            <a:custGeom>
              <a:avLst/>
              <a:gdLst/>
              <a:ahLst/>
              <a:cxnLst/>
              <a:rect l="l" t="t" r="r" b="b"/>
              <a:pathLst>
                <a:path w="6438" h="591" extrusionOk="0">
                  <a:moveTo>
                    <a:pt x="334" y="1"/>
                  </a:moveTo>
                  <a:cubicBezTo>
                    <a:pt x="1" y="52"/>
                    <a:pt x="1" y="514"/>
                    <a:pt x="334" y="539"/>
                  </a:cubicBezTo>
                  <a:lnTo>
                    <a:pt x="6129" y="591"/>
                  </a:lnTo>
                  <a:cubicBezTo>
                    <a:pt x="6437" y="565"/>
                    <a:pt x="6437" y="78"/>
                    <a:pt x="6129" y="52"/>
                  </a:cubicBezTo>
                  <a:lnTo>
                    <a:pt x="33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6"/>
            <p:cNvSpPr/>
            <p:nvPr/>
          </p:nvSpPr>
          <p:spPr>
            <a:xfrm>
              <a:off x="5153950" y="986200"/>
              <a:ext cx="158375" cy="18175"/>
            </a:xfrm>
            <a:custGeom>
              <a:avLst/>
              <a:gdLst/>
              <a:ahLst/>
              <a:cxnLst/>
              <a:rect l="l" t="t" r="r" b="b"/>
              <a:pathLst>
                <a:path w="6335" h="727" extrusionOk="0">
                  <a:moveTo>
                    <a:pt x="311" y="1"/>
                  </a:moveTo>
                  <a:cubicBezTo>
                    <a:pt x="1" y="1"/>
                    <a:pt x="9" y="515"/>
                    <a:pt x="334" y="540"/>
                  </a:cubicBezTo>
                  <a:cubicBezTo>
                    <a:pt x="1924" y="669"/>
                    <a:pt x="3513" y="726"/>
                    <a:pt x="5103" y="726"/>
                  </a:cubicBezTo>
                  <a:cubicBezTo>
                    <a:pt x="5411" y="726"/>
                    <a:pt x="5719" y="724"/>
                    <a:pt x="6027" y="720"/>
                  </a:cubicBezTo>
                  <a:cubicBezTo>
                    <a:pt x="6334" y="694"/>
                    <a:pt x="6334" y="233"/>
                    <a:pt x="6027" y="181"/>
                  </a:cubicBezTo>
                  <a:cubicBezTo>
                    <a:pt x="5719" y="185"/>
                    <a:pt x="5411" y="188"/>
                    <a:pt x="5103" y="188"/>
                  </a:cubicBezTo>
                  <a:cubicBezTo>
                    <a:pt x="3513" y="188"/>
                    <a:pt x="1924" y="131"/>
                    <a:pt x="334" y="2"/>
                  </a:cubicBezTo>
                  <a:cubicBezTo>
                    <a:pt x="326" y="1"/>
                    <a:pt x="319" y="1"/>
                    <a:pt x="3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6"/>
            <p:cNvSpPr/>
            <p:nvPr/>
          </p:nvSpPr>
          <p:spPr>
            <a:xfrm>
              <a:off x="5125750" y="1063800"/>
              <a:ext cx="167350" cy="16700"/>
            </a:xfrm>
            <a:custGeom>
              <a:avLst/>
              <a:gdLst/>
              <a:ahLst/>
              <a:cxnLst/>
              <a:rect l="l" t="t" r="r" b="b"/>
              <a:pathLst>
                <a:path w="6694" h="668" extrusionOk="0">
                  <a:moveTo>
                    <a:pt x="334" y="0"/>
                  </a:moveTo>
                  <a:cubicBezTo>
                    <a:pt x="1" y="0"/>
                    <a:pt x="1" y="513"/>
                    <a:pt x="334" y="539"/>
                  </a:cubicBezTo>
                  <a:cubicBezTo>
                    <a:pt x="2360" y="616"/>
                    <a:pt x="4360" y="642"/>
                    <a:pt x="6360" y="667"/>
                  </a:cubicBezTo>
                  <a:cubicBezTo>
                    <a:pt x="6693" y="642"/>
                    <a:pt x="6693" y="180"/>
                    <a:pt x="6360" y="129"/>
                  </a:cubicBezTo>
                  <a:cubicBezTo>
                    <a:pt x="4360" y="129"/>
                    <a:pt x="2360" y="77"/>
                    <a:pt x="3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6"/>
            <p:cNvSpPr/>
            <p:nvPr/>
          </p:nvSpPr>
          <p:spPr>
            <a:xfrm>
              <a:off x="5125100" y="1155475"/>
              <a:ext cx="171200" cy="15600"/>
            </a:xfrm>
            <a:custGeom>
              <a:avLst/>
              <a:gdLst/>
              <a:ahLst/>
              <a:cxnLst/>
              <a:rect l="l" t="t" r="r" b="b"/>
              <a:pathLst>
                <a:path w="6848" h="624" extrusionOk="0">
                  <a:moveTo>
                    <a:pt x="6514" y="0"/>
                  </a:moveTo>
                  <a:cubicBezTo>
                    <a:pt x="5312" y="60"/>
                    <a:pt x="4102" y="85"/>
                    <a:pt x="2893" y="85"/>
                  </a:cubicBezTo>
                  <a:cubicBezTo>
                    <a:pt x="2038" y="85"/>
                    <a:pt x="1184" y="73"/>
                    <a:pt x="334" y="52"/>
                  </a:cubicBezTo>
                  <a:cubicBezTo>
                    <a:pt x="1" y="77"/>
                    <a:pt x="1" y="539"/>
                    <a:pt x="334" y="590"/>
                  </a:cubicBezTo>
                  <a:cubicBezTo>
                    <a:pt x="1184" y="611"/>
                    <a:pt x="2038" y="624"/>
                    <a:pt x="2893" y="624"/>
                  </a:cubicBezTo>
                  <a:cubicBezTo>
                    <a:pt x="4102" y="624"/>
                    <a:pt x="5312" y="599"/>
                    <a:pt x="6514" y="539"/>
                  </a:cubicBezTo>
                  <a:cubicBezTo>
                    <a:pt x="6847" y="539"/>
                    <a:pt x="6847" y="0"/>
                    <a:pt x="65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6"/>
            <p:cNvSpPr/>
            <p:nvPr/>
          </p:nvSpPr>
          <p:spPr>
            <a:xfrm>
              <a:off x="5149475" y="1257400"/>
              <a:ext cx="169250" cy="14125"/>
            </a:xfrm>
            <a:custGeom>
              <a:avLst/>
              <a:gdLst/>
              <a:ahLst/>
              <a:cxnLst/>
              <a:rect l="l" t="t" r="r" b="b"/>
              <a:pathLst>
                <a:path w="6770" h="565" extrusionOk="0">
                  <a:moveTo>
                    <a:pt x="359" y="0"/>
                  </a:moveTo>
                  <a:cubicBezTo>
                    <a:pt x="0" y="0"/>
                    <a:pt x="0" y="539"/>
                    <a:pt x="359" y="539"/>
                  </a:cubicBezTo>
                  <a:lnTo>
                    <a:pt x="6437" y="565"/>
                  </a:lnTo>
                  <a:cubicBezTo>
                    <a:pt x="6770" y="565"/>
                    <a:pt x="6770" y="26"/>
                    <a:pt x="6437" y="26"/>
                  </a:cubicBezTo>
                  <a:lnTo>
                    <a:pt x="3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6"/>
            <p:cNvSpPr/>
            <p:nvPr/>
          </p:nvSpPr>
          <p:spPr>
            <a:xfrm>
              <a:off x="2849350" y="1944625"/>
              <a:ext cx="949425" cy="495825"/>
            </a:xfrm>
            <a:custGeom>
              <a:avLst/>
              <a:gdLst/>
              <a:ahLst/>
              <a:cxnLst/>
              <a:rect l="l" t="t" r="r" b="b"/>
              <a:pathLst>
                <a:path w="37977" h="19833" extrusionOk="0">
                  <a:moveTo>
                    <a:pt x="36336" y="0"/>
                  </a:moveTo>
                  <a:cubicBezTo>
                    <a:pt x="28020" y="5050"/>
                    <a:pt x="16179" y="6021"/>
                    <a:pt x="8300" y="6021"/>
                  </a:cubicBezTo>
                  <a:cubicBezTo>
                    <a:pt x="3377" y="6021"/>
                    <a:pt x="1" y="5642"/>
                    <a:pt x="0" y="5642"/>
                  </a:cubicBezTo>
                  <a:lnTo>
                    <a:pt x="0" y="5642"/>
                  </a:lnTo>
                  <a:cubicBezTo>
                    <a:pt x="0" y="5642"/>
                    <a:pt x="718" y="16693"/>
                    <a:pt x="2359" y="19027"/>
                  </a:cubicBezTo>
                  <a:cubicBezTo>
                    <a:pt x="2751" y="19590"/>
                    <a:pt x="3698" y="19833"/>
                    <a:pt x="5041" y="19833"/>
                  </a:cubicBezTo>
                  <a:cubicBezTo>
                    <a:pt x="13551" y="19833"/>
                    <a:pt x="37977" y="10078"/>
                    <a:pt x="37977" y="10078"/>
                  </a:cubicBezTo>
                  <a:lnTo>
                    <a:pt x="363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6"/>
            <p:cNvSpPr/>
            <p:nvPr/>
          </p:nvSpPr>
          <p:spPr>
            <a:xfrm>
              <a:off x="2215025" y="1009975"/>
              <a:ext cx="2929975" cy="4456325"/>
            </a:xfrm>
            <a:custGeom>
              <a:avLst/>
              <a:gdLst/>
              <a:ahLst/>
              <a:cxnLst/>
              <a:rect l="l" t="t" r="r" b="b"/>
              <a:pathLst>
                <a:path w="117199" h="178253" extrusionOk="0">
                  <a:moveTo>
                    <a:pt x="105742" y="1"/>
                  </a:moveTo>
                  <a:cubicBezTo>
                    <a:pt x="105638" y="1"/>
                    <a:pt x="105525" y="17"/>
                    <a:pt x="105403" y="51"/>
                  </a:cubicBezTo>
                  <a:cubicBezTo>
                    <a:pt x="102608" y="820"/>
                    <a:pt x="101506" y="7820"/>
                    <a:pt x="101506" y="7820"/>
                  </a:cubicBezTo>
                  <a:cubicBezTo>
                    <a:pt x="101506" y="7820"/>
                    <a:pt x="101447" y="1445"/>
                    <a:pt x="100123" y="1445"/>
                  </a:cubicBezTo>
                  <a:cubicBezTo>
                    <a:pt x="99929" y="1445"/>
                    <a:pt x="99707" y="1582"/>
                    <a:pt x="99454" y="1897"/>
                  </a:cubicBezTo>
                  <a:cubicBezTo>
                    <a:pt x="96787" y="5205"/>
                    <a:pt x="97146" y="15641"/>
                    <a:pt x="101711" y="16872"/>
                  </a:cubicBezTo>
                  <a:cubicBezTo>
                    <a:pt x="101711" y="16872"/>
                    <a:pt x="98993" y="23539"/>
                    <a:pt x="95351" y="31283"/>
                  </a:cubicBezTo>
                  <a:cubicBezTo>
                    <a:pt x="94941" y="32155"/>
                    <a:pt x="94531" y="33001"/>
                    <a:pt x="94121" y="33873"/>
                  </a:cubicBezTo>
                  <a:cubicBezTo>
                    <a:pt x="93582" y="34976"/>
                    <a:pt x="93044" y="36053"/>
                    <a:pt x="92505" y="37155"/>
                  </a:cubicBezTo>
                  <a:cubicBezTo>
                    <a:pt x="89685" y="42822"/>
                    <a:pt x="86582" y="48335"/>
                    <a:pt x="83915" y="51720"/>
                  </a:cubicBezTo>
                  <a:cubicBezTo>
                    <a:pt x="80458" y="47725"/>
                    <a:pt x="74179" y="46039"/>
                    <a:pt x="66578" y="46039"/>
                  </a:cubicBezTo>
                  <a:cubicBezTo>
                    <a:pt x="40860" y="46039"/>
                    <a:pt x="0" y="65333"/>
                    <a:pt x="2039" y="79722"/>
                  </a:cubicBezTo>
                  <a:cubicBezTo>
                    <a:pt x="4116" y="94235"/>
                    <a:pt x="18758" y="121134"/>
                    <a:pt x="30040" y="127340"/>
                  </a:cubicBezTo>
                  <a:cubicBezTo>
                    <a:pt x="30348" y="127519"/>
                    <a:pt x="30656" y="127673"/>
                    <a:pt x="30938" y="127801"/>
                  </a:cubicBezTo>
                  <a:cubicBezTo>
                    <a:pt x="30604" y="128571"/>
                    <a:pt x="34143" y="129237"/>
                    <a:pt x="35707" y="129622"/>
                  </a:cubicBezTo>
                  <a:cubicBezTo>
                    <a:pt x="35656" y="130032"/>
                    <a:pt x="35553" y="130417"/>
                    <a:pt x="35451" y="130802"/>
                  </a:cubicBezTo>
                  <a:cubicBezTo>
                    <a:pt x="35169" y="131827"/>
                    <a:pt x="35374" y="133879"/>
                    <a:pt x="33989" y="135392"/>
                  </a:cubicBezTo>
                  <a:cubicBezTo>
                    <a:pt x="25322" y="144854"/>
                    <a:pt x="16450" y="166419"/>
                    <a:pt x="16014" y="170368"/>
                  </a:cubicBezTo>
                  <a:cubicBezTo>
                    <a:pt x="19218" y="173180"/>
                    <a:pt x="33812" y="178253"/>
                    <a:pt x="54536" y="178253"/>
                  </a:cubicBezTo>
                  <a:cubicBezTo>
                    <a:pt x="66319" y="178253"/>
                    <a:pt x="80085" y="176612"/>
                    <a:pt x="94864" y="171983"/>
                  </a:cubicBezTo>
                  <a:cubicBezTo>
                    <a:pt x="96531" y="170342"/>
                    <a:pt x="97198" y="160419"/>
                    <a:pt x="97223" y="158316"/>
                  </a:cubicBezTo>
                  <a:cubicBezTo>
                    <a:pt x="97377" y="148751"/>
                    <a:pt x="95839" y="139033"/>
                    <a:pt x="94967" y="129519"/>
                  </a:cubicBezTo>
                  <a:cubicBezTo>
                    <a:pt x="94095" y="119596"/>
                    <a:pt x="93146" y="109672"/>
                    <a:pt x="91864" y="99800"/>
                  </a:cubicBezTo>
                  <a:cubicBezTo>
                    <a:pt x="91531" y="97287"/>
                    <a:pt x="91172" y="94774"/>
                    <a:pt x="90761" y="92287"/>
                  </a:cubicBezTo>
                  <a:cubicBezTo>
                    <a:pt x="90659" y="91620"/>
                    <a:pt x="89402" y="87389"/>
                    <a:pt x="89787" y="86979"/>
                  </a:cubicBezTo>
                  <a:cubicBezTo>
                    <a:pt x="91941" y="84491"/>
                    <a:pt x="104455" y="65824"/>
                    <a:pt x="111814" y="42694"/>
                  </a:cubicBezTo>
                  <a:cubicBezTo>
                    <a:pt x="112147" y="41592"/>
                    <a:pt x="112481" y="40489"/>
                    <a:pt x="112814" y="39386"/>
                  </a:cubicBezTo>
                  <a:cubicBezTo>
                    <a:pt x="112968" y="38848"/>
                    <a:pt x="113122" y="38284"/>
                    <a:pt x="113276" y="37720"/>
                  </a:cubicBezTo>
                  <a:cubicBezTo>
                    <a:pt x="115583" y="29437"/>
                    <a:pt x="117096" y="20744"/>
                    <a:pt x="117199" y="12077"/>
                  </a:cubicBezTo>
                  <a:cubicBezTo>
                    <a:pt x="117199" y="12077"/>
                    <a:pt x="112634" y="11487"/>
                    <a:pt x="111942" y="8462"/>
                  </a:cubicBezTo>
                  <a:cubicBezTo>
                    <a:pt x="111224" y="5461"/>
                    <a:pt x="112327" y="2410"/>
                    <a:pt x="110814" y="2410"/>
                  </a:cubicBezTo>
                  <a:cubicBezTo>
                    <a:pt x="107224" y="2410"/>
                    <a:pt x="106275" y="7154"/>
                    <a:pt x="106096" y="7590"/>
                  </a:cubicBezTo>
                  <a:cubicBezTo>
                    <a:pt x="106194" y="7149"/>
                    <a:pt x="107927" y="1"/>
                    <a:pt x="10574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6"/>
            <p:cNvSpPr/>
            <p:nvPr/>
          </p:nvSpPr>
          <p:spPr>
            <a:xfrm>
              <a:off x="2984000" y="3004750"/>
              <a:ext cx="1607575" cy="1248850"/>
            </a:xfrm>
            <a:custGeom>
              <a:avLst/>
              <a:gdLst/>
              <a:ahLst/>
              <a:cxnLst/>
              <a:rect l="l" t="t" r="r" b="b"/>
              <a:pathLst>
                <a:path w="64303" h="49954" extrusionOk="0">
                  <a:moveTo>
                    <a:pt x="64147" y="0"/>
                  </a:moveTo>
                  <a:cubicBezTo>
                    <a:pt x="64106" y="0"/>
                    <a:pt x="64062" y="17"/>
                    <a:pt x="64028" y="59"/>
                  </a:cubicBezTo>
                  <a:cubicBezTo>
                    <a:pt x="63541" y="726"/>
                    <a:pt x="63054" y="1418"/>
                    <a:pt x="62541" y="2085"/>
                  </a:cubicBezTo>
                  <a:cubicBezTo>
                    <a:pt x="61182" y="3931"/>
                    <a:pt x="59772" y="5752"/>
                    <a:pt x="58336" y="7547"/>
                  </a:cubicBezTo>
                  <a:cubicBezTo>
                    <a:pt x="56259" y="10213"/>
                    <a:pt x="54105" y="12829"/>
                    <a:pt x="51925" y="15393"/>
                  </a:cubicBezTo>
                  <a:cubicBezTo>
                    <a:pt x="49233" y="18547"/>
                    <a:pt x="46489" y="21624"/>
                    <a:pt x="43668" y="24625"/>
                  </a:cubicBezTo>
                  <a:cubicBezTo>
                    <a:pt x="40591" y="27907"/>
                    <a:pt x="37412" y="31112"/>
                    <a:pt x="34129" y="34189"/>
                  </a:cubicBezTo>
                  <a:cubicBezTo>
                    <a:pt x="30642" y="37471"/>
                    <a:pt x="27052" y="40677"/>
                    <a:pt x="23103" y="43395"/>
                  </a:cubicBezTo>
                  <a:cubicBezTo>
                    <a:pt x="20129" y="45472"/>
                    <a:pt x="16923" y="47292"/>
                    <a:pt x="13487" y="48472"/>
                  </a:cubicBezTo>
                  <a:cubicBezTo>
                    <a:pt x="11231" y="49293"/>
                    <a:pt x="8897" y="49703"/>
                    <a:pt x="6512" y="49728"/>
                  </a:cubicBezTo>
                  <a:cubicBezTo>
                    <a:pt x="5025" y="49728"/>
                    <a:pt x="3538" y="49472"/>
                    <a:pt x="2153" y="48959"/>
                  </a:cubicBezTo>
                  <a:cubicBezTo>
                    <a:pt x="1512" y="48728"/>
                    <a:pt x="897" y="48395"/>
                    <a:pt x="333" y="48010"/>
                  </a:cubicBezTo>
                  <a:lnTo>
                    <a:pt x="281" y="47959"/>
                  </a:lnTo>
                  <a:cubicBezTo>
                    <a:pt x="254" y="47938"/>
                    <a:pt x="225" y="47929"/>
                    <a:pt x="197" y="47929"/>
                  </a:cubicBezTo>
                  <a:cubicBezTo>
                    <a:pt x="91" y="47929"/>
                    <a:pt x="1" y="48058"/>
                    <a:pt x="102" y="48139"/>
                  </a:cubicBezTo>
                  <a:lnTo>
                    <a:pt x="102" y="48113"/>
                  </a:lnTo>
                  <a:cubicBezTo>
                    <a:pt x="486" y="48421"/>
                    <a:pt x="897" y="48651"/>
                    <a:pt x="1333" y="48857"/>
                  </a:cubicBezTo>
                  <a:cubicBezTo>
                    <a:pt x="2512" y="49395"/>
                    <a:pt x="3769" y="49728"/>
                    <a:pt x="5051" y="49882"/>
                  </a:cubicBezTo>
                  <a:cubicBezTo>
                    <a:pt x="5606" y="49930"/>
                    <a:pt x="6161" y="49954"/>
                    <a:pt x="6714" y="49954"/>
                  </a:cubicBezTo>
                  <a:cubicBezTo>
                    <a:pt x="8260" y="49954"/>
                    <a:pt x="9797" y="49766"/>
                    <a:pt x="11308" y="49369"/>
                  </a:cubicBezTo>
                  <a:cubicBezTo>
                    <a:pt x="14436" y="48600"/>
                    <a:pt x="17410" y="47215"/>
                    <a:pt x="20154" y="45574"/>
                  </a:cubicBezTo>
                  <a:cubicBezTo>
                    <a:pt x="24154" y="43215"/>
                    <a:pt x="27770" y="40266"/>
                    <a:pt x="31232" y="37164"/>
                  </a:cubicBezTo>
                  <a:cubicBezTo>
                    <a:pt x="34693" y="34061"/>
                    <a:pt x="38053" y="30830"/>
                    <a:pt x="41284" y="27496"/>
                  </a:cubicBezTo>
                  <a:cubicBezTo>
                    <a:pt x="44258" y="24394"/>
                    <a:pt x="47181" y="21214"/>
                    <a:pt x="50002" y="17957"/>
                  </a:cubicBezTo>
                  <a:cubicBezTo>
                    <a:pt x="52412" y="15188"/>
                    <a:pt x="54771" y="12393"/>
                    <a:pt x="57054" y="9521"/>
                  </a:cubicBezTo>
                  <a:cubicBezTo>
                    <a:pt x="58695" y="7495"/>
                    <a:pt x="60310" y="5418"/>
                    <a:pt x="61900" y="3316"/>
                  </a:cubicBezTo>
                  <a:cubicBezTo>
                    <a:pt x="62669" y="2316"/>
                    <a:pt x="63413" y="1316"/>
                    <a:pt x="64157" y="315"/>
                  </a:cubicBezTo>
                  <a:lnTo>
                    <a:pt x="64233" y="162"/>
                  </a:lnTo>
                  <a:cubicBezTo>
                    <a:pt x="64303" y="75"/>
                    <a:pt x="64232" y="0"/>
                    <a:pt x="641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6"/>
            <p:cNvSpPr/>
            <p:nvPr/>
          </p:nvSpPr>
          <p:spPr>
            <a:xfrm>
              <a:off x="3047875" y="2299350"/>
              <a:ext cx="1269625" cy="1127175"/>
            </a:xfrm>
            <a:custGeom>
              <a:avLst/>
              <a:gdLst/>
              <a:ahLst/>
              <a:cxnLst/>
              <a:rect l="l" t="t" r="r" b="b"/>
              <a:pathLst>
                <a:path w="50785" h="45087" extrusionOk="0">
                  <a:moveTo>
                    <a:pt x="50602" y="1"/>
                  </a:moveTo>
                  <a:cubicBezTo>
                    <a:pt x="50565" y="1"/>
                    <a:pt x="50528" y="13"/>
                    <a:pt x="50498" y="43"/>
                  </a:cubicBezTo>
                  <a:lnTo>
                    <a:pt x="50498" y="68"/>
                  </a:lnTo>
                  <a:cubicBezTo>
                    <a:pt x="49601" y="1248"/>
                    <a:pt x="48678" y="2402"/>
                    <a:pt x="47755" y="3530"/>
                  </a:cubicBezTo>
                  <a:cubicBezTo>
                    <a:pt x="45370" y="6479"/>
                    <a:pt x="42908" y="9377"/>
                    <a:pt x="40370" y="12197"/>
                  </a:cubicBezTo>
                  <a:cubicBezTo>
                    <a:pt x="36857" y="16095"/>
                    <a:pt x="33241" y="19890"/>
                    <a:pt x="29472" y="23557"/>
                  </a:cubicBezTo>
                  <a:cubicBezTo>
                    <a:pt x="25266" y="27634"/>
                    <a:pt x="20856" y="31455"/>
                    <a:pt x="16215" y="35045"/>
                  </a:cubicBezTo>
                  <a:cubicBezTo>
                    <a:pt x="11727" y="38455"/>
                    <a:pt x="6983" y="41609"/>
                    <a:pt x="1906" y="44045"/>
                  </a:cubicBezTo>
                  <a:cubicBezTo>
                    <a:pt x="1316" y="44327"/>
                    <a:pt x="726" y="44609"/>
                    <a:pt x="111" y="44866"/>
                  </a:cubicBezTo>
                  <a:cubicBezTo>
                    <a:pt x="1" y="44910"/>
                    <a:pt x="80" y="45086"/>
                    <a:pt x="186" y="45086"/>
                  </a:cubicBezTo>
                  <a:cubicBezTo>
                    <a:pt x="203" y="45086"/>
                    <a:pt x="221" y="45082"/>
                    <a:pt x="239" y="45071"/>
                  </a:cubicBezTo>
                  <a:cubicBezTo>
                    <a:pt x="5393" y="42814"/>
                    <a:pt x="10189" y="39789"/>
                    <a:pt x="14727" y="36455"/>
                  </a:cubicBezTo>
                  <a:cubicBezTo>
                    <a:pt x="19420" y="32968"/>
                    <a:pt x="23882" y="29198"/>
                    <a:pt x="28113" y="25172"/>
                  </a:cubicBezTo>
                  <a:cubicBezTo>
                    <a:pt x="32036" y="21480"/>
                    <a:pt x="35780" y="17608"/>
                    <a:pt x="39395" y="13633"/>
                  </a:cubicBezTo>
                  <a:cubicBezTo>
                    <a:pt x="42113" y="10633"/>
                    <a:pt x="44755" y="7582"/>
                    <a:pt x="47319" y="4453"/>
                  </a:cubicBezTo>
                  <a:cubicBezTo>
                    <a:pt x="48088" y="3504"/>
                    <a:pt x="48857" y="2530"/>
                    <a:pt x="49627" y="1581"/>
                  </a:cubicBezTo>
                  <a:cubicBezTo>
                    <a:pt x="50011" y="1145"/>
                    <a:pt x="50370" y="709"/>
                    <a:pt x="50678" y="222"/>
                  </a:cubicBezTo>
                  <a:cubicBezTo>
                    <a:pt x="50678" y="197"/>
                    <a:pt x="50704" y="197"/>
                    <a:pt x="50729" y="171"/>
                  </a:cubicBezTo>
                  <a:cubicBezTo>
                    <a:pt x="50784" y="79"/>
                    <a:pt x="50695" y="1"/>
                    <a:pt x="506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6"/>
            <p:cNvSpPr/>
            <p:nvPr/>
          </p:nvSpPr>
          <p:spPr>
            <a:xfrm>
              <a:off x="2962225" y="2938350"/>
              <a:ext cx="319125" cy="366825"/>
            </a:xfrm>
            <a:custGeom>
              <a:avLst/>
              <a:gdLst/>
              <a:ahLst/>
              <a:cxnLst/>
              <a:rect l="l" t="t" r="r" b="b"/>
              <a:pathLst>
                <a:path w="12765" h="14673" extrusionOk="0">
                  <a:moveTo>
                    <a:pt x="163" y="0"/>
                  </a:moveTo>
                  <a:cubicBezTo>
                    <a:pt x="77" y="0"/>
                    <a:pt x="0" y="108"/>
                    <a:pt x="75" y="202"/>
                  </a:cubicBezTo>
                  <a:cubicBezTo>
                    <a:pt x="1127" y="1561"/>
                    <a:pt x="2178" y="2895"/>
                    <a:pt x="3255" y="4228"/>
                  </a:cubicBezTo>
                  <a:cubicBezTo>
                    <a:pt x="5281" y="6741"/>
                    <a:pt x="7332" y="9254"/>
                    <a:pt x="9512" y="11639"/>
                  </a:cubicBezTo>
                  <a:cubicBezTo>
                    <a:pt x="10435" y="12716"/>
                    <a:pt x="11435" y="13716"/>
                    <a:pt x="12512" y="14639"/>
                  </a:cubicBezTo>
                  <a:cubicBezTo>
                    <a:pt x="12536" y="14663"/>
                    <a:pt x="12564" y="14673"/>
                    <a:pt x="12591" y="14673"/>
                  </a:cubicBezTo>
                  <a:cubicBezTo>
                    <a:pt x="12681" y="14673"/>
                    <a:pt x="12764" y="14564"/>
                    <a:pt x="12666" y="14485"/>
                  </a:cubicBezTo>
                  <a:cubicBezTo>
                    <a:pt x="10512" y="12664"/>
                    <a:pt x="8691" y="10408"/>
                    <a:pt x="6896" y="8254"/>
                  </a:cubicBezTo>
                  <a:cubicBezTo>
                    <a:pt x="4999" y="6023"/>
                    <a:pt x="3178" y="3766"/>
                    <a:pt x="1357" y="1459"/>
                  </a:cubicBezTo>
                  <a:cubicBezTo>
                    <a:pt x="998" y="997"/>
                    <a:pt x="614" y="510"/>
                    <a:pt x="255" y="48"/>
                  </a:cubicBezTo>
                  <a:cubicBezTo>
                    <a:pt x="228" y="14"/>
                    <a:pt x="195" y="0"/>
                    <a:pt x="1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6"/>
            <p:cNvSpPr/>
            <p:nvPr/>
          </p:nvSpPr>
          <p:spPr>
            <a:xfrm>
              <a:off x="3722100" y="1980750"/>
              <a:ext cx="39875" cy="218800"/>
            </a:xfrm>
            <a:custGeom>
              <a:avLst/>
              <a:gdLst/>
              <a:ahLst/>
              <a:cxnLst/>
              <a:rect l="l" t="t" r="r" b="b"/>
              <a:pathLst>
                <a:path w="1595" h="8752" extrusionOk="0">
                  <a:moveTo>
                    <a:pt x="140" y="1"/>
                  </a:moveTo>
                  <a:cubicBezTo>
                    <a:pt x="72" y="1"/>
                    <a:pt x="0" y="56"/>
                    <a:pt x="15" y="145"/>
                  </a:cubicBezTo>
                  <a:lnTo>
                    <a:pt x="1195" y="7581"/>
                  </a:lnTo>
                  <a:lnTo>
                    <a:pt x="1349" y="8658"/>
                  </a:lnTo>
                  <a:cubicBezTo>
                    <a:pt x="1359" y="8723"/>
                    <a:pt x="1406" y="8751"/>
                    <a:pt x="1455" y="8751"/>
                  </a:cubicBezTo>
                  <a:cubicBezTo>
                    <a:pt x="1523" y="8751"/>
                    <a:pt x="1594" y="8696"/>
                    <a:pt x="1580" y="8607"/>
                  </a:cubicBezTo>
                  <a:lnTo>
                    <a:pt x="400" y="1171"/>
                  </a:lnTo>
                  <a:lnTo>
                    <a:pt x="246" y="94"/>
                  </a:lnTo>
                  <a:cubicBezTo>
                    <a:pt x="235" y="29"/>
                    <a:pt x="189" y="1"/>
                    <a:pt x="1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6"/>
            <p:cNvSpPr/>
            <p:nvPr/>
          </p:nvSpPr>
          <p:spPr>
            <a:xfrm>
              <a:off x="3578500" y="2034600"/>
              <a:ext cx="43075" cy="228400"/>
            </a:xfrm>
            <a:custGeom>
              <a:avLst/>
              <a:gdLst/>
              <a:ahLst/>
              <a:cxnLst/>
              <a:rect l="l" t="t" r="r" b="b"/>
              <a:pathLst>
                <a:path w="1723" h="9136" extrusionOk="0">
                  <a:moveTo>
                    <a:pt x="140" y="1"/>
                  </a:moveTo>
                  <a:cubicBezTo>
                    <a:pt x="72" y="1"/>
                    <a:pt x="1" y="56"/>
                    <a:pt x="15" y="145"/>
                  </a:cubicBezTo>
                  <a:lnTo>
                    <a:pt x="41" y="145"/>
                  </a:lnTo>
                  <a:lnTo>
                    <a:pt x="1298" y="7966"/>
                  </a:lnTo>
                  <a:lnTo>
                    <a:pt x="1477" y="9043"/>
                  </a:lnTo>
                  <a:cubicBezTo>
                    <a:pt x="1488" y="9107"/>
                    <a:pt x="1535" y="9136"/>
                    <a:pt x="1583" y="9136"/>
                  </a:cubicBezTo>
                  <a:cubicBezTo>
                    <a:pt x="1651" y="9136"/>
                    <a:pt x="1723" y="9081"/>
                    <a:pt x="1708" y="8992"/>
                  </a:cubicBezTo>
                  <a:lnTo>
                    <a:pt x="426" y="1171"/>
                  </a:lnTo>
                  <a:lnTo>
                    <a:pt x="246" y="94"/>
                  </a:lnTo>
                  <a:cubicBezTo>
                    <a:pt x="235" y="29"/>
                    <a:pt x="189" y="1"/>
                    <a:pt x="1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6"/>
            <p:cNvSpPr/>
            <p:nvPr/>
          </p:nvSpPr>
          <p:spPr>
            <a:xfrm>
              <a:off x="3421425" y="2079075"/>
              <a:ext cx="40525" cy="213425"/>
            </a:xfrm>
            <a:custGeom>
              <a:avLst/>
              <a:gdLst/>
              <a:ahLst/>
              <a:cxnLst/>
              <a:rect l="l" t="t" r="r" b="b"/>
              <a:pathLst>
                <a:path w="1621" h="8537" extrusionOk="0">
                  <a:moveTo>
                    <a:pt x="153" y="0"/>
                  </a:moveTo>
                  <a:cubicBezTo>
                    <a:pt x="82" y="0"/>
                    <a:pt x="0" y="66"/>
                    <a:pt x="16" y="161"/>
                  </a:cubicBezTo>
                  <a:lnTo>
                    <a:pt x="1196" y="7418"/>
                  </a:lnTo>
                  <a:lnTo>
                    <a:pt x="1375" y="8443"/>
                  </a:lnTo>
                  <a:cubicBezTo>
                    <a:pt x="1375" y="8508"/>
                    <a:pt x="1420" y="8536"/>
                    <a:pt x="1470" y="8536"/>
                  </a:cubicBezTo>
                  <a:cubicBezTo>
                    <a:pt x="1540" y="8536"/>
                    <a:pt x="1621" y="8482"/>
                    <a:pt x="1606" y="8392"/>
                  </a:cubicBezTo>
                  <a:lnTo>
                    <a:pt x="426" y="1135"/>
                  </a:lnTo>
                  <a:lnTo>
                    <a:pt x="247" y="84"/>
                  </a:lnTo>
                  <a:cubicBezTo>
                    <a:pt x="237" y="25"/>
                    <a:pt x="197" y="0"/>
                    <a:pt x="1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6"/>
            <p:cNvSpPr/>
            <p:nvPr/>
          </p:nvSpPr>
          <p:spPr>
            <a:xfrm>
              <a:off x="3236175" y="2103200"/>
              <a:ext cx="39900" cy="210900"/>
            </a:xfrm>
            <a:custGeom>
              <a:avLst/>
              <a:gdLst/>
              <a:ahLst/>
              <a:cxnLst/>
              <a:rect l="l" t="t" r="r" b="b"/>
              <a:pathLst>
                <a:path w="1596" h="8436" extrusionOk="0">
                  <a:moveTo>
                    <a:pt x="140" y="1"/>
                  </a:moveTo>
                  <a:cubicBezTo>
                    <a:pt x="72" y="1"/>
                    <a:pt x="0" y="55"/>
                    <a:pt x="15" y="145"/>
                  </a:cubicBezTo>
                  <a:lnTo>
                    <a:pt x="1169" y="7325"/>
                  </a:lnTo>
                  <a:lnTo>
                    <a:pt x="1349" y="8350"/>
                  </a:lnTo>
                  <a:cubicBezTo>
                    <a:pt x="1359" y="8411"/>
                    <a:pt x="1401" y="8436"/>
                    <a:pt x="1446" y="8436"/>
                  </a:cubicBezTo>
                  <a:cubicBezTo>
                    <a:pt x="1516" y="8436"/>
                    <a:pt x="1595" y="8377"/>
                    <a:pt x="1580" y="8299"/>
                  </a:cubicBezTo>
                  <a:lnTo>
                    <a:pt x="426" y="1119"/>
                  </a:lnTo>
                  <a:lnTo>
                    <a:pt x="246" y="93"/>
                  </a:lnTo>
                  <a:cubicBezTo>
                    <a:pt x="235" y="29"/>
                    <a:pt x="189" y="1"/>
                    <a:pt x="1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6"/>
            <p:cNvSpPr/>
            <p:nvPr/>
          </p:nvSpPr>
          <p:spPr>
            <a:xfrm>
              <a:off x="3065000" y="2106900"/>
              <a:ext cx="39250" cy="207400"/>
            </a:xfrm>
            <a:custGeom>
              <a:avLst/>
              <a:gdLst/>
              <a:ahLst/>
              <a:cxnLst/>
              <a:rect l="l" t="t" r="r" b="b"/>
              <a:pathLst>
                <a:path w="1570" h="8296" extrusionOk="0">
                  <a:moveTo>
                    <a:pt x="151" y="1"/>
                  </a:moveTo>
                  <a:cubicBezTo>
                    <a:pt x="80" y="1"/>
                    <a:pt x="0" y="57"/>
                    <a:pt x="16" y="151"/>
                  </a:cubicBezTo>
                  <a:lnTo>
                    <a:pt x="1170" y="7202"/>
                  </a:lnTo>
                  <a:lnTo>
                    <a:pt x="1324" y="8202"/>
                  </a:lnTo>
                  <a:cubicBezTo>
                    <a:pt x="1334" y="8267"/>
                    <a:pt x="1381" y="8295"/>
                    <a:pt x="1430" y="8295"/>
                  </a:cubicBezTo>
                  <a:cubicBezTo>
                    <a:pt x="1498" y="8295"/>
                    <a:pt x="1569" y="8240"/>
                    <a:pt x="1554" y="8151"/>
                  </a:cubicBezTo>
                  <a:lnTo>
                    <a:pt x="426" y="1099"/>
                  </a:lnTo>
                  <a:lnTo>
                    <a:pt x="247" y="74"/>
                  </a:lnTo>
                  <a:cubicBezTo>
                    <a:pt x="237" y="24"/>
                    <a:pt x="195" y="1"/>
                    <a:pt x="1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6"/>
            <p:cNvSpPr/>
            <p:nvPr/>
          </p:nvSpPr>
          <p:spPr>
            <a:xfrm>
              <a:off x="2909875" y="2103200"/>
              <a:ext cx="39900" cy="210900"/>
            </a:xfrm>
            <a:custGeom>
              <a:avLst/>
              <a:gdLst/>
              <a:ahLst/>
              <a:cxnLst/>
              <a:rect l="l" t="t" r="r" b="b"/>
              <a:pathLst>
                <a:path w="1596" h="8436" extrusionOk="0">
                  <a:moveTo>
                    <a:pt x="140" y="1"/>
                  </a:moveTo>
                  <a:cubicBezTo>
                    <a:pt x="72" y="1"/>
                    <a:pt x="0" y="55"/>
                    <a:pt x="15" y="145"/>
                  </a:cubicBezTo>
                  <a:lnTo>
                    <a:pt x="1169" y="7325"/>
                  </a:lnTo>
                  <a:lnTo>
                    <a:pt x="1349" y="8350"/>
                  </a:lnTo>
                  <a:cubicBezTo>
                    <a:pt x="1359" y="8411"/>
                    <a:pt x="1401" y="8436"/>
                    <a:pt x="1446" y="8436"/>
                  </a:cubicBezTo>
                  <a:cubicBezTo>
                    <a:pt x="1516" y="8436"/>
                    <a:pt x="1595" y="8377"/>
                    <a:pt x="1580" y="8299"/>
                  </a:cubicBezTo>
                  <a:lnTo>
                    <a:pt x="426" y="1119"/>
                  </a:lnTo>
                  <a:lnTo>
                    <a:pt x="246" y="93"/>
                  </a:lnTo>
                  <a:cubicBezTo>
                    <a:pt x="235" y="29"/>
                    <a:pt x="189" y="1"/>
                    <a:pt x="1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6"/>
            <p:cNvSpPr/>
            <p:nvPr/>
          </p:nvSpPr>
          <p:spPr>
            <a:xfrm>
              <a:off x="4568025" y="1001125"/>
              <a:ext cx="576975" cy="1002525"/>
            </a:xfrm>
            <a:custGeom>
              <a:avLst/>
              <a:gdLst/>
              <a:ahLst/>
              <a:cxnLst/>
              <a:rect l="l" t="t" r="r" b="b"/>
              <a:pathLst>
                <a:path w="23079" h="40101" extrusionOk="0">
                  <a:moveTo>
                    <a:pt x="17238" y="1"/>
                  </a:moveTo>
                  <a:cubicBezTo>
                    <a:pt x="16589" y="1"/>
                    <a:pt x="15943" y="166"/>
                    <a:pt x="15360" y="482"/>
                  </a:cubicBezTo>
                  <a:cubicBezTo>
                    <a:pt x="13924" y="1354"/>
                    <a:pt x="12950" y="3020"/>
                    <a:pt x="12565" y="4636"/>
                  </a:cubicBezTo>
                  <a:cubicBezTo>
                    <a:pt x="12660" y="4186"/>
                    <a:pt x="13784" y="297"/>
                    <a:pt x="11829" y="297"/>
                  </a:cubicBezTo>
                  <a:cubicBezTo>
                    <a:pt x="11669" y="297"/>
                    <a:pt x="11487" y="323"/>
                    <a:pt x="11283" y="379"/>
                  </a:cubicBezTo>
                  <a:cubicBezTo>
                    <a:pt x="9847" y="764"/>
                    <a:pt x="7975" y="2405"/>
                    <a:pt x="8027" y="4072"/>
                  </a:cubicBezTo>
                  <a:cubicBezTo>
                    <a:pt x="8001" y="3277"/>
                    <a:pt x="7719" y="2533"/>
                    <a:pt x="7232" y="1943"/>
                  </a:cubicBezTo>
                  <a:cubicBezTo>
                    <a:pt x="6984" y="1646"/>
                    <a:pt x="6722" y="1525"/>
                    <a:pt x="6463" y="1525"/>
                  </a:cubicBezTo>
                  <a:cubicBezTo>
                    <a:pt x="6051" y="1525"/>
                    <a:pt x="5649" y="1832"/>
                    <a:pt x="5334" y="2225"/>
                  </a:cubicBezTo>
                  <a:cubicBezTo>
                    <a:pt x="2667" y="5533"/>
                    <a:pt x="3026" y="15970"/>
                    <a:pt x="7591" y="17201"/>
                  </a:cubicBezTo>
                  <a:cubicBezTo>
                    <a:pt x="7591" y="17201"/>
                    <a:pt x="4232" y="25406"/>
                    <a:pt x="1" y="34202"/>
                  </a:cubicBezTo>
                  <a:cubicBezTo>
                    <a:pt x="3008" y="36841"/>
                    <a:pt x="8114" y="40101"/>
                    <a:pt x="14811" y="40101"/>
                  </a:cubicBezTo>
                  <a:cubicBezTo>
                    <a:pt x="16052" y="40101"/>
                    <a:pt x="17347" y="39989"/>
                    <a:pt x="18694" y="39740"/>
                  </a:cubicBezTo>
                  <a:cubicBezTo>
                    <a:pt x="21258" y="30971"/>
                    <a:pt x="22976" y="21662"/>
                    <a:pt x="23079" y="12431"/>
                  </a:cubicBezTo>
                  <a:cubicBezTo>
                    <a:pt x="23079" y="12431"/>
                    <a:pt x="18514" y="11816"/>
                    <a:pt x="17822" y="8790"/>
                  </a:cubicBezTo>
                  <a:cubicBezTo>
                    <a:pt x="17489" y="7354"/>
                    <a:pt x="18002" y="5815"/>
                    <a:pt x="18540" y="4508"/>
                  </a:cubicBezTo>
                  <a:cubicBezTo>
                    <a:pt x="19002" y="3431"/>
                    <a:pt x="19797" y="1969"/>
                    <a:pt x="19156" y="815"/>
                  </a:cubicBezTo>
                  <a:cubicBezTo>
                    <a:pt x="18950" y="507"/>
                    <a:pt x="18643" y="251"/>
                    <a:pt x="18284" y="148"/>
                  </a:cubicBezTo>
                  <a:cubicBezTo>
                    <a:pt x="17941" y="49"/>
                    <a:pt x="17589" y="1"/>
                    <a:pt x="1723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6"/>
            <p:cNvSpPr/>
            <p:nvPr/>
          </p:nvSpPr>
          <p:spPr>
            <a:xfrm>
              <a:off x="4839850" y="1084825"/>
              <a:ext cx="77625" cy="209775"/>
            </a:xfrm>
            <a:custGeom>
              <a:avLst/>
              <a:gdLst/>
              <a:ahLst/>
              <a:cxnLst/>
              <a:rect l="l" t="t" r="r" b="b"/>
              <a:pathLst>
                <a:path w="3105" h="8391" extrusionOk="0">
                  <a:moveTo>
                    <a:pt x="1886" y="0"/>
                  </a:moveTo>
                  <a:cubicBezTo>
                    <a:pt x="1804" y="0"/>
                    <a:pt x="1722" y="39"/>
                    <a:pt x="1667" y="134"/>
                  </a:cubicBezTo>
                  <a:cubicBezTo>
                    <a:pt x="154" y="2570"/>
                    <a:pt x="0" y="6544"/>
                    <a:pt x="2616" y="8339"/>
                  </a:cubicBezTo>
                  <a:cubicBezTo>
                    <a:pt x="2665" y="8375"/>
                    <a:pt x="2714" y="8391"/>
                    <a:pt x="2759" y="8391"/>
                  </a:cubicBezTo>
                  <a:cubicBezTo>
                    <a:pt x="2971" y="8391"/>
                    <a:pt x="3105" y="8047"/>
                    <a:pt x="2872" y="7878"/>
                  </a:cubicBezTo>
                  <a:cubicBezTo>
                    <a:pt x="513" y="6237"/>
                    <a:pt x="795" y="2570"/>
                    <a:pt x="2128" y="390"/>
                  </a:cubicBezTo>
                  <a:cubicBezTo>
                    <a:pt x="2252" y="195"/>
                    <a:pt x="2070" y="0"/>
                    <a:pt x="18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6"/>
            <p:cNvSpPr/>
            <p:nvPr/>
          </p:nvSpPr>
          <p:spPr>
            <a:xfrm>
              <a:off x="4731500" y="1095300"/>
              <a:ext cx="94975" cy="211875"/>
            </a:xfrm>
            <a:custGeom>
              <a:avLst/>
              <a:gdLst/>
              <a:ahLst/>
              <a:cxnLst/>
              <a:rect l="l" t="t" r="r" b="b"/>
              <a:pathLst>
                <a:path w="3799" h="8475" extrusionOk="0">
                  <a:moveTo>
                    <a:pt x="1226" y="0"/>
                  </a:moveTo>
                  <a:cubicBezTo>
                    <a:pt x="1127" y="0"/>
                    <a:pt x="1026" y="53"/>
                    <a:pt x="975" y="176"/>
                  </a:cubicBezTo>
                  <a:cubicBezTo>
                    <a:pt x="0" y="3382"/>
                    <a:pt x="0" y="6664"/>
                    <a:pt x="3257" y="8433"/>
                  </a:cubicBezTo>
                  <a:cubicBezTo>
                    <a:pt x="3306" y="8462"/>
                    <a:pt x="3354" y="8474"/>
                    <a:pt x="3399" y="8474"/>
                  </a:cubicBezTo>
                  <a:cubicBezTo>
                    <a:pt x="3639" y="8474"/>
                    <a:pt x="3798" y="8123"/>
                    <a:pt x="3539" y="7972"/>
                  </a:cubicBezTo>
                  <a:cubicBezTo>
                    <a:pt x="488" y="6305"/>
                    <a:pt x="616" y="3228"/>
                    <a:pt x="1488" y="305"/>
                  </a:cubicBezTo>
                  <a:cubicBezTo>
                    <a:pt x="1518" y="120"/>
                    <a:pt x="1374" y="0"/>
                    <a:pt x="12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6"/>
            <p:cNvSpPr/>
            <p:nvPr/>
          </p:nvSpPr>
          <p:spPr>
            <a:xfrm>
              <a:off x="4527650" y="1791400"/>
              <a:ext cx="519275" cy="296000"/>
            </a:xfrm>
            <a:custGeom>
              <a:avLst/>
              <a:gdLst/>
              <a:ahLst/>
              <a:cxnLst/>
              <a:rect l="l" t="t" r="r" b="b"/>
              <a:pathLst>
                <a:path w="20771" h="11840" extrusionOk="0">
                  <a:moveTo>
                    <a:pt x="2846" y="1"/>
                  </a:moveTo>
                  <a:cubicBezTo>
                    <a:pt x="2436" y="872"/>
                    <a:pt x="2026" y="1719"/>
                    <a:pt x="1616" y="2591"/>
                  </a:cubicBezTo>
                  <a:cubicBezTo>
                    <a:pt x="1077" y="3693"/>
                    <a:pt x="539" y="4796"/>
                    <a:pt x="0" y="5873"/>
                  </a:cubicBezTo>
                  <a:cubicBezTo>
                    <a:pt x="2215" y="8066"/>
                    <a:pt x="7132" y="11840"/>
                    <a:pt x="14845" y="11840"/>
                  </a:cubicBezTo>
                  <a:cubicBezTo>
                    <a:pt x="16241" y="11840"/>
                    <a:pt x="17729" y="11716"/>
                    <a:pt x="19309" y="11437"/>
                  </a:cubicBezTo>
                  <a:cubicBezTo>
                    <a:pt x="19642" y="10335"/>
                    <a:pt x="19976" y="9232"/>
                    <a:pt x="20309" y="8129"/>
                  </a:cubicBezTo>
                  <a:cubicBezTo>
                    <a:pt x="20463" y="7591"/>
                    <a:pt x="20617" y="7027"/>
                    <a:pt x="20771" y="6463"/>
                  </a:cubicBezTo>
                  <a:cubicBezTo>
                    <a:pt x="16770" y="6232"/>
                    <a:pt x="8565" y="5103"/>
                    <a:pt x="28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6"/>
            <p:cNvSpPr/>
            <p:nvPr/>
          </p:nvSpPr>
          <p:spPr>
            <a:xfrm>
              <a:off x="3064750" y="4002425"/>
              <a:ext cx="1518050" cy="448750"/>
            </a:xfrm>
            <a:custGeom>
              <a:avLst/>
              <a:gdLst/>
              <a:ahLst/>
              <a:cxnLst/>
              <a:rect l="l" t="t" r="r" b="b"/>
              <a:pathLst>
                <a:path w="60722" h="17950" extrusionOk="0">
                  <a:moveTo>
                    <a:pt x="60080" y="0"/>
                  </a:moveTo>
                  <a:cubicBezTo>
                    <a:pt x="59414" y="693"/>
                    <a:pt x="58696" y="1385"/>
                    <a:pt x="57952" y="2001"/>
                  </a:cubicBezTo>
                  <a:cubicBezTo>
                    <a:pt x="57824" y="2129"/>
                    <a:pt x="57696" y="2257"/>
                    <a:pt x="57542" y="2360"/>
                  </a:cubicBezTo>
                  <a:cubicBezTo>
                    <a:pt x="55696" y="3898"/>
                    <a:pt x="53670" y="5231"/>
                    <a:pt x="51516" y="6334"/>
                  </a:cubicBezTo>
                  <a:cubicBezTo>
                    <a:pt x="51362" y="6411"/>
                    <a:pt x="51208" y="6514"/>
                    <a:pt x="51054" y="6591"/>
                  </a:cubicBezTo>
                  <a:cubicBezTo>
                    <a:pt x="48105" y="8052"/>
                    <a:pt x="45003" y="9180"/>
                    <a:pt x="41823" y="10027"/>
                  </a:cubicBezTo>
                  <a:cubicBezTo>
                    <a:pt x="41643" y="10052"/>
                    <a:pt x="41490" y="10104"/>
                    <a:pt x="41310" y="10155"/>
                  </a:cubicBezTo>
                  <a:cubicBezTo>
                    <a:pt x="38130" y="10950"/>
                    <a:pt x="34925" y="11514"/>
                    <a:pt x="31669" y="11873"/>
                  </a:cubicBezTo>
                  <a:lnTo>
                    <a:pt x="31130" y="11950"/>
                  </a:lnTo>
                  <a:cubicBezTo>
                    <a:pt x="28027" y="12283"/>
                    <a:pt x="24899" y="12437"/>
                    <a:pt x="21873" y="12488"/>
                  </a:cubicBezTo>
                  <a:lnTo>
                    <a:pt x="21335" y="12488"/>
                  </a:lnTo>
                  <a:cubicBezTo>
                    <a:pt x="21044" y="12490"/>
                    <a:pt x="20755" y="12492"/>
                    <a:pt x="20466" y="12492"/>
                  </a:cubicBezTo>
                  <a:cubicBezTo>
                    <a:pt x="17367" y="12492"/>
                    <a:pt x="14387" y="12368"/>
                    <a:pt x="11642" y="12181"/>
                  </a:cubicBezTo>
                  <a:cubicBezTo>
                    <a:pt x="11462" y="12181"/>
                    <a:pt x="11283" y="12155"/>
                    <a:pt x="11103" y="12155"/>
                  </a:cubicBezTo>
                  <a:cubicBezTo>
                    <a:pt x="8385" y="11950"/>
                    <a:pt x="5898" y="11693"/>
                    <a:pt x="3718" y="11411"/>
                  </a:cubicBezTo>
                  <a:cubicBezTo>
                    <a:pt x="3539" y="11386"/>
                    <a:pt x="3359" y="11360"/>
                    <a:pt x="3180" y="11334"/>
                  </a:cubicBezTo>
                  <a:lnTo>
                    <a:pt x="1462" y="11104"/>
                  </a:lnTo>
                  <a:cubicBezTo>
                    <a:pt x="1180" y="12129"/>
                    <a:pt x="641" y="13745"/>
                    <a:pt x="0" y="15694"/>
                  </a:cubicBezTo>
                  <a:cubicBezTo>
                    <a:pt x="693" y="15796"/>
                    <a:pt x="1359" y="15924"/>
                    <a:pt x="2052" y="16027"/>
                  </a:cubicBezTo>
                  <a:cubicBezTo>
                    <a:pt x="2231" y="16053"/>
                    <a:pt x="2411" y="16078"/>
                    <a:pt x="2590" y="16104"/>
                  </a:cubicBezTo>
                  <a:cubicBezTo>
                    <a:pt x="5308" y="16540"/>
                    <a:pt x="7924" y="16873"/>
                    <a:pt x="10411" y="17155"/>
                  </a:cubicBezTo>
                  <a:lnTo>
                    <a:pt x="10950" y="17206"/>
                  </a:lnTo>
                  <a:cubicBezTo>
                    <a:pt x="14668" y="17591"/>
                    <a:pt x="18155" y="17822"/>
                    <a:pt x="21360" y="17899"/>
                  </a:cubicBezTo>
                  <a:cubicBezTo>
                    <a:pt x="21540" y="17899"/>
                    <a:pt x="21719" y="17924"/>
                    <a:pt x="21899" y="17924"/>
                  </a:cubicBezTo>
                  <a:cubicBezTo>
                    <a:pt x="22641" y="17941"/>
                    <a:pt x="23382" y="17949"/>
                    <a:pt x="24124" y="17949"/>
                  </a:cubicBezTo>
                  <a:cubicBezTo>
                    <a:pt x="26843" y="17949"/>
                    <a:pt x="29559" y="17838"/>
                    <a:pt x="32258" y="17617"/>
                  </a:cubicBezTo>
                  <a:cubicBezTo>
                    <a:pt x="32438" y="17591"/>
                    <a:pt x="32643" y="17591"/>
                    <a:pt x="32822" y="17565"/>
                  </a:cubicBezTo>
                  <a:cubicBezTo>
                    <a:pt x="36336" y="17258"/>
                    <a:pt x="39823" y="16694"/>
                    <a:pt x="43259" y="15873"/>
                  </a:cubicBezTo>
                  <a:lnTo>
                    <a:pt x="43772" y="15745"/>
                  </a:lnTo>
                  <a:cubicBezTo>
                    <a:pt x="47080" y="14924"/>
                    <a:pt x="50285" y="13745"/>
                    <a:pt x="53311" y="12206"/>
                  </a:cubicBezTo>
                  <a:cubicBezTo>
                    <a:pt x="53465" y="12129"/>
                    <a:pt x="53644" y="12052"/>
                    <a:pt x="53798" y="11975"/>
                  </a:cubicBezTo>
                  <a:cubicBezTo>
                    <a:pt x="56080" y="10770"/>
                    <a:pt x="58183" y="9283"/>
                    <a:pt x="60055" y="7514"/>
                  </a:cubicBezTo>
                  <a:cubicBezTo>
                    <a:pt x="60209" y="7360"/>
                    <a:pt x="60362" y="7232"/>
                    <a:pt x="60491" y="7103"/>
                  </a:cubicBezTo>
                  <a:cubicBezTo>
                    <a:pt x="60568" y="7001"/>
                    <a:pt x="60645" y="6924"/>
                    <a:pt x="60721" y="6847"/>
                  </a:cubicBezTo>
                  <a:cubicBezTo>
                    <a:pt x="60414" y="4154"/>
                    <a:pt x="60260" y="2257"/>
                    <a:pt x="600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6"/>
            <p:cNvSpPr/>
            <p:nvPr/>
          </p:nvSpPr>
          <p:spPr>
            <a:xfrm>
              <a:off x="3116025" y="4286425"/>
              <a:ext cx="41700" cy="118600"/>
            </a:xfrm>
            <a:custGeom>
              <a:avLst/>
              <a:gdLst/>
              <a:ahLst/>
              <a:cxnLst/>
              <a:rect l="l" t="t" r="r" b="b"/>
              <a:pathLst>
                <a:path w="1668" h="4744" extrusionOk="0">
                  <a:moveTo>
                    <a:pt x="1129" y="0"/>
                  </a:moveTo>
                  <a:cubicBezTo>
                    <a:pt x="821" y="1564"/>
                    <a:pt x="462" y="3128"/>
                    <a:pt x="1" y="4667"/>
                  </a:cubicBezTo>
                  <a:cubicBezTo>
                    <a:pt x="180" y="4718"/>
                    <a:pt x="360" y="4744"/>
                    <a:pt x="539" y="4744"/>
                  </a:cubicBezTo>
                  <a:cubicBezTo>
                    <a:pt x="1001" y="3205"/>
                    <a:pt x="1360" y="1641"/>
                    <a:pt x="1667" y="77"/>
                  </a:cubicBezTo>
                  <a:cubicBezTo>
                    <a:pt x="1488" y="26"/>
                    <a:pt x="1308" y="26"/>
                    <a:pt x="1129" y="0"/>
                  </a:cubicBezTo>
                  <a:close/>
                </a:path>
              </a:pathLst>
            </a:custGeom>
            <a:solidFill>
              <a:srgbClr val="BCB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6"/>
            <p:cNvSpPr/>
            <p:nvPr/>
          </p:nvSpPr>
          <p:spPr>
            <a:xfrm>
              <a:off x="3325025" y="4306275"/>
              <a:ext cx="30775" cy="126325"/>
            </a:xfrm>
            <a:custGeom>
              <a:avLst/>
              <a:gdLst/>
              <a:ahLst/>
              <a:cxnLst/>
              <a:rect l="l" t="t" r="r" b="b"/>
              <a:pathLst>
                <a:path w="1231" h="5053" extrusionOk="0">
                  <a:moveTo>
                    <a:pt x="692" y="1"/>
                  </a:moveTo>
                  <a:cubicBezTo>
                    <a:pt x="410" y="1668"/>
                    <a:pt x="180" y="3334"/>
                    <a:pt x="0" y="5001"/>
                  </a:cubicBezTo>
                  <a:lnTo>
                    <a:pt x="539" y="5052"/>
                  </a:lnTo>
                  <a:cubicBezTo>
                    <a:pt x="718" y="3386"/>
                    <a:pt x="949" y="1719"/>
                    <a:pt x="1231" y="52"/>
                  </a:cubicBezTo>
                  <a:cubicBezTo>
                    <a:pt x="1051" y="27"/>
                    <a:pt x="872" y="27"/>
                    <a:pt x="692" y="1"/>
                  </a:cubicBezTo>
                  <a:close/>
                </a:path>
              </a:pathLst>
            </a:custGeom>
            <a:solidFill>
              <a:srgbClr val="BCB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6"/>
            <p:cNvSpPr/>
            <p:nvPr/>
          </p:nvSpPr>
          <p:spPr>
            <a:xfrm>
              <a:off x="3596825" y="4314625"/>
              <a:ext cx="15400" cy="135925"/>
            </a:xfrm>
            <a:custGeom>
              <a:avLst/>
              <a:gdLst/>
              <a:ahLst/>
              <a:cxnLst/>
              <a:rect l="l" t="t" r="r" b="b"/>
              <a:pathLst>
                <a:path w="616" h="5437" extrusionOk="0">
                  <a:moveTo>
                    <a:pt x="52" y="0"/>
                  </a:moveTo>
                  <a:cubicBezTo>
                    <a:pt x="0" y="1821"/>
                    <a:pt x="26" y="3616"/>
                    <a:pt x="77" y="5436"/>
                  </a:cubicBezTo>
                  <a:lnTo>
                    <a:pt x="616" y="5436"/>
                  </a:lnTo>
                  <a:cubicBezTo>
                    <a:pt x="565" y="3641"/>
                    <a:pt x="539" y="1821"/>
                    <a:pt x="590" y="0"/>
                  </a:cubicBezTo>
                  <a:close/>
                </a:path>
              </a:pathLst>
            </a:custGeom>
            <a:solidFill>
              <a:srgbClr val="BCB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6"/>
            <p:cNvSpPr/>
            <p:nvPr/>
          </p:nvSpPr>
          <p:spPr>
            <a:xfrm>
              <a:off x="3843000" y="4299875"/>
              <a:ext cx="42325" cy="143625"/>
            </a:xfrm>
            <a:custGeom>
              <a:avLst/>
              <a:gdLst/>
              <a:ahLst/>
              <a:cxnLst/>
              <a:rect l="l" t="t" r="r" b="b"/>
              <a:pathLst>
                <a:path w="1693" h="5745" extrusionOk="0">
                  <a:moveTo>
                    <a:pt x="539" y="0"/>
                  </a:moveTo>
                  <a:lnTo>
                    <a:pt x="0" y="52"/>
                  </a:lnTo>
                  <a:cubicBezTo>
                    <a:pt x="257" y="1283"/>
                    <a:pt x="513" y="2513"/>
                    <a:pt x="769" y="3744"/>
                  </a:cubicBezTo>
                  <a:cubicBezTo>
                    <a:pt x="872" y="4308"/>
                    <a:pt x="898" y="5103"/>
                    <a:pt x="1128" y="5744"/>
                  </a:cubicBezTo>
                  <a:cubicBezTo>
                    <a:pt x="1308" y="5719"/>
                    <a:pt x="1487" y="5693"/>
                    <a:pt x="1692" y="5693"/>
                  </a:cubicBezTo>
                  <a:cubicBezTo>
                    <a:pt x="1308" y="4898"/>
                    <a:pt x="1231" y="3411"/>
                    <a:pt x="1128" y="2821"/>
                  </a:cubicBezTo>
                  <a:lnTo>
                    <a:pt x="539" y="0"/>
                  </a:lnTo>
                  <a:close/>
                </a:path>
              </a:pathLst>
            </a:custGeom>
            <a:solidFill>
              <a:srgbClr val="BCB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6"/>
            <p:cNvSpPr/>
            <p:nvPr/>
          </p:nvSpPr>
          <p:spPr>
            <a:xfrm>
              <a:off x="4097500" y="4253075"/>
              <a:ext cx="61550" cy="146200"/>
            </a:xfrm>
            <a:custGeom>
              <a:avLst/>
              <a:gdLst/>
              <a:ahLst/>
              <a:cxnLst/>
              <a:rect l="l" t="t" r="r" b="b"/>
              <a:pathLst>
                <a:path w="2462" h="5848" extrusionOk="0">
                  <a:moveTo>
                    <a:pt x="513" y="1"/>
                  </a:moveTo>
                  <a:cubicBezTo>
                    <a:pt x="333" y="52"/>
                    <a:pt x="180" y="78"/>
                    <a:pt x="0" y="129"/>
                  </a:cubicBezTo>
                  <a:cubicBezTo>
                    <a:pt x="718" y="2001"/>
                    <a:pt x="1385" y="3924"/>
                    <a:pt x="1949" y="5847"/>
                  </a:cubicBezTo>
                  <a:lnTo>
                    <a:pt x="2462" y="5719"/>
                  </a:lnTo>
                  <a:cubicBezTo>
                    <a:pt x="1898" y="3796"/>
                    <a:pt x="1257" y="1872"/>
                    <a:pt x="513" y="1"/>
                  </a:cubicBezTo>
                  <a:close/>
                </a:path>
              </a:pathLst>
            </a:custGeom>
            <a:solidFill>
              <a:srgbClr val="BCB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6"/>
            <p:cNvSpPr/>
            <p:nvPr/>
          </p:nvSpPr>
          <p:spPr>
            <a:xfrm>
              <a:off x="4341100" y="4160775"/>
              <a:ext cx="67975" cy="146825"/>
            </a:xfrm>
            <a:custGeom>
              <a:avLst/>
              <a:gdLst/>
              <a:ahLst/>
              <a:cxnLst/>
              <a:rect l="l" t="t" r="r" b="b"/>
              <a:pathLst>
                <a:path w="2719" h="5873" extrusionOk="0">
                  <a:moveTo>
                    <a:pt x="462" y="0"/>
                  </a:moveTo>
                  <a:cubicBezTo>
                    <a:pt x="308" y="77"/>
                    <a:pt x="154" y="180"/>
                    <a:pt x="0" y="257"/>
                  </a:cubicBezTo>
                  <a:cubicBezTo>
                    <a:pt x="667" y="2154"/>
                    <a:pt x="1436" y="4026"/>
                    <a:pt x="2257" y="5872"/>
                  </a:cubicBezTo>
                  <a:cubicBezTo>
                    <a:pt x="2411" y="5795"/>
                    <a:pt x="2564" y="5718"/>
                    <a:pt x="2718" y="5641"/>
                  </a:cubicBezTo>
                  <a:cubicBezTo>
                    <a:pt x="1898" y="3795"/>
                    <a:pt x="1154" y="1898"/>
                    <a:pt x="462" y="0"/>
                  </a:cubicBezTo>
                  <a:close/>
                </a:path>
              </a:pathLst>
            </a:custGeom>
            <a:solidFill>
              <a:srgbClr val="BCB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6"/>
            <p:cNvSpPr/>
            <p:nvPr/>
          </p:nvSpPr>
          <p:spPr>
            <a:xfrm>
              <a:off x="4503275" y="4053075"/>
              <a:ext cx="73100" cy="137200"/>
            </a:xfrm>
            <a:custGeom>
              <a:avLst/>
              <a:gdLst/>
              <a:ahLst/>
              <a:cxnLst/>
              <a:rect l="l" t="t" r="r" b="b"/>
              <a:pathLst>
                <a:path w="2924" h="5488" extrusionOk="0">
                  <a:moveTo>
                    <a:pt x="411" y="0"/>
                  </a:moveTo>
                  <a:cubicBezTo>
                    <a:pt x="283" y="128"/>
                    <a:pt x="155" y="231"/>
                    <a:pt x="1" y="359"/>
                  </a:cubicBezTo>
                  <a:cubicBezTo>
                    <a:pt x="796" y="2103"/>
                    <a:pt x="1821" y="3718"/>
                    <a:pt x="2514" y="5488"/>
                  </a:cubicBezTo>
                  <a:lnTo>
                    <a:pt x="2924" y="5077"/>
                  </a:lnTo>
                  <a:cubicBezTo>
                    <a:pt x="2206" y="3334"/>
                    <a:pt x="1180" y="1718"/>
                    <a:pt x="411" y="0"/>
                  </a:cubicBezTo>
                  <a:close/>
                </a:path>
              </a:pathLst>
            </a:custGeom>
            <a:solidFill>
              <a:srgbClr val="BCB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5908406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23"/>
        <p:cNvGrpSpPr/>
        <p:nvPr/>
      </p:nvGrpSpPr>
      <p:grpSpPr>
        <a:xfrm>
          <a:off x="0" y="0"/>
          <a:ext cx="0" cy="0"/>
          <a:chOff x="0" y="0"/>
          <a:chExt cx="0" cy="0"/>
        </a:xfrm>
      </p:grpSpPr>
      <p:sp>
        <p:nvSpPr>
          <p:cNvPr id="724" name="Google Shape;724;p36"/>
          <p:cNvSpPr txBox="1">
            <a:spLocks noGrp="1"/>
          </p:cNvSpPr>
          <p:nvPr>
            <p:ph type="ctrTitle"/>
          </p:nvPr>
        </p:nvSpPr>
        <p:spPr>
          <a:xfrm>
            <a:off x="470616" y="139300"/>
            <a:ext cx="7509600" cy="12000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US" sz="4000" dirty="0"/>
              <a:t>DATASET CONTENT</a:t>
            </a:r>
            <a:endParaRPr sz="4000" dirty="0"/>
          </a:p>
        </p:txBody>
      </p:sp>
      <p:sp>
        <p:nvSpPr>
          <p:cNvPr id="725" name="Google Shape;725;p36"/>
          <p:cNvSpPr txBox="1">
            <a:spLocks noGrp="1"/>
          </p:cNvSpPr>
          <p:nvPr>
            <p:ph type="subTitle" idx="1"/>
          </p:nvPr>
        </p:nvSpPr>
        <p:spPr>
          <a:xfrm>
            <a:off x="205011" y="1248907"/>
            <a:ext cx="5748899" cy="3300794"/>
          </a:xfrm>
          <a:prstGeom prst="rect">
            <a:avLst/>
          </a:prstGeom>
        </p:spPr>
        <p:txBody>
          <a:bodyPr spcFirstLastPara="1" wrap="square" lIns="91425" tIns="91425" rIns="91425" bIns="91425" anchor="t" anchorCtr="0">
            <a:noAutofit/>
          </a:bodyPr>
          <a:lstStyle/>
          <a:p>
            <a:pPr algn="l"/>
            <a:r>
              <a:rPr lang="en-IN" sz="1000" b="0" i="0" u="none" strike="noStrike" dirty="0">
                <a:solidFill>
                  <a:srgbClr val="000000"/>
                </a:solidFill>
                <a:effectLst/>
                <a:latin typeface="Times New Roman" panose="02020603050405020304" pitchFamily="18" charset="0"/>
                <a:cs typeface="Times New Roman" panose="02020603050405020304" pitchFamily="18" charset="0"/>
              </a:rPr>
              <a:t>Deaths - Conflict and terrorism : Death, depends conflict and terrorism</a:t>
            </a:r>
          </a:p>
          <a:p>
            <a:pPr algn="l"/>
            <a:r>
              <a:rPr lang="en-IN" sz="1000" b="0" i="0" u="none" strike="noStrike" dirty="0">
                <a:solidFill>
                  <a:srgbClr val="000000"/>
                </a:solidFill>
                <a:effectLst/>
                <a:latin typeface="Times New Roman" panose="02020603050405020304" pitchFamily="18" charset="0"/>
                <a:cs typeface="Times New Roman" panose="02020603050405020304" pitchFamily="18" charset="0"/>
              </a:rPr>
              <a:t>Deaths - Diabetes mellitus : Diabetes mellitus refers to a group of diseases that affect how your body uses blood sugar (glucose)</a:t>
            </a:r>
          </a:p>
          <a:p>
            <a:pPr algn="l"/>
            <a:r>
              <a:rPr lang="en-IN" sz="1000" b="0" i="0" u="none" strike="noStrike" dirty="0">
                <a:solidFill>
                  <a:srgbClr val="000000"/>
                </a:solidFill>
                <a:effectLst/>
                <a:latin typeface="Times New Roman" panose="02020603050405020304" pitchFamily="18" charset="0"/>
                <a:cs typeface="Times New Roman" panose="02020603050405020304" pitchFamily="18" charset="0"/>
              </a:rPr>
              <a:t>Deaths - Poisonings : A poison is any substance that is harmful to your body. You might swallow it, inhale it, inject it, or absorb it through your skin</a:t>
            </a:r>
          </a:p>
          <a:p>
            <a:pPr algn="l"/>
            <a:r>
              <a:rPr lang="en-IN" sz="1000" b="0" i="0" u="none" strike="noStrike" dirty="0">
                <a:solidFill>
                  <a:srgbClr val="000000"/>
                </a:solidFill>
                <a:effectLst/>
                <a:latin typeface="Times New Roman" panose="02020603050405020304" pitchFamily="18" charset="0"/>
                <a:cs typeface="Times New Roman" panose="02020603050405020304" pitchFamily="18" charset="0"/>
              </a:rPr>
              <a:t>Deaths - Protein-energy malnutrition : An imbalance between the supply of protein and energy and the body's demand for them to ensure optimal growth and function</a:t>
            </a:r>
          </a:p>
          <a:p>
            <a:pPr algn="l"/>
            <a:r>
              <a:rPr lang="en-IN" sz="1000" b="0" i="0" u="none" strike="noStrike" dirty="0">
                <a:solidFill>
                  <a:srgbClr val="000000"/>
                </a:solidFill>
                <a:effectLst/>
                <a:latin typeface="Times New Roman" panose="02020603050405020304" pitchFamily="18" charset="0"/>
                <a:cs typeface="Times New Roman" panose="02020603050405020304" pitchFamily="18" charset="0"/>
              </a:rPr>
              <a:t>Deaths - Cardiovascular diseases : Cardiovascular disease (CVD) is a general term for conditions affecting the heart or blood vessels</a:t>
            </a:r>
          </a:p>
          <a:p>
            <a:pPr algn="l"/>
            <a:r>
              <a:rPr lang="en-IN" sz="1000" b="0" i="0" u="none" strike="noStrike" dirty="0">
                <a:solidFill>
                  <a:srgbClr val="000000"/>
                </a:solidFill>
                <a:effectLst/>
                <a:latin typeface="Times New Roman" panose="02020603050405020304" pitchFamily="18" charset="0"/>
                <a:cs typeface="Times New Roman" panose="02020603050405020304" pitchFamily="18" charset="0"/>
              </a:rPr>
              <a:t>Deaths - Chronic kidney disease : Chronic kidney disease is a long-term condition where the kidneys don't work as well as they should. It's a common condition often associated with getting older</a:t>
            </a:r>
          </a:p>
          <a:p>
            <a:pPr algn="l"/>
            <a:r>
              <a:rPr lang="en-IN" sz="1000" b="0" i="0" u="none" strike="noStrike" dirty="0">
                <a:solidFill>
                  <a:srgbClr val="000000"/>
                </a:solidFill>
                <a:effectLst/>
                <a:latin typeface="Times New Roman" panose="02020603050405020304" pitchFamily="18" charset="0"/>
                <a:cs typeface="Times New Roman" panose="02020603050405020304" pitchFamily="18" charset="0"/>
              </a:rPr>
              <a:t>Deaths - Chronic respiratory diseases : Chronic respiratory disease is an umbrella term to describe diseases that affect the lungs and airways. Common types include: asthma, cystic fibrosis, lung cancer and sleep </a:t>
            </a:r>
            <a:r>
              <a:rPr lang="en-IN" sz="1000" b="0" i="0" u="none" strike="noStrike" dirty="0" err="1">
                <a:solidFill>
                  <a:srgbClr val="000000"/>
                </a:solidFill>
                <a:effectLst/>
                <a:latin typeface="Times New Roman" panose="02020603050405020304" pitchFamily="18" charset="0"/>
                <a:cs typeface="Times New Roman" panose="02020603050405020304" pitchFamily="18" charset="0"/>
              </a:rPr>
              <a:t>apnea</a:t>
            </a:r>
            <a:endParaRPr lang="en-IN" sz="1000" b="0" i="0" u="none" strike="noStrike" dirty="0">
              <a:solidFill>
                <a:srgbClr val="000000"/>
              </a:solidFill>
              <a:effectLst/>
              <a:latin typeface="Times New Roman" panose="02020603050405020304" pitchFamily="18" charset="0"/>
              <a:cs typeface="Times New Roman" panose="02020603050405020304" pitchFamily="18" charset="0"/>
            </a:endParaRPr>
          </a:p>
          <a:p>
            <a:pPr algn="l"/>
            <a:r>
              <a:rPr lang="en-IN" sz="1000" b="0" i="0" u="none" strike="noStrike" dirty="0">
                <a:solidFill>
                  <a:srgbClr val="000000"/>
                </a:solidFill>
                <a:effectLst/>
                <a:latin typeface="Times New Roman" panose="02020603050405020304" pitchFamily="18" charset="0"/>
                <a:cs typeface="Times New Roman" panose="02020603050405020304" pitchFamily="18" charset="0"/>
              </a:rPr>
              <a:t>Deaths - Cirrhosis and other chronic liver diseases : Cirrhosis is when scar tissue replaces healthy liver tissue. This stops the liver from working normally. Cirrhosis is a long-term (chronic) liver disease</a:t>
            </a:r>
          </a:p>
          <a:p>
            <a:pPr algn="l"/>
            <a:r>
              <a:rPr lang="en-IN" sz="1000" b="0" i="0" u="none" strike="noStrike" dirty="0">
                <a:solidFill>
                  <a:srgbClr val="000000"/>
                </a:solidFill>
                <a:effectLst/>
                <a:latin typeface="Times New Roman" panose="02020603050405020304" pitchFamily="18" charset="0"/>
                <a:cs typeface="Times New Roman" panose="02020603050405020304" pitchFamily="18" charset="0"/>
              </a:rPr>
              <a:t>Deaths - Digestive diseases : A digestive disease is any health problem that occurs in the digestive tract</a:t>
            </a:r>
          </a:p>
          <a:p>
            <a:pPr algn="l"/>
            <a:r>
              <a:rPr lang="en-IN" sz="1000" b="0" i="0" u="none" strike="noStrike" dirty="0">
                <a:solidFill>
                  <a:srgbClr val="000000"/>
                </a:solidFill>
                <a:effectLst/>
                <a:latin typeface="Times New Roman" panose="02020603050405020304" pitchFamily="18" charset="0"/>
                <a:cs typeface="Times New Roman" panose="02020603050405020304" pitchFamily="18" charset="0"/>
              </a:rPr>
              <a:t>Deaths - Acute hepatitis : Acute hepatitis is a term used to describe a wide variety of conditions characterized by acute inflammation of the hepatic parenchyma or injury to hepatocytes resulting in elevated liver function indices</a:t>
            </a:r>
          </a:p>
          <a:p>
            <a:pPr algn="l"/>
            <a:r>
              <a:rPr lang="en-IN" sz="1000" b="0" i="0" u="none" strike="noStrike" dirty="0">
                <a:solidFill>
                  <a:srgbClr val="000000"/>
                </a:solidFill>
                <a:effectLst/>
                <a:latin typeface="Times New Roman" panose="02020603050405020304" pitchFamily="18" charset="0"/>
                <a:cs typeface="Times New Roman" panose="02020603050405020304" pitchFamily="18" charset="0"/>
              </a:rPr>
              <a:t>Deaths - Alzheimer's disease and other dementias : Dementia is a general term for a decline in mental ability severe enough to interfere with daily life. Alzheimer's is the most common cause of dementia. Alzheimer's is a specific disease</a:t>
            </a:r>
          </a:p>
          <a:p>
            <a:pPr algn="l"/>
            <a:r>
              <a:rPr lang="en-IN" sz="1000" b="0" i="0" u="none" strike="noStrike" dirty="0">
                <a:solidFill>
                  <a:srgbClr val="000000"/>
                </a:solidFill>
                <a:effectLst/>
                <a:latin typeface="Times New Roman" panose="02020603050405020304" pitchFamily="18" charset="0"/>
                <a:cs typeface="Times New Roman" panose="02020603050405020304" pitchFamily="18" charset="0"/>
              </a:rPr>
              <a:t>Deaths - Parkinson's disease : Parkinson's disease is a brain disorder that leads to shaking, stiffness, and difficulty with walking, balance, and coordination.</a:t>
            </a:r>
          </a:p>
          <a:p>
            <a:pPr marL="0" indent="0"/>
            <a:endParaRPr sz="1000" dirty="0">
              <a:solidFill>
                <a:schemeClr val="tx2">
                  <a:lumMod val="10000"/>
                </a:schemeClr>
              </a:solidFill>
              <a:latin typeface="Times New Roman" panose="02020603050405020304" pitchFamily="18" charset="0"/>
              <a:ea typeface="Roboto Medium"/>
              <a:cs typeface="Times New Roman" panose="02020603050405020304" pitchFamily="18" charset="0"/>
              <a:sym typeface="Roboto Medium"/>
            </a:endParaRPr>
          </a:p>
        </p:txBody>
      </p:sp>
      <p:grpSp>
        <p:nvGrpSpPr>
          <p:cNvPr id="726" name="Google Shape;726;p36"/>
          <p:cNvGrpSpPr/>
          <p:nvPr/>
        </p:nvGrpSpPr>
        <p:grpSpPr>
          <a:xfrm flipH="1">
            <a:off x="5723163" y="2196178"/>
            <a:ext cx="3268941" cy="2808541"/>
            <a:chOff x="840900" y="237975"/>
            <a:chExt cx="6202925" cy="5329300"/>
          </a:xfrm>
        </p:grpSpPr>
        <p:sp>
          <p:nvSpPr>
            <p:cNvPr id="727" name="Google Shape;727;p36"/>
            <p:cNvSpPr/>
            <p:nvPr/>
          </p:nvSpPr>
          <p:spPr>
            <a:xfrm>
              <a:off x="4625850" y="391300"/>
              <a:ext cx="604425" cy="293025"/>
            </a:xfrm>
            <a:custGeom>
              <a:avLst/>
              <a:gdLst/>
              <a:ahLst/>
              <a:cxnLst/>
              <a:rect l="l" t="t" r="r" b="b"/>
              <a:pathLst>
                <a:path w="24177" h="11721" extrusionOk="0">
                  <a:moveTo>
                    <a:pt x="10563" y="1"/>
                  </a:moveTo>
                  <a:cubicBezTo>
                    <a:pt x="4216" y="1"/>
                    <a:pt x="5380" y="7771"/>
                    <a:pt x="5380" y="7771"/>
                  </a:cubicBezTo>
                  <a:cubicBezTo>
                    <a:pt x="5380" y="7771"/>
                    <a:pt x="4853" y="7659"/>
                    <a:pt x="4133" y="7659"/>
                  </a:cubicBezTo>
                  <a:cubicBezTo>
                    <a:pt x="2539" y="7659"/>
                    <a:pt x="0" y="8206"/>
                    <a:pt x="124" y="11720"/>
                  </a:cubicBezTo>
                  <a:lnTo>
                    <a:pt x="24176" y="11720"/>
                  </a:lnTo>
                  <a:cubicBezTo>
                    <a:pt x="24176" y="11720"/>
                    <a:pt x="23264" y="6298"/>
                    <a:pt x="19990" y="6298"/>
                  </a:cubicBezTo>
                  <a:cubicBezTo>
                    <a:pt x="19384" y="6298"/>
                    <a:pt x="18697" y="6484"/>
                    <a:pt x="17920" y="6925"/>
                  </a:cubicBezTo>
                  <a:cubicBezTo>
                    <a:pt x="17920" y="6925"/>
                    <a:pt x="17150" y="104"/>
                    <a:pt x="10688" y="2"/>
                  </a:cubicBezTo>
                  <a:cubicBezTo>
                    <a:pt x="10646" y="1"/>
                    <a:pt x="10605" y="1"/>
                    <a:pt x="105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6"/>
            <p:cNvSpPr/>
            <p:nvPr/>
          </p:nvSpPr>
          <p:spPr>
            <a:xfrm>
              <a:off x="5573850" y="1399700"/>
              <a:ext cx="1037250" cy="376350"/>
            </a:xfrm>
            <a:custGeom>
              <a:avLst/>
              <a:gdLst/>
              <a:ahLst/>
              <a:cxnLst/>
              <a:rect l="l" t="t" r="r" b="b"/>
              <a:pathLst>
                <a:path w="41490" h="15054" extrusionOk="0">
                  <a:moveTo>
                    <a:pt x="27939" y="0"/>
                  </a:moveTo>
                  <a:cubicBezTo>
                    <a:pt x="27909" y="0"/>
                    <a:pt x="27878" y="1"/>
                    <a:pt x="27848" y="1"/>
                  </a:cubicBezTo>
                  <a:cubicBezTo>
                    <a:pt x="21848" y="104"/>
                    <a:pt x="21668" y="9976"/>
                    <a:pt x="21668" y="9976"/>
                  </a:cubicBezTo>
                  <a:cubicBezTo>
                    <a:pt x="21668" y="9976"/>
                    <a:pt x="20076" y="2061"/>
                    <a:pt x="14578" y="2061"/>
                  </a:cubicBezTo>
                  <a:cubicBezTo>
                    <a:pt x="14239" y="2061"/>
                    <a:pt x="13884" y="2091"/>
                    <a:pt x="13514" y="2155"/>
                  </a:cubicBezTo>
                  <a:cubicBezTo>
                    <a:pt x="7180" y="3258"/>
                    <a:pt x="6514" y="11566"/>
                    <a:pt x="6514" y="11566"/>
                  </a:cubicBezTo>
                  <a:cubicBezTo>
                    <a:pt x="5626" y="11157"/>
                    <a:pt x="4852" y="10987"/>
                    <a:pt x="4179" y="10987"/>
                  </a:cubicBezTo>
                  <a:cubicBezTo>
                    <a:pt x="885" y="10987"/>
                    <a:pt x="1" y="15053"/>
                    <a:pt x="1" y="15053"/>
                  </a:cubicBezTo>
                  <a:lnTo>
                    <a:pt x="41490" y="15053"/>
                  </a:lnTo>
                  <a:cubicBezTo>
                    <a:pt x="40952" y="10130"/>
                    <a:pt x="35413" y="10079"/>
                    <a:pt x="35413" y="10079"/>
                  </a:cubicBezTo>
                  <a:cubicBezTo>
                    <a:pt x="35413" y="10079"/>
                    <a:pt x="33890" y="0"/>
                    <a:pt x="279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6"/>
            <p:cNvSpPr/>
            <p:nvPr/>
          </p:nvSpPr>
          <p:spPr>
            <a:xfrm>
              <a:off x="1075500" y="2036150"/>
              <a:ext cx="5968325" cy="3431575"/>
            </a:xfrm>
            <a:custGeom>
              <a:avLst/>
              <a:gdLst/>
              <a:ahLst/>
              <a:cxnLst/>
              <a:rect l="l" t="t" r="r" b="b"/>
              <a:pathLst>
                <a:path w="238733" h="137263" extrusionOk="0">
                  <a:moveTo>
                    <a:pt x="165288" y="0"/>
                  </a:moveTo>
                  <a:cubicBezTo>
                    <a:pt x="134041" y="0"/>
                    <a:pt x="103777" y="17161"/>
                    <a:pt x="103777" y="17161"/>
                  </a:cubicBezTo>
                  <a:cubicBezTo>
                    <a:pt x="86716" y="11288"/>
                    <a:pt x="71595" y="8684"/>
                    <a:pt x="58602" y="8684"/>
                  </a:cubicBezTo>
                  <a:cubicBezTo>
                    <a:pt x="19806" y="8684"/>
                    <a:pt x="0" y="31900"/>
                    <a:pt x="4284" y="60599"/>
                  </a:cubicBezTo>
                  <a:cubicBezTo>
                    <a:pt x="9733" y="97080"/>
                    <a:pt x="49688" y="137262"/>
                    <a:pt x="99077" y="137262"/>
                  </a:cubicBezTo>
                  <a:cubicBezTo>
                    <a:pt x="101519" y="137262"/>
                    <a:pt x="103984" y="137164"/>
                    <a:pt x="106469" y="136962"/>
                  </a:cubicBezTo>
                  <a:cubicBezTo>
                    <a:pt x="215937" y="128167"/>
                    <a:pt x="238733" y="35470"/>
                    <a:pt x="200423" y="9776"/>
                  </a:cubicBezTo>
                  <a:cubicBezTo>
                    <a:pt x="189706" y="2588"/>
                    <a:pt x="177423" y="0"/>
                    <a:pt x="1652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6"/>
            <p:cNvSpPr/>
            <p:nvPr/>
          </p:nvSpPr>
          <p:spPr>
            <a:xfrm>
              <a:off x="1390925" y="2894000"/>
              <a:ext cx="603775" cy="293025"/>
            </a:xfrm>
            <a:custGeom>
              <a:avLst/>
              <a:gdLst/>
              <a:ahLst/>
              <a:cxnLst/>
              <a:rect l="l" t="t" r="r" b="b"/>
              <a:pathLst>
                <a:path w="24151" h="11721" extrusionOk="0">
                  <a:moveTo>
                    <a:pt x="13614" y="1"/>
                  </a:moveTo>
                  <a:cubicBezTo>
                    <a:pt x="13572" y="1"/>
                    <a:pt x="13531" y="1"/>
                    <a:pt x="13489" y="2"/>
                  </a:cubicBezTo>
                  <a:cubicBezTo>
                    <a:pt x="7001" y="104"/>
                    <a:pt x="6258" y="6925"/>
                    <a:pt x="6258" y="6925"/>
                  </a:cubicBezTo>
                  <a:cubicBezTo>
                    <a:pt x="5480" y="6484"/>
                    <a:pt x="4793" y="6298"/>
                    <a:pt x="4187" y="6298"/>
                  </a:cubicBezTo>
                  <a:cubicBezTo>
                    <a:pt x="914" y="6298"/>
                    <a:pt x="1" y="11720"/>
                    <a:pt x="1" y="11720"/>
                  </a:cubicBezTo>
                  <a:lnTo>
                    <a:pt x="24028" y="11720"/>
                  </a:lnTo>
                  <a:cubicBezTo>
                    <a:pt x="24151" y="8208"/>
                    <a:pt x="21639" y="7654"/>
                    <a:pt x="20044" y="7654"/>
                  </a:cubicBezTo>
                  <a:cubicBezTo>
                    <a:pt x="19311" y="7654"/>
                    <a:pt x="18771" y="7771"/>
                    <a:pt x="18771" y="7771"/>
                  </a:cubicBezTo>
                  <a:cubicBezTo>
                    <a:pt x="18771" y="7771"/>
                    <a:pt x="19961" y="1"/>
                    <a:pt x="13614" y="1"/>
                  </a:cubicBezTo>
                  <a:close/>
                </a:path>
              </a:pathLst>
            </a:custGeom>
            <a:solidFill>
              <a:srgbClr val="B0D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6"/>
            <p:cNvSpPr/>
            <p:nvPr/>
          </p:nvSpPr>
          <p:spPr>
            <a:xfrm>
              <a:off x="5328325" y="2747850"/>
              <a:ext cx="1036625" cy="376975"/>
            </a:xfrm>
            <a:custGeom>
              <a:avLst/>
              <a:gdLst/>
              <a:ahLst/>
              <a:cxnLst/>
              <a:rect l="l" t="t" r="r" b="b"/>
              <a:pathLst>
                <a:path w="41465" h="15079" extrusionOk="0">
                  <a:moveTo>
                    <a:pt x="27913" y="0"/>
                  </a:moveTo>
                  <a:cubicBezTo>
                    <a:pt x="27883" y="0"/>
                    <a:pt x="27853" y="1"/>
                    <a:pt x="27823" y="1"/>
                  </a:cubicBezTo>
                  <a:cubicBezTo>
                    <a:pt x="21822" y="129"/>
                    <a:pt x="21643" y="10002"/>
                    <a:pt x="21643" y="10002"/>
                  </a:cubicBezTo>
                  <a:cubicBezTo>
                    <a:pt x="21643" y="10002"/>
                    <a:pt x="20050" y="2061"/>
                    <a:pt x="14550" y="2061"/>
                  </a:cubicBezTo>
                  <a:cubicBezTo>
                    <a:pt x="14211" y="2061"/>
                    <a:pt x="13857" y="2091"/>
                    <a:pt x="13488" y="2155"/>
                  </a:cubicBezTo>
                  <a:cubicBezTo>
                    <a:pt x="7155" y="3258"/>
                    <a:pt x="6488" y="11592"/>
                    <a:pt x="6488" y="11592"/>
                  </a:cubicBezTo>
                  <a:cubicBezTo>
                    <a:pt x="5600" y="11176"/>
                    <a:pt x="4827" y="11004"/>
                    <a:pt x="4154" y="11004"/>
                  </a:cubicBezTo>
                  <a:cubicBezTo>
                    <a:pt x="883" y="11004"/>
                    <a:pt x="1" y="15079"/>
                    <a:pt x="1" y="15079"/>
                  </a:cubicBezTo>
                  <a:lnTo>
                    <a:pt x="41464" y="15079"/>
                  </a:lnTo>
                  <a:cubicBezTo>
                    <a:pt x="40926" y="10156"/>
                    <a:pt x="35387" y="10104"/>
                    <a:pt x="35387" y="10104"/>
                  </a:cubicBezTo>
                  <a:cubicBezTo>
                    <a:pt x="35387" y="10104"/>
                    <a:pt x="33864" y="0"/>
                    <a:pt x="279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6"/>
            <p:cNvSpPr/>
            <p:nvPr/>
          </p:nvSpPr>
          <p:spPr>
            <a:xfrm>
              <a:off x="1165275" y="2698500"/>
              <a:ext cx="5437500" cy="2868775"/>
            </a:xfrm>
            <a:custGeom>
              <a:avLst/>
              <a:gdLst/>
              <a:ahLst/>
              <a:cxnLst/>
              <a:rect l="l" t="t" r="r" b="b"/>
              <a:pathLst>
                <a:path w="217500" h="114751" extrusionOk="0">
                  <a:moveTo>
                    <a:pt x="213858" y="14130"/>
                  </a:moveTo>
                  <a:cubicBezTo>
                    <a:pt x="208858" y="16566"/>
                    <a:pt x="209653" y="24182"/>
                    <a:pt x="206294" y="24182"/>
                  </a:cubicBezTo>
                  <a:cubicBezTo>
                    <a:pt x="202217" y="24182"/>
                    <a:pt x="200704" y="14694"/>
                    <a:pt x="191319" y="14694"/>
                  </a:cubicBezTo>
                  <a:cubicBezTo>
                    <a:pt x="181959" y="14694"/>
                    <a:pt x="180626" y="33977"/>
                    <a:pt x="180626" y="33977"/>
                  </a:cubicBezTo>
                  <a:cubicBezTo>
                    <a:pt x="180626" y="33977"/>
                    <a:pt x="178062" y="4796"/>
                    <a:pt x="164984" y="4950"/>
                  </a:cubicBezTo>
                  <a:cubicBezTo>
                    <a:pt x="151932" y="5104"/>
                    <a:pt x="152009" y="30182"/>
                    <a:pt x="144803" y="26233"/>
                  </a:cubicBezTo>
                  <a:cubicBezTo>
                    <a:pt x="137624" y="22258"/>
                    <a:pt x="141444" y="11258"/>
                    <a:pt x="130931" y="10591"/>
                  </a:cubicBezTo>
                  <a:cubicBezTo>
                    <a:pt x="120443" y="9924"/>
                    <a:pt x="113725" y="33336"/>
                    <a:pt x="113725" y="33336"/>
                  </a:cubicBezTo>
                  <a:lnTo>
                    <a:pt x="102878" y="33003"/>
                  </a:lnTo>
                  <a:cubicBezTo>
                    <a:pt x="103032" y="25976"/>
                    <a:pt x="97185" y="14745"/>
                    <a:pt x="87031" y="14489"/>
                  </a:cubicBezTo>
                  <a:cubicBezTo>
                    <a:pt x="76851" y="14232"/>
                    <a:pt x="75518" y="29284"/>
                    <a:pt x="71389" y="26566"/>
                  </a:cubicBezTo>
                  <a:cubicBezTo>
                    <a:pt x="67261" y="23823"/>
                    <a:pt x="69979" y="1"/>
                    <a:pt x="57260" y="1488"/>
                  </a:cubicBezTo>
                  <a:cubicBezTo>
                    <a:pt x="44516" y="2975"/>
                    <a:pt x="49568" y="30336"/>
                    <a:pt x="43618" y="28361"/>
                  </a:cubicBezTo>
                  <a:cubicBezTo>
                    <a:pt x="37669" y="26387"/>
                    <a:pt x="37977" y="17207"/>
                    <a:pt x="31028" y="17463"/>
                  </a:cubicBezTo>
                  <a:cubicBezTo>
                    <a:pt x="24079" y="17745"/>
                    <a:pt x="21848" y="31182"/>
                    <a:pt x="21848" y="31182"/>
                  </a:cubicBezTo>
                  <a:cubicBezTo>
                    <a:pt x="21848" y="31182"/>
                    <a:pt x="18309" y="15309"/>
                    <a:pt x="9719" y="15232"/>
                  </a:cubicBezTo>
                  <a:cubicBezTo>
                    <a:pt x="5975" y="15207"/>
                    <a:pt x="2719" y="18899"/>
                    <a:pt x="257" y="23079"/>
                  </a:cubicBezTo>
                  <a:cubicBezTo>
                    <a:pt x="1" y="26771"/>
                    <a:pt x="129" y="30464"/>
                    <a:pt x="693" y="34105"/>
                  </a:cubicBezTo>
                  <a:cubicBezTo>
                    <a:pt x="6411" y="72389"/>
                    <a:pt x="50132" y="114751"/>
                    <a:pt x="102878" y="110468"/>
                  </a:cubicBezTo>
                  <a:cubicBezTo>
                    <a:pt x="183985" y="103955"/>
                    <a:pt x="217500" y="51388"/>
                    <a:pt x="213858" y="1413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6"/>
            <p:cNvSpPr/>
            <p:nvPr/>
          </p:nvSpPr>
          <p:spPr>
            <a:xfrm>
              <a:off x="1247325" y="3310550"/>
              <a:ext cx="5215050" cy="2157050"/>
            </a:xfrm>
            <a:custGeom>
              <a:avLst/>
              <a:gdLst/>
              <a:ahLst/>
              <a:cxnLst/>
              <a:rect l="l" t="t" r="r" b="b"/>
              <a:pathLst>
                <a:path w="208602" h="86282" extrusionOk="0">
                  <a:moveTo>
                    <a:pt x="192556" y="0"/>
                  </a:moveTo>
                  <a:cubicBezTo>
                    <a:pt x="185448" y="0"/>
                    <a:pt x="181601" y="8008"/>
                    <a:pt x="181601" y="8008"/>
                  </a:cubicBezTo>
                  <a:cubicBezTo>
                    <a:pt x="180077" y="7374"/>
                    <a:pt x="178792" y="7100"/>
                    <a:pt x="177704" y="7100"/>
                  </a:cubicBezTo>
                  <a:cubicBezTo>
                    <a:pt x="172491" y="7100"/>
                    <a:pt x="171768" y="13396"/>
                    <a:pt x="170728" y="16726"/>
                  </a:cubicBezTo>
                  <a:cubicBezTo>
                    <a:pt x="170160" y="18583"/>
                    <a:pt x="169260" y="19338"/>
                    <a:pt x="168469" y="19338"/>
                  </a:cubicBezTo>
                  <a:cubicBezTo>
                    <a:pt x="167546" y="19338"/>
                    <a:pt x="166773" y="18309"/>
                    <a:pt x="166856" y="16803"/>
                  </a:cubicBezTo>
                  <a:cubicBezTo>
                    <a:pt x="166982" y="14056"/>
                    <a:pt x="165350" y="6231"/>
                    <a:pt x="158769" y="6231"/>
                  </a:cubicBezTo>
                  <a:cubicBezTo>
                    <a:pt x="158654" y="6231"/>
                    <a:pt x="158538" y="6233"/>
                    <a:pt x="158420" y="6238"/>
                  </a:cubicBezTo>
                  <a:cubicBezTo>
                    <a:pt x="152119" y="6520"/>
                    <a:pt x="150647" y="12945"/>
                    <a:pt x="148074" y="12945"/>
                  </a:cubicBezTo>
                  <a:cubicBezTo>
                    <a:pt x="147841" y="12945"/>
                    <a:pt x="147598" y="12892"/>
                    <a:pt x="147342" y="12777"/>
                  </a:cubicBezTo>
                  <a:cubicBezTo>
                    <a:pt x="144545" y="11495"/>
                    <a:pt x="143486" y="7205"/>
                    <a:pt x="138578" y="7205"/>
                  </a:cubicBezTo>
                  <a:cubicBezTo>
                    <a:pt x="138087" y="7205"/>
                    <a:pt x="137557" y="7248"/>
                    <a:pt x="136983" y="7341"/>
                  </a:cubicBezTo>
                  <a:cubicBezTo>
                    <a:pt x="130675" y="8367"/>
                    <a:pt x="130213" y="14316"/>
                    <a:pt x="130213" y="14316"/>
                  </a:cubicBezTo>
                  <a:cubicBezTo>
                    <a:pt x="130213" y="14316"/>
                    <a:pt x="90083" y="15777"/>
                    <a:pt x="83313" y="15777"/>
                  </a:cubicBezTo>
                  <a:cubicBezTo>
                    <a:pt x="76640" y="15777"/>
                    <a:pt x="74676" y="6258"/>
                    <a:pt x="66859" y="6258"/>
                  </a:cubicBezTo>
                  <a:cubicBezTo>
                    <a:pt x="66746" y="6258"/>
                    <a:pt x="66632" y="6260"/>
                    <a:pt x="66517" y="6264"/>
                  </a:cubicBezTo>
                  <a:cubicBezTo>
                    <a:pt x="58440" y="6520"/>
                    <a:pt x="58055" y="13008"/>
                    <a:pt x="56235" y="17213"/>
                  </a:cubicBezTo>
                  <a:cubicBezTo>
                    <a:pt x="55371" y="19197"/>
                    <a:pt x="54015" y="19980"/>
                    <a:pt x="52747" y="19980"/>
                  </a:cubicBezTo>
                  <a:cubicBezTo>
                    <a:pt x="51344" y="19980"/>
                    <a:pt x="50049" y="19022"/>
                    <a:pt x="49645" y="17675"/>
                  </a:cubicBezTo>
                  <a:cubicBezTo>
                    <a:pt x="48881" y="15103"/>
                    <a:pt x="45385" y="9622"/>
                    <a:pt x="38405" y="9622"/>
                  </a:cubicBezTo>
                  <a:cubicBezTo>
                    <a:pt x="38357" y="9622"/>
                    <a:pt x="38308" y="9623"/>
                    <a:pt x="38259" y="9623"/>
                  </a:cubicBezTo>
                  <a:cubicBezTo>
                    <a:pt x="31157" y="9674"/>
                    <a:pt x="28515" y="14187"/>
                    <a:pt x="23669" y="18957"/>
                  </a:cubicBezTo>
                  <a:cubicBezTo>
                    <a:pt x="22328" y="20284"/>
                    <a:pt x="20733" y="20747"/>
                    <a:pt x="19012" y="20747"/>
                  </a:cubicBezTo>
                  <a:cubicBezTo>
                    <a:pt x="15038" y="20747"/>
                    <a:pt x="10388" y="18278"/>
                    <a:pt x="6622" y="18278"/>
                  </a:cubicBezTo>
                  <a:cubicBezTo>
                    <a:pt x="6125" y="18278"/>
                    <a:pt x="5643" y="18321"/>
                    <a:pt x="5181" y="18418"/>
                  </a:cubicBezTo>
                  <a:cubicBezTo>
                    <a:pt x="3360" y="18803"/>
                    <a:pt x="1591" y="19470"/>
                    <a:pt x="1" y="20444"/>
                  </a:cubicBezTo>
                  <a:cubicBezTo>
                    <a:pt x="10823" y="53616"/>
                    <a:pt x="47710" y="86281"/>
                    <a:pt x="92262" y="86281"/>
                  </a:cubicBezTo>
                  <a:cubicBezTo>
                    <a:pt x="94685" y="86281"/>
                    <a:pt x="97131" y="86185"/>
                    <a:pt x="99596" y="85986"/>
                  </a:cubicBezTo>
                  <a:cubicBezTo>
                    <a:pt x="165420" y="80704"/>
                    <a:pt x="199909" y="45061"/>
                    <a:pt x="208602" y="11905"/>
                  </a:cubicBezTo>
                  <a:cubicBezTo>
                    <a:pt x="202179" y="2841"/>
                    <a:pt x="196789" y="0"/>
                    <a:pt x="19255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6"/>
            <p:cNvSpPr/>
            <p:nvPr/>
          </p:nvSpPr>
          <p:spPr>
            <a:xfrm>
              <a:off x="840900" y="237975"/>
              <a:ext cx="4327825" cy="3075150"/>
            </a:xfrm>
            <a:custGeom>
              <a:avLst/>
              <a:gdLst/>
              <a:ahLst/>
              <a:cxnLst/>
              <a:rect l="l" t="t" r="r" b="b"/>
              <a:pathLst>
                <a:path w="173113" h="123006" extrusionOk="0">
                  <a:moveTo>
                    <a:pt x="105237" y="1"/>
                  </a:moveTo>
                  <a:cubicBezTo>
                    <a:pt x="105118" y="1"/>
                    <a:pt x="104999" y="2"/>
                    <a:pt x="104878" y="6"/>
                  </a:cubicBezTo>
                  <a:cubicBezTo>
                    <a:pt x="97006" y="237"/>
                    <a:pt x="77261" y="468"/>
                    <a:pt x="71466" y="9750"/>
                  </a:cubicBezTo>
                  <a:cubicBezTo>
                    <a:pt x="65954" y="18580"/>
                    <a:pt x="64223" y="24904"/>
                    <a:pt x="53871" y="24904"/>
                  </a:cubicBezTo>
                  <a:cubicBezTo>
                    <a:pt x="53340" y="24904"/>
                    <a:pt x="52786" y="24887"/>
                    <a:pt x="52209" y="24854"/>
                  </a:cubicBezTo>
                  <a:cubicBezTo>
                    <a:pt x="51960" y="24838"/>
                    <a:pt x="51714" y="24831"/>
                    <a:pt x="51471" y="24831"/>
                  </a:cubicBezTo>
                  <a:cubicBezTo>
                    <a:pt x="40158" y="24831"/>
                    <a:pt x="34916" y="40898"/>
                    <a:pt x="39234" y="46496"/>
                  </a:cubicBezTo>
                  <a:cubicBezTo>
                    <a:pt x="38102" y="45743"/>
                    <a:pt x="36772" y="45395"/>
                    <a:pt x="35362" y="45395"/>
                  </a:cubicBezTo>
                  <a:cubicBezTo>
                    <a:pt x="27502" y="45395"/>
                    <a:pt x="17135" y="56204"/>
                    <a:pt x="24592" y="68010"/>
                  </a:cubicBezTo>
                  <a:cubicBezTo>
                    <a:pt x="7899" y="73343"/>
                    <a:pt x="1" y="99088"/>
                    <a:pt x="23899" y="115807"/>
                  </a:cubicBezTo>
                  <a:cubicBezTo>
                    <a:pt x="31583" y="121182"/>
                    <a:pt x="38980" y="123006"/>
                    <a:pt x="45481" y="123006"/>
                  </a:cubicBezTo>
                  <a:cubicBezTo>
                    <a:pt x="59200" y="123006"/>
                    <a:pt x="68927" y="114884"/>
                    <a:pt x="68927" y="114884"/>
                  </a:cubicBezTo>
                  <a:lnTo>
                    <a:pt x="118340" y="99550"/>
                  </a:lnTo>
                  <a:lnTo>
                    <a:pt x="140162" y="86806"/>
                  </a:lnTo>
                  <a:lnTo>
                    <a:pt x="158496" y="98165"/>
                  </a:lnTo>
                  <a:lnTo>
                    <a:pt x="173113" y="80139"/>
                  </a:lnTo>
                  <a:lnTo>
                    <a:pt x="164061" y="47086"/>
                  </a:lnTo>
                  <a:lnTo>
                    <a:pt x="145265" y="32751"/>
                  </a:lnTo>
                  <a:cubicBezTo>
                    <a:pt x="145265" y="32751"/>
                    <a:pt x="142904" y="21270"/>
                    <a:pt x="132359" y="21270"/>
                  </a:cubicBezTo>
                  <a:cubicBezTo>
                    <a:pt x="131068" y="21270"/>
                    <a:pt x="129656" y="21442"/>
                    <a:pt x="128110" y="21828"/>
                  </a:cubicBezTo>
                  <a:cubicBezTo>
                    <a:pt x="128721" y="14048"/>
                    <a:pt x="126080" y="6806"/>
                    <a:pt x="118675" y="6806"/>
                  </a:cubicBezTo>
                  <a:cubicBezTo>
                    <a:pt x="117684" y="6806"/>
                    <a:pt x="116608" y="6936"/>
                    <a:pt x="115443" y="7212"/>
                  </a:cubicBezTo>
                  <a:cubicBezTo>
                    <a:pt x="115443" y="7212"/>
                    <a:pt x="112857" y="1"/>
                    <a:pt x="1052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6"/>
            <p:cNvSpPr/>
            <p:nvPr/>
          </p:nvSpPr>
          <p:spPr>
            <a:xfrm>
              <a:off x="1697475" y="810500"/>
              <a:ext cx="463650" cy="415725"/>
            </a:xfrm>
            <a:custGeom>
              <a:avLst/>
              <a:gdLst/>
              <a:ahLst/>
              <a:cxnLst/>
              <a:rect l="l" t="t" r="r" b="b"/>
              <a:pathLst>
                <a:path w="18546" h="16629" extrusionOk="0">
                  <a:moveTo>
                    <a:pt x="18123" y="0"/>
                  </a:moveTo>
                  <a:cubicBezTo>
                    <a:pt x="18107" y="0"/>
                    <a:pt x="18091" y="1"/>
                    <a:pt x="18074" y="4"/>
                  </a:cubicBezTo>
                  <a:cubicBezTo>
                    <a:pt x="13381" y="722"/>
                    <a:pt x="8791" y="1696"/>
                    <a:pt x="5381" y="5260"/>
                  </a:cubicBezTo>
                  <a:cubicBezTo>
                    <a:pt x="2483" y="8286"/>
                    <a:pt x="945" y="12312"/>
                    <a:pt x="47" y="16312"/>
                  </a:cubicBezTo>
                  <a:cubicBezTo>
                    <a:pt x="1" y="16498"/>
                    <a:pt x="170" y="16628"/>
                    <a:pt x="328" y="16628"/>
                  </a:cubicBezTo>
                  <a:cubicBezTo>
                    <a:pt x="431" y="16628"/>
                    <a:pt x="530" y="16572"/>
                    <a:pt x="560" y="16441"/>
                  </a:cubicBezTo>
                  <a:cubicBezTo>
                    <a:pt x="1458" y="12517"/>
                    <a:pt x="2919" y="8594"/>
                    <a:pt x="5765" y="5619"/>
                  </a:cubicBezTo>
                  <a:cubicBezTo>
                    <a:pt x="9099" y="2132"/>
                    <a:pt x="13638" y="1235"/>
                    <a:pt x="18228" y="517"/>
                  </a:cubicBezTo>
                  <a:cubicBezTo>
                    <a:pt x="18545" y="468"/>
                    <a:pt x="18444" y="0"/>
                    <a:pt x="181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6"/>
            <p:cNvSpPr/>
            <p:nvPr/>
          </p:nvSpPr>
          <p:spPr>
            <a:xfrm>
              <a:off x="1297350" y="1558675"/>
              <a:ext cx="87925" cy="306675"/>
            </a:xfrm>
            <a:custGeom>
              <a:avLst/>
              <a:gdLst/>
              <a:ahLst/>
              <a:cxnLst/>
              <a:rect l="l" t="t" r="r" b="b"/>
              <a:pathLst>
                <a:path w="3517" h="12267" extrusionOk="0">
                  <a:moveTo>
                    <a:pt x="2411" y="1"/>
                  </a:moveTo>
                  <a:cubicBezTo>
                    <a:pt x="2303" y="1"/>
                    <a:pt x="2195" y="62"/>
                    <a:pt x="2154" y="207"/>
                  </a:cubicBezTo>
                  <a:cubicBezTo>
                    <a:pt x="1000" y="4514"/>
                    <a:pt x="0" y="8412"/>
                    <a:pt x="2975" y="12182"/>
                  </a:cubicBezTo>
                  <a:cubicBezTo>
                    <a:pt x="3028" y="12241"/>
                    <a:pt x="3089" y="12266"/>
                    <a:pt x="3148" y="12266"/>
                  </a:cubicBezTo>
                  <a:cubicBezTo>
                    <a:pt x="3342" y="12266"/>
                    <a:pt x="3517" y="11994"/>
                    <a:pt x="3359" y="11797"/>
                  </a:cubicBezTo>
                  <a:cubicBezTo>
                    <a:pt x="513" y="8181"/>
                    <a:pt x="1590" y="4386"/>
                    <a:pt x="2667" y="335"/>
                  </a:cubicBezTo>
                  <a:cubicBezTo>
                    <a:pt x="2728" y="136"/>
                    <a:pt x="2570" y="1"/>
                    <a:pt x="24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6"/>
            <p:cNvSpPr/>
            <p:nvPr/>
          </p:nvSpPr>
          <p:spPr>
            <a:xfrm>
              <a:off x="1000525" y="2020525"/>
              <a:ext cx="219450" cy="343700"/>
            </a:xfrm>
            <a:custGeom>
              <a:avLst/>
              <a:gdLst/>
              <a:ahLst/>
              <a:cxnLst/>
              <a:rect l="l" t="t" r="r" b="b"/>
              <a:pathLst>
                <a:path w="8778" h="13748" extrusionOk="0">
                  <a:moveTo>
                    <a:pt x="8413" y="1"/>
                  </a:moveTo>
                  <a:cubicBezTo>
                    <a:pt x="8372" y="1"/>
                    <a:pt x="8328" y="13"/>
                    <a:pt x="8283" y="41"/>
                  </a:cubicBezTo>
                  <a:cubicBezTo>
                    <a:pt x="3514" y="3426"/>
                    <a:pt x="1" y="7324"/>
                    <a:pt x="360" y="13478"/>
                  </a:cubicBezTo>
                  <a:cubicBezTo>
                    <a:pt x="372" y="13657"/>
                    <a:pt x="513" y="13747"/>
                    <a:pt x="648" y="13747"/>
                  </a:cubicBezTo>
                  <a:cubicBezTo>
                    <a:pt x="783" y="13747"/>
                    <a:pt x="911" y="13657"/>
                    <a:pt x="898" y="13478"/>
                  </a:cubicBezTo>
                  <a:cubicBezTo>
                    <a:pt x="565" y="7503"/>
                    <a:pt x="3924" y="3785"/>
                    <a:pt x="8540" y="503"/>
                  </a:cubicBezTo>
                  <a:cubicBezTo>
                    <a:pt x="8777" y="352"/>
                    <a:pt x="8633" y="1"/>
                    <a:pt x="84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6"/>
            <p:cNvSpPr/>
            <p:nvPr/>
          </p:nvSpPr>
          <p:spPr>
            <a:xfrm>
              <a:off x="2849350" y="1926050"/>
              <a:ext cx="956475" cy="605425"/>
            </a:xfrm>
            <a:custGeom>
              <a:avLst/>
              <a:gdLst/>
              <a:ahLst/>
              <a:cxnLst/>
              <a:rect l="l" t="t" r="r" b="b"/>
              <a:pathLst>
                <a:path w="38259" h="24217" extrusionOk="0">
                  <a:moveTo>
                    <a:pt x="26956" y="1"/>
                  </a:moveTo>
                  <a:cubicBezTo>
                    <a:pt x="10980" y="1"/>
                    <a:pt x="0" y="6385"/>
                    <a:pt x="0" y="6385"/>
                  </a:cubicBezTo>
                  <a:cubicBezTo>
                    <a:pt x="0" y="6385"/>
                    <a:pt x="1154" y="15385"/>
                    <a:pt x="3129" y="23180"/>
                  </a:cubicBezTo>
                  <a:cubicBezTo>
                    <a:pt x="7998" y="23905"/>
                    <a:pt x="12192" y="24217"/>
                    <a:pt x="15806" y="24217"/>
                  </a:cubicBezTo>
                  <a:cubicBezTo>
                    <a:pt x="37880" y="24217"/>
                    <a:pt x="38259" y="12590"/>
                    <a:pt x="38259" y="12590"/>
                  </a:cubicBezTo>
                  <a:lnTo>
                    <a:pt x="36336" y="743"/>
                  </a:lnTo>
                  <a:cubicBezTo>
                    <a:pt x="33062" y="221"/>
                    <a:pt x="29923" y="1"/>
                    <a:pt x="2695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6"/>
            <p:cNvSpPr/>
            <p:nvPr/>
          </p:nvSpPr>
          <p:spPr>
            <a:xfrm>
              <a:off x="3198075" y="1812550"/>
              <a:ext cx="328900" cy="400050"/>
            </a:xfrm>
            <a:custGeom>
              <a:avLst/>
              <a:gdLst/>
              <a:ahLst/>
              <a:cxnLst/>
              <a:rect l="l" t="t" r="r" b="b"/>
              <a:pathLst>
                <a:path w="13156" h="16002" extrusionOk="0">
                  <a:moveTo>
                    <a:pt x="11027" y="1"/>
                  </a:moveTo>
                  <a:lnTo>
                    <a:pt x="1" y="2129"/>
                  </a:lnTo>
                  <a:lnTo>
                    <a:pt x="898" y="16002"/>
                  </a:lnTo>
                  <a:lnTo>
                    <a:pt x="13155" y="14976"/>
                  </a:lnTo>
                  <a:lnTo>
                    <a:pt x="1102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6"/>
            <p:cNvSpPr/>
            <p:nvPr/>
          </p:nvSpPr>
          <p:spPr>
            <a:xfrm>
              <a:off x="3198075" y="1813200"/>
              <a:ext cx="293000" cy="172400"/>
            </a:xfrm>
            <a:custGeom>
              <a:avLst/>
              <a:gdLst/>
              <a:ahLst/>
              <a:cxnLst/>
              <a:rect l="l" t="t" r="r" b="b"/>
              <a:pathLst>
                <a:path w="11720" h="6896" extrusionOk="0">
                  <a:moveTo>
                    <a:pt x="11027" y="0"/>
                  </a:moveTo>
                  <a:lnTo>
                    <a:pt x="1" y="2103"/>
                  </a:lnTo>
                  <a:lnTo>
                    <a:pt x="309" y="6770"/>
                  </a:lnTo>
                  <a:cubicBezTo>
                    <a:pt x="1040" y="6843"/>
                    <a:pt x="1889" y="6896"/>
                    <a:pt x="2815" y="6896"/>
                  </a:cubicBezTo>
                  <a:cubicBezTo>
                    <a:pt x="5461" y="6896"/>
                    <a:pt x="8738" y="6468"/>
                    <a:pt x="11719" y="4873"/>
                  </a:cubicBezTo>
                  <a:lnTo>
                    <a:pt x="11027" y="0"/>
                  </a:lnTo>
                  <a:close/>
                </a:path>
              </a:pathLst>
            </a:custGeom>
            <a:solidFill>
              <a:srgbClr val="243762">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6"/>
            <p:cNvSpPr/>
            <p:nvPr/>
          </p:nvSpPr>
          <p:spPr>
            <a:xfrm>
              <a:off x="2603825" y="708650"/>
              <a:ext cx="1559975" cy="1201200"/>
            </a:xfrm>
            <a:custGeom>
              <a:avLst/>
              <a:gdLst/>
              <a:ahLst/>
              <a:cxnLst/>
              <a:rect l="l" t="t" r="r" b="b"/>
              <a:pathLst>
                <a:path w="62399" h="48048" extrusionOk="0">
                  <a:moveTo>
                    <a:pt x="50439" y="10924"/>
                  </a:moveTo>
                  <a:lnTo>
                    <a:pt x="50439" y="10924"/>
                  </a:lnTo>
                  <a:cubicBezTo>
                    <a:pt x="50439" y="10924"/>
                    <a:pt x="50439" y="10925"/>
                    <a:pt x="50440" y="10927"/>
                  </a:cubicBezTo>
                  <a:lnTo>
                    <a:pt x="50440" y="10927"/>
                  </a:lnTo>
                  <a:cubicBezTo>
                    <a:pt x="50440" y="10926"/>
                    <a:pt x="50439" y="10925"/>
                    <a:pt x="50439" y="10924"/>
                  </a:cubicBezTo>
                  <a:close/>
                  <a:moveTo>
                    <a:pt x="34823" y="1"/>
                  </a:moveTo>
                  <a:cubicBezTo>
                    <a:pt x="33412" y="4232"/>
                    <a:pt x="31053" y="8129"/>
                    <a:pt x="27668" y="11052"/>
                  </a:cubicBezTo>
                  <a:cubicBezTo>
                    <a:pt x="24591" y="13719"/>
                    <a:pt x="20848" y="15463"/>
                    <a:pt x="16899" y="16412"/>
                  </a:cubicBezTo>
                  <a:cubicBezTo>
                    <a:pt x="15052" y="16796"/>
                    <a:pt x="13155" y="17078"/>
                    <a:pt x="11283" y="17258"/>
                  </a:cubicBezTo>
                  <a:cubicBezTo>
                    <a:pt x="10587" y="17338"/>
                    <a:pt x="9891" y="17368"/>
                    <a:pt x="9195" y="17368"/>
                  </a:cubicBezTo>
                  <a:cubicBezTo>
                    <a:pt x="7138" y="17368"/>
                    <a:pt x="5082" y="17106"/>
                    <a:pt x="3026" y="17106"/>
                  </a:cubicBezTo>
                  <a:cubicBezTo>
                    <a:pt x="2445" y="17106"/>
                    <a:pt x="1864" y="17127"/>
                    <a:pt x="1282" y="17181"/>
                  </a:cubicBezTo>
                  <a:cubicBezTo>
                    <a:pt x="898" y="17181"/>
                    <a:pt x="564" y="17309"/>
                    <a:pt x="308" y="17591"/>
                  </a:cubicBezTo>
                  <a:cubicBezTo>
                    <a:pt x="205" y="17719"/>
                    <a:pt x="154" y="17873"/>
                    <a:pt x="129" y="18027"/>
                  </a:cubicBezTo>
                  <a:cubicBezTo>
                    <a:pt x="0" y="18822"/>
                    <a:pt x="308" y="19873"/>
                    <a:pt x="436" y="20643"/>
                  </a:cubicBezTo>
                  <a:cubicBezTo>
                    <a:pt x="795" y="22822"/>
                    <a:pt x="1282" y="24951"/>
                    <a:pt x="1923" y="27053"/>
                  </a:cubicBezTo>
                  <a:cubicBezTo>
                    <a:pt x="3539" y="32618"/>
                    <a:pt x="6180" y="38105"/>
                    <a:pt x="10411" y="42157"/>
                  </a:cubicBezTo>
                  <a:cubicBezTo>
                    <a:pt x="14689" y="46251"/>
                    <a:pt x="20180" y="48048"/>
                    <a:pt x="25883" y="48048"/>
                  </a:cubicBezTo>
                  <a:cubicBezTo>
                    <a:pt x="27359" y="48048"/>
                    <a:pt x="28849" y="47927"/>
                    <a:pt x="30335" y="47695"/>
                  </a:cubicBezTo>
                  <a:cubicBezTo>
                    <a:pt x="62398" y="42645"/>
                    <a:pt x="50565" y="11257"/>
                    <a:pt x="50440" y="10927"/>
                  </a:cubicBezTo>
                  <a:lnTo>
                    <a:pt x="50440" y="10927"/>
                  </a:lnTo>
                  <a:cubicBezTo>
                    <a:pt x="50490" y="11066"/>
                    <a:pt x="50073" y="11114"/>
                    <a:pt x="49511" y="11114"/>
                  </a:cubicBezTo>
                  <a:cubicBezTo>
                    <a:pt x="48540" y="11114"/>
                    <a:pt x="47139" y="10973"/>
                    <a:pt x="46977" y="10924"/>
                  </a:cubicBezTo>
                  <a:cubicBezTo>
                    <a:pt x="45721" y="10540"/>
                    <a:pt x="44541" y="10027"/>
                    <a:pt x="43413" y="9386"/>
                  </a:cubicBezTo>
                  <a:cubicBezTo>
                    <a:pt x="41182" y="8078"/>
                    <a:pt x="39182" y="6386"/>
                    <a:pt x="37541" y="4360"/>
                  </a:cubicBezTo>
                  <a:cubicBezTo>
                    <a:pt x="36746" y="3411"/>
                    <a:pt x="36054" y="2360"/>
                    <a:pt x="35438" y="1257"/>
                  </a:cubicBezTo>
                  <a:cubicBezTo>
                    <a:pt x="35336" y="1052"/>
                    <a:pt x="34746" y="231"/>
                    <a:pt x="348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6"/>
            <p:cNvSpPr/>
            <p:nvPr/>
          </p:nvSpPr>
          <p:spPr>
            <a:xfrm>
              <a:off x="2228675" y="1094750"/>
              <a:ext cx="465550" cy="445875"/>
            </a:xfrm>
            <a:custGeom>
              <a:avLst/>
              <a:gdLst/>
              <a:ahLst/>
              <a:cxnLst/>
              <a:rect l="l" t="t" r="r" b="b"/>
              <a:pathLst>
                <a:path w="18622" h="17835" extrusionOk="0">
                  <a:moveTo>
                    <a:pt x="9003" y="1"/>
                  </a:moveTo>
                  <a:cubicBezTo>
                    <a:pt x="6101" y="1"/>
                    <a:pt x="3128" y="1227"/>
                    <a:pt x="1954" y="5712"/>
                  </a:cubicBezTo>
                  <a:cubicBezTo>
                    <a:pt x="0" y="13074"/>
                    <a:pt x="5451" y="17835"/>
                    <a:pt x="10969" y="17835"/>
                  </a:cubicBezTo>
                  <a:cubicBezTo>
                    <a:pt x="13850" y="17835"/>
                    <a:pt x="16749" y="16537"/>
                    <a:pt x="18622" y="13635"/>
                  </a:cubicBezTo>
                  <a:cubicBezTo>
                    <a:pt x="18596" y="13635"/>
                    <a:pt x="17724" y="10430"/>
                    <a:pt x="15904" y="1788"/>
                  </a:cubicBezTo>
                  <a:cubicBezTo>
                    <a:pt x="15904" y="1788"/>
                    <a:pt x="12506" y="1"/>
                    <a:pt x="90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6"/>
            <p:cNvSpPr/>
            <p:nvPr/>
          </p:nvSpPr>
          <p:spPr>
            <a:xfrm>
              <a:off x="2371750" y="1215725"/>
              <a:ext cx="115425" cy="130800"/>
            </a:xfrm>
            <a:custGeom>
              <a:avLst/>
              <a:gdLst/>
              <a:ahLst/>
              <a:cxnLst/>
              <a:rect l="l" t="t" r="r" b="b"/>
              <a:pathLst>
                <a:path w="4617" h="5232" fill="none" extrusionOk="0">
                  <a:moveTo>
                    <a:pt x="1" y="5232"/>
                  </a:moveTo>
                  <a:cubicBezTo>
                    <a:pt x="1" y="5232"/>
                    <a:pt x="565" y="821"/>
                    <a:pt x="4616" y="1"/>
                  </a:cubicBezTo>
                </a:path>
              </a:pathLst>
            </a:custGeom>
            <a:noFill/>
            <a:ln w="9625" cap="rnd" cmpd="sng">
              <a:solidFill>
                <a:srgbClr val="2C235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6"/>
            <p:cNvSpPr/>
            <p:nvPr/>
          </p:nvSpPr>
          <p:spPr>
            <a:xfrm>
              <a:off x="2418550" y="1252275"/>
              <a:ext cx="75025" cy="109650"/>
            </a:xfrm>
            <a:custGeom>
              <a:avLst/>
              <a:gdLst/>
              <a:ahLst/>
              <a:cxnLst/>
              <a:rect l="l" t="t" r="r" b="b"/>
              <a:pathLst>
                <a:path w="3001" h="4386" fill="none" extrusionOk="0">
                  <a:moveTo>
                    <a:pt x="3001" y="4385"/>
                  </a:moveTo>
                  <a:cubicBezTo>
                    <a:pt x="1514" y="3334"/>
                    <a:pt x="437" y="1770"/>
                    <a:pt x="1" y="0"/>
                  </a:cubicBezTo>
                </a:path>
              </a:pathLst>
            </a:custGeom>
            <a:noFill/>
            <a:ln w="9625" cap="rnd" cmpd="sng">
              <a:solidFill>
                <a:srgbClr val="2C235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6"/>
            <p:cNvSpPr/>
            <p:nvPr/>
          </p:nvSpPr>
          <p:spPr>
            <a:xfrm>
              <a:off x="3864775" y="909125"/>
              <a:ext cx="264400" cy="449800"/>
            </a:xfrm>
            <a:custGeom>
              <a:avLst/>
              <a:gdLst/>
              <a:ahLst/>
              <a:cxnLst/>
              <a:rect l="l" t="t" r="r" b="b"/>
              <a:pathLst>
                <a:path w="10576" h="17992" extrusionOk="0">
                  <a:moveTo>
                    <a:pt x="4165" y="0"/>
                  </a:moveTo>
                  <a:cubicBezTo>
                    <a:pt x="1619" y="0"/>
                    <a:pt x="1" y="2880"/>
                    <a:pt x="1" y="2880"/>
                  </a:cubicBezTo>
                  <a:cubicBezTo>
                    <a:pt x="1206" y="8136"/>
                    <a:pt x="1104" y="17803"/>
                    <a:pt x="1104" y="17803"/>
                  </a:cubicBezTo>
                  <a:cubicBezTo>
                    <a:pt x="1612" y="17931"/>
                    <a:pt x="2095" y="17992"/>
                    <a:pt x="2552" y="17992"/>
                  </a:cubicBezTo>
                  <a:cubicBezTo>
                    <a:pt x="9520" y="17992"/>
                    <a:pt x="10576" y="3969"/>
                    <a:pt x="6822" y="1033"/>
                  </a:cubicBezTo>
                  <a:cubicBezTo>
                    <a:pt x="5859" y="285"/>
                    <a:pt x="4966" y="0"/>
                    <a:pt x="41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6"/>
            <p:cNvSpPr/>
            <p:nvPr/>
          </p:nvSpPr>
          <p:spPr>
            <a:xfrm>
              <a:off x="3534975" y="1111375"/>
              <a:ext cx="125325" cy="277825"/>
            </a:xfrm>
            <a:custGeom>
              <a:avLst/>
              <a:gdLst/>
              <a:ahLst/>
              <a:cxnLst/>
              <a:rect l="l" t="t" r="r" b="b"/>
              <a:pathLst>
                <a:path w="5013" h="11113" extrusionOk="0">
                  <a:moveTo>
                    <a:pt x="326" y="1"/>
                  </a:moveTo>
                  <a:cubicBezTo>
                    <a:pt x="171" y="1"/>
                    <a:pt x="1" y="184"/>
                    <a:pt x="90" y="380"/>
                  </a:cubicBezTo>
                  <a:lnTo>
                    <a:pt x="3962" y="8713"/>
                  </a:lnTo>
                  <a:lnTo>
                    <a:pt x="4391" y="9611"/>
                  </a:lnTo>
                  <a:lnTo>
                    <a:pt x="4391" y="9611"/>
                  </a:lnTo>
                  <a:lnTo>
                    <a:pt x="910" y="10637"/>
                  </a:lnTo>
                  <a:cubicBezTo>
                    <a:pt x="633" y="10729"/>
                    <a:pt x="710" y="11113"/>
                    <a:pt x="953" y="11113"/>
                  </a:cubicBezTo>
                  <a:cubicBezTo>
                    <a:pt x="979" y="11113"/>
                    <a:pt x="1008" y="11108"/>
                    <a:pt x="1038" y="11098"/>
                  </a:cubicBezTo>
                  <a:lnTo>
                    <a:pt x="4782" y="9996"/>
                  </a:lnTo>
                  <a:cubicBezTo>
                    <a:pt x="4936" y="9970"/>
                    <a:pt x="5013" y="9790"/>
                    <a:pt x="4936" y="9637"/>
                  </a:cubicBezTo>
                  <a:lnTo>
                    <a:pt x="1064" y="1303"/>
                  </a:lnTo>
                  <a:lnTo>
                    <a:pt x="500" y="123"/>
                  </a:lnTo>
                  <a:cubicBezTo>
                    <a:pt x="461" y="37"/>
                    <a:pt x="395" y="1"/>
                    <a:pt x="3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6"/>
            <p:cNvSpPr/>
            <p:nvPr/>
          </p:nvSpPr>
          <p:spPr>
            <a:xfrm>
              <a:off x="3270000" y="1376725"/>
              <a:ext cx="237350" cy="150750"/>
            </a:xfrm>
            <a:custGeom>
              <a:avLst/>
              <a:gdLst/>
              <a:ahLst/>
              <a:cxnLst/>
              <a:rect l="l" t="t" r="r" b="b"/>
              <a:pathLst>
                <a:path w="9494" h="6030" extrusionOk="0">
                  <a:moveTo>
                    <a:pt x="296" y="0"/>
                  </a:moveTo>
                  <a:cubicBezTo>
                    <a:pt x="149" y="0"/>
                    <a:pt x="1" y="120"/>
                    <a:pt x="47" y="305"/>
                  </a:cubicBezTo>
                  <a:cubicBezTo>
                    <a:pt x="765" y="2766"/>
                    <a:pt x="2791" y="4972"/>
                    <a:pt x="5227" y="5715"/>
                  </a:cubicBezTo>
                  <a:cubicBezTo>
                    <a:pt x="5990" y="5925"/>
                    <a:pt x="6770" y="6029"/>
                    <a:pt x="7547" y="6029"/>
                  </a:cubicBezTo>
                  <a:cubicBezTo>
                    <a:pt x="8103" y="6029"/>
                    <a:pt x="8657" y="5976"/>
                    <a:pt x="9201" y="5869"/>
                  </a:cubicBezTo>
                  <a:cubicBezTo>
                    <a:pt x="9494" y="5820"/>
                    <a:pt x="9393" y="5378"/>
                    <a:pt x="9118" y="5378"/>
                  </a:cubicBezTo>
                  <a:cubicBezTo>
                    <a:pt x="9103" y="5378"/>
                    <a:pt x="9089" y="5379"/>
                    <a:pt x="9073" y="5382"/>
                  </a:cubicBezTo>
                  <a:cubicBezTo>
                    <a:pt x="8543" y="5480"/>
                    <a:pt x="8010" y="5531"/>
                    <a:pt x="7482" y="5531"/>
                  </a:cubicBezTo>
                  <a:cubicBezTo>
                    <a:pt x="5940" y="5531"/>
                    <a:pt x="4443" y="5093"/>
                    <a:pt x="3201" y="4100"/>
                  </a:cubicBezTo>
                  <a:cubicBezTo>
                    <a:pt x="2150" y="3254"/>
                    <a:pt x="1329" y="2151"/>
                    <a:pt x="791" y="894"/>
                  </a:cubicBezTo>
                  <a:cubicBezTo>
                    <a:pt x="688" y="664"/>
                    <a:pt x="586" y="433"/>
                    <a:pt x="534" y="176"/>
                  </a:cubicBezTo>
                  <a:cubicBezTo>
                    <a:pt x="493" y="53"/>
                    <a:pt x="395" y="0"/>
                    <a:pt x="2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6"/>
            <p:cNvSpPr/>
            <p:nvPr/>
          </p:nvSpPr>
          <p:spPr>
            <a:xfrm>
              <a:off x="3187825" y="1120850"/>
              <a:ext cx="124400" cy="12200"/>
            </a:xfrm>
            <a:custGeom>
              <a:avLst/>
              <a:gdLst/>
              <a:ahLst/>
              <a:cxnLst/>
              <a:rect l="l" t="t" r="r" b="b"/>
              <a:pathLst>
                <a:path w="4976" h="488" extrusionOk="0">
                  <a:moveTo>
                    <a:pt x="308" y="1"/>
                  </a:moveTo>
                  <a:cubicBezTo>
                    <a:pt x="1" y="1"/>
                    <a:pt x="1" y="488"/>
                    <a:pt x="308" y="488"/>
                  </a:cubicBezTo>
                  <a:lnTo>
                    <a:pt x="4667" y="488"/>
                  </a:lnTo>
                  <a:cubicBezTo>
                    <a:pt x="4975" y="488"/>
                    <a:pt x="4975" y="1"/>
                    <a:pt x="46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6"/>
            <p:cNvSpPr/>
            <p:nvPr/>
          </p:nvSpPr>
          <p:spPr>
            <a:xfrm>
              <a:off x="3691050" y="1009950"/>
              <a:ext cx="48125" cy="107075"/>
            </a:xfrm>
            <a:custGeom>
              <a:avLst/>
              <a:gdLst/>
              <a:ahLst/>
              <a:cxnLst/>
              <a:rect l="l" t="t" r="r" b="b"/>
              <a:pathLst>
                <a:path w="1925" h="4283" extrusionOk="0">
                  <a:moveTo>
                    <a:pt x="975" y="0"/>
                  </a:moveTo>
                  <a:cubicBezTo>
                    <a:pt x="437" y="0"/>
                    <a:pt x="1" y="949"/>
                    <a:pt x="1" y="2154"/>
                  </a:cubicBezTo>
                  <a:cubicBezTo>
                    <a:pt x="1" y="3334"/>
                    <a:pt x="437" y="4283"/>
                    <a:pt x="975" y="4283"/>
                  </a:cubicBezTo>
                  <a:cubicBezTo>
                    <a:pt x="1488" y="4283"/>
                    <a:pt x="1924" y="3334"/>
                    <a:pt x="1924" y="2154"/>
                  </a:cubicBezTo>
                  <a:cubicBezTo>
                    <a:pt x="1924" y="949"/>
                    <a:pt x="1488" y="0"/>
                    <a:pt x="9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6"/>
            <p:cNvSpPr/>
            <p:nvPr/>
          </p:nvSpPr>
          <p:spPr>
            <a:xfrm>
              <a:off x="3121150" y="1265725"/>
              <a:ext cx="199400" cy="170425"/>
            </a:xfrm>
            <a:custGeom>
              <a:avLst/>
              <a:gdLst/>
              <a:ahLst/>
              <a:cxnLst/>
              <a:rect l="l" t="t" r="r" b="b"/>
              <a:pathLst>
                <a:path w="7976" h="6817" extrusionOk="0">
                  <a:moveTo>
                    <a:pt x="4565" y="1"/>
                  </a:moveTo>
                  <a:cubicBezTo>
                    <a:pt x="1514" y="1"/>
                    <a:pt x="1" y="3668"/>
                    <a:pt x="2155" y="5822"/>
                  </a:cubicBezTo>
                  <a:cubicBezTo>
                    <a:pt x="2850" y="6508"/>
                    <a:pt x="3702" y="6816"/>
                    <a:pt x="4538" y="6816"/>
                  </a:cubicBezTo>
                  <a:cubicBezTo>
                    <a:pt x="6293" y="6816"/>
                    <a:pt x="7976" y="5461"/>
                    <a:pt x="7976" y="3411"/>
                  </a:cubicBezTo>
                  <a:cubicBezTo>
                    <a:pt x="7976" y="1514"/>
                    <a:pt x="6437" y="1"/>
                    <a:pt x="45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6"/>
            <p:cNvSpPr/>
            <p:nvPr/>
          </p:nvSpPr>
          <p:spPr>
            <a:xfrm>
              <a:off x="3673750" y="1180475"/>
              <a:ext cx="199400" cy="170400"/>
            </a:xfrm>
            <a:custGeom>
              <a:avLst/>
              <a:gdLst/>
              <a:ahLst/>
              <a:cxnLst/>
              <a:rect l="l" t="t" r="r" b="b"/>
              <a:pathLst>
                <a:path w="7976" h="6816" extrusionOk="0">
                  <a:moveTo>
                    <a:pt x="4565" y="0"/>
                  </a:moveTo>
                  <a:cubicBezTo>
                    <a:pt x="1539" y="0"/>
                    <a:pt x="0" y="3667"/>
                    <a:pt x="2154" y="5821"/>
                  </a:cubicBezTo>
                  <a:cubicBezTo>
                    <a:pt x="2850" y="6508"/>
                    <a:pt x="3702" y="6816"/>
                    <a:pt x="4538" y="6816"/>
                  </a:cubicBezTo>
                  <a:cubicBezTo>
                    <a:pt x="6293" y="6816"/>
                    <a:pt x="7975" y="5460"/>
                    <a:pt x="7975" y="3411"/>
                  </a:cubicBezTo>
                  <a:cubicBezTo>
                    <a:pt x="7975" y="1513"/>
                    <a:pt x="6462" y="0"/>
                    <a:pt x="456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6"/>
            <p:cNvSpPr/>
            <p:nvPr/>
          </p:nvSpPr>
          <p:spPr>
            <a:xfrm>
              <a:off x="4305825" y="1221500"/>
              <a:ext cx="1091750" cy="2202525"/>
            </a:xfrm>
            <a:custGeom>
              <a:avLst/>
              <a:gdLst/>
              <a:ahLst/>
              <a:cxnLst/>
              <a:rect l="l" t="t" r="r" b="b"/>
              <a:pathLst>
                <a:path w="43670" h="88101" extrusionOk="0">
                  <a:moveTo>
                    <a:pt x="25079" y="1"/>
                  </a:moveTo>
                  <a:lnTo>
                    <a:pt x="20515" y="24079"/>
                  </a:lnTo>
                  <a:lnTo>
                    <a:pt x="20258" y="25387"/>
                  </a:lnTo>
                  <a:lnTo>
                    <a:pt x="18925" y="32438"/>
                  </a:lnTo>
                  <a:lnTo>
                    <a:pt x="14361" y="56593"/>
                  </a:lnTo>
                  <a:lnTo>
                    <a:pt x="1" y="79364"/>
                  </a:lnTo>
                  <a:cubicBezTo>
                    <a:pt x="1" y="79364"/>
                    <a:pt x="8119" y="88100"/>
                    <a:pt x="20736" y="88100"/>
                  </a:cubicBezTo>
                  <a:cubicBezTo>
                    <a:pt x="22194" y="88100"/>
                    <a:pt x="23712" y="87984"/>
                    <a:pt x="25284" y="87723"/>
                  </a:cubicBezTo>
                  <a:cubicBezTo>
                    <a:pt x="40439" y="85185"/>
                    <a:pt x="42183" y="68030"/>
                    <a:pt x="43362" y="52593"/>
                  </a:cubicBezTo>
                  <a:cubicBezTo>
                    <a:pt x="43670" y="48311"/>
                    <a:pt x="43516" y="42541"/>
                    <a:pt x="43106" y="36464"/>
                  </a:cubicBezTo>
                  <a:cubicBezTo>
                    <a:pt x="42926" y="33849"/>
                    <a:pt x="42696" y="31182"/>
                    <a:pt x="42465" y="28541"/>
                  </a:cubicBezTo>
                  <a:cubicBezTo>
                    <a:pt x="42439" y="28361"/>
                    <a:pt x="42413" y="28182"/>
                    <a:pt x="42413" y="28002"/>
                  </a:cubicBezTo>
                  <a:cubicBezTo>
                    <a:pt x="41131" y="14899"/>
                    <a:pt x="39285" y="2744"/>
                    <a:pt x="39285" y="2744"/>
                  </a:cubicBezTo>
                  <a:lnTo>
                    <a:pt x="2507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6"/>
            <p:cNvSpPr/>
            <p:nvPr/>
          </p:nvSpPr>
          <p:spPr>
            <a:xfrm>
              <a:off x="4846900" y="2319950"/>
              <a:ext cx="59625" cy="689825"/>
            </a:xfrm>
            <a:custGeom>
              <a:avLst/>
              <a:gdLst/>
              <a:ahLst/>
              <a:cxnLst/>
              <a:rect l="l" t="t" r="r" b="b"/>
              <a:pathLst>
                <a:path w="2385" h="27593" extrusionOk="0">
                  <a:moveTo>
                    <a:pt x="2266" y="1"/>
                  </a:moveTo>
                  <a:cubicBezTo>
                    <a:pt x="2205" y="1"/>
                    <a:pt x="2141" y="39"/>
                    <a:pt x="2128" y="116"/>
                  </a:cubicBezTo>
                  <a:lnTo>
                    <a:pt x="1923" y="2834"/>
                  </a:lnTo>
                  <a:lnTo>
                    <a:pt x="1410" y="9373"/>
                  </a:lnTo>
                  <a:lnTo>
                    <a:pt x="795" y="17271"/>
                  </a:lnTo>
                  <a:lnTo>
                    <a:pt x="257" y="24118"/>
                  </a:lnTo>
                  <a:lnTo>
                    <a:pt x="77" y="26348"/>
                  </a:lnTo>
                  <a:cubicBezTo>
                    <a:pt x="26" y="26707"/>
                    <a:pt x="0" y="27066"/>
                    <a:pt x="0" y="27425"/>
                  </a:cubicBezTo>
                  <a:cubicBezTo>
                    <a:pt x="0" y="27451"/>
                    <a:pt x="0" y="27451"/>
                    <a:pt x="0" y="27477"/>
                  </a:cubicBezTo>
                  <a:cubicBezTo>
                    <a:pt x="0" y="27554"/>
                    <a:pt x="58" y="27592"/>
                    <a:pt x="119" y="27592"/>
                  </a:cubicBezTo>
                  <a:cubicBezTo>
                    <a:pt x="180" y="27592"/>
                    <a:pt x="244" y="27554"/>
                    <a:pt x="257" y="27477"/>
                  </a:cubicBezTo>
                  <a:lnTo>
                    <a:pt x="462" y="24759"/>
                  </a:lnTo>
                  <a:lnTo>
                    <a:pt x="975" y="18220"/>
                  </a:lnTo>
                  <a:lnTo>
                    <a:pt x="1590" y="10322"/>
                  </a:lnTo>
                  <a:lnTo>
                    <a:pt x="2103" y="3475"/>
                  </a:lnTo>
                  <a:lnTo>
                    <a:pt x="2282" y="1244"/>
                  </a:lnTo>
                  <a:cubicBezTo>
                    <a:pt x="2359" y="885"/>
                    <a:pt x="2385" y="526"/>
                    <a:pt x="2385" y="167"/>
                  </a:cubicBezTo>
                  <a:lnTo>
                    <a:pt x="2385" y="116"/>
                  </a:lnTo>
                  <a:cubicBezTo>
                    <a:pt x="2385" y="39"/>
                    <a:pt x="2327" y="1"/>
                    <a:pt x="22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6"/>
            <p:cNvSpPr/>
            <p:nvPr/>
          </p:nvSpPr>
          <p:spPr>
            <a:xfrm>
              <a:off x="4778950" y="1844600"/>
              <a:ext cx="604525" cy="301850"/>
            </a:xfrm>
            <a:custGeom>
              <a:avLst/>
              <a:gdLst/>
              <a:ahLst/>
              <a:cxnLst/>
              <a:rect l="l" t="t" r="r" b="b"/>
              <a:pathLst>
                <a:path w="24181" h="12074" extrusionOk="0">
                  <a:moveTo>
                    <a:pt x="3000" y="1"/>
                  </a:moveTo>
                  <a:cubicBezTo>
                    <a:pt x="2436" y="129"/>
                    <a:pt x="1898" y="283"/>
                    <a:pt x="1333" y="463"/>
                  </a:cubicBezTo>
                  <a:lnTo>
                    <a:pt x="0" y="7514"/>
                  </a:lnTo>
                  <a:cubicBezTo>
                    <a:pt x="184" y="7657"/>
                    <a:pt x="384" y="7706"/>
                    <a:pt x="597" y="7706"/>
                  </a:cubicBezTo>
                  <a:cubicBezTo>
                    <a:pt x="1063" y="7706"/>
                    <a:pt x="1595" y="7471"/>
                    <a:pt x="2175" y="7471"/>
                  </a:cubicBezTo>
                  <a:cubicBezTo>
                    <a:pt x="2472" y="7471"/>
                    <a:pt x="2782" y="7532"/>
                    <a:pt x="3103" y="7719"/>
                  </a:cubicBezTo>
                  <a:cubicBezTo>
                    <a:pt x="8251" y="10680"/>
                    <a:pt x="14036" y="12073"/>
                    <a:pt x="19083" y="12073"/>
                  </a:cubicBezTo>
                  <a:cubicBezTo>
                    <a:pt x="20899" y="12073"/>
                    <a:pt x="22620" y="11893"/>
                    <a:pt x="24181" y="11540"/>
                  </a:cubicBezTo>
                  <a:cubicBezTo>
                    <a:pt x="24001" y="8925"/>
                    <a:pt x="23771" y="6258"/>
                    <a:pt x="23514" y="3617"/>
                  </a:cubicBezTo>
                  <a:cubicBezTo>
                    <a:pt x="23488" y="3437"/>
                    <a:pt x="23463" y="3258"/>
                    <a:pt x="23463" y="3078"/>
                  </a:cubicBezTo>
                  <a:cubicBezTo>
                    <a:pt x="21674" y="3321"/>
                    <a:pt x="19965" y="3425"/>
                    <a:pt x="18353" y="3425"/>
                  </a:cubicBezTo>
                  <a:cubicBezTo>
                    <a:pt x="9085" y="3425"/>
                    <a:pt x="3000" y="1"/>
                    <a:pt x="30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6"/>
            <p:cNvSpPr/>
            <p:nvPr/>
          </p:nvSpPr>
          <p:spPr>
            <a:xfrm>
              <a:off x="4818675" y="1220850"/>
              <a:ext cx="548150" cy="733925"/>
            </a:xfrm>
            <a:custGeom>
              <a:avLst/>
              <a:gdLst/>
              <a:ahLst/>
              <a:cxnLst/>
              <a:rect l="l" t="t" r="r" b="b"/>
              <a:pathLst>
                <a:path w="21926" h="29357" extrusionOk="0">
                  <a:moveTo>
                    <a:pt x="4565" y="1"/>
                  </a:moveTo>
                  <a:lnTo>
                    <a:pt x="1" y="24079"/>
                  </a:lnTo>
                  <a:cubicBezTo>
                    <a:pt x="3477" y="26269"/>
                    <a:pt x="9551" y="29357"/>
                    <a:pt x="16261" y="29357"/>
                  </a:cubicBezTo>
                  <a:cubicBezTo>
                    <a:pt x="18115" y="29357"/>
                    <a:pt x="20016" y="29121"/>
                    <a:pt x="21925" y="28567"/>
                  </a:cubicBezTo>
                  <a:cubicBezTo>
                    <a:pt x="20669" y="15258"/>
                    <a:pt x="18771" y="2770"/>
                    <a:pt x="18771" y="2770"/>
                  </a:cubicBezTo>
                  <a:lnTo>
                    <a:pt x="456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6"/>
            <p:cNvSpPr/>
            <p:nvPr/>
          </p:nvSpPr>
          <p:spPr>
            <a:xfrm>
              <a:off x="3753875" y="904125"/>
              <a:ext cx="1871275" cy="445050"/>
            </a:xfrm>
            <a:custGeom>
              <a:avLst/>
              <a:gdLst/>
              <a:ahLst/>
              <a:cxnLst/>
              <a:rect l="l" t="t" r="r" b="b"/>
              <a:pathLst>
                <a:path w="74851" h="17802" extrusionOk="0">
                  <a:moveTo>
                    <a:pt x="70011" y="1"/>
                  </a:moveTo>
                  <a:cubicBezTo>
                    <a:pt x="69992" y="1"/>
                    <a:pt x="69973" y="1"/>
                    <a:pt x="69953" y="2"/>
                  </a:cubicBezTo>
                  <a:cubicBezTo>
                    <a:pt x="59748" y="336"/>
                    <a:pt x="40516" y="1541"/>
                    <a:pt x="24925" y="2592"/>
                  </a:cubicBezTo>
                  <a:cubicBezTo>
                    <a:pt x="22899" y="2746"/>
                    <a:pt x="20925" y="2874"/>
                    <a:pt x="19053" y="3003"/>
                  </a:cubicBezTo>
                  <a:lnTo>
                    <a:pt x="9565" y="3669"/>
                  </a:lnTo>
                  <a:cubicBezTo>
                    <a:pt x="8617" y="3721"/>
                    <a:pt x="7745" y="3798"/>
                    <a:pt x="6924" y="3849"/>
                  </a:cubicBezTo>
                  <a:lnTo>
                    <a:pt x="2232" y="4182"/>
                  </a:lnTo>
                  <a:cubicBezTo>
                    <a:pt x="1334" y="4259"/>
                    <a:pt x="565" y="4900"/>
                    <a:pt x="309" y="5798"/>
                  </a:cubicBezTo>
                  <a:cubicBezTo>
                    <a:pt x="78" y="6772"/>
                    <a:pt x="1" y="8029"/>
                    <a:pt x="924" y="8900"/>
                  </a:cubicBezTo>
                  <a:cubicBezTo>
                    <a:pt x="1180" y="9208"/>
                    <a:pt x="3309" y="9618"/>
                    <a:pt x="6642" y="10157"/>
                  </a:cubicBezTo>
                  <a:cubicBezTo>
                    <a:pt x="7335" y="10259"/>
                    <a:pt x="8078" y="10388"/>
                    <a:pt x="8873" y="10490"/>
                  </a:cubicBezTo>
                  <a:cubicBezTo>
                    <a:pt x="11591" y="10901"/>
                    <a:pt x="14873" y="11362"/>
                    <a:pt x="18463" y="11849"/>
                  </a:cubicBezTo>
                  <a:cubicBezTo>
                    <a:pt x="20233" y="12080"/>
                    <a:pt x="22079" y="12311"/>
                    <a:pt x="24002" y="12542"/>
                  </a:cubicBezTo>
                  <a:cubicBezTo>
                    <a:pt x="42003" y="14824"/>
                    <a:pt x="64620" y="17337"/>
                    <a:pt x="68774" y="17798"/>
                  </a:cubicBezTo>
                  <a:cubicBezTo>
                    <a:pt x="68801" y="17800"/>
                    <a:pt x="68829" y="17801"/>
                    <a:pt x="68857" y="17801"/>
                  </a:cubicBezTo>
                  <a:cubicBezTo>
                    <a:pt x="69213" y="17801"/>
                    <a:pt x="69562" y="17650"/>
                    <a:pt x="69799" y="17388"/>
                  </a:cubicBezTo>
                  <a:cubicBezTo>
                    <a:pt x="71594" y="15260"/>
                    <a:pt x="74851" y="8952"/>
                    <a:pt x="71056" y="695"/>
                  </a:cubicBezTo>
                  <a:cubicBezTo>
                    <a:pt x="70859" y="277"/>
                    <a:pt x="70451" y="1"/>
                    <a:pt x="700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6"/>
            <p:cNvSpPr/>
            <p:nvPr/>
          </p:nvSpPr>
          <p:spPr>
            <a:xfrm>
              <a:off x="3894925" y="995200"/>
              <a:ext cx="98100" cy="171200"/>
            </a:xfrm>
            <a:custGeom>
              <a:avLst/>
              <a:gdLst/>
              <a:ahLst/>
              <a:cxnLst/>
              <a:rect l="l" t="t" r="r" b="b"/>
              <a:pathLst>
                <a:path w="3924" h="6848" extrusionOk="0">
                  <a:moveTo>
                    <a:pt x="3923" y="1"/>
                  </a:moveTo>
                  <a:cubicBezTo>
                    <a:pt x="2975" y="78"/>
                    <a:pt x="2077" y="129"/>
                    <a:pt x="1282" y="180"/>
                  </a:cubicBezTo>
                  <a:cubicBezTo>
                    <a:pt x="590" y="1385"/>
                    <a:pt x="0" y="3462"/>
                    <a:pt x="1000" y="6514"/>
                  </a:cubicBezTo>
                  <a:lnTo>
                    <a:pt x="3231" y="6847"/>
                  </a:lnTo>
                  <a:cubicBezTo>
                    <a:pt x="3000" y="5257"/>
                    <a:pt x="2770" y="2103"/>
                    <a:pt x="392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6"/>
            <p:cNvSpPr/>
            <p:nvPr/>
          </p:nvSpPr>
          <p:spPr>
            <a:xfrm>
              <a:off x="4180825" y="968925"/>
              <a:ext cx="196200" cy="248750"/>
            </a:xfrm>
            <a:custGeom>
              <a:avLst/>
              <a:gdLst/>
              <a:ahLst/>
              <a:cxnLst/>
              <a:rect l="l" t="t" r="r" b="b"/>
              <a:pathLst>
                <a:path w="7848" h="9950" extrusionOk="0">
                  <a:moveTo>
                    <a:pt x="7847" y="0"/>
                  </a:moveTo>
                  <a:lnTo>
                    <a:pt x="7847" y="0"/>
                  </a:lnTo>
                  <a:cubicBezTo>
                    <a:pt x="5796" y="129"/>
                    <a:pt x="3821" y="257"/>
                    <a:pt x="1949" y="385"/>
                  </a:cubicBezTo>
                  <a:cubicBezTo>
                    <a:pt x="898" y="1924"/>
                    <a:pt x="1" y="4642"/>
                    <a:pt x="1385" y="9257"/>
                  </a:cubicBezTo>
                  <a:cubicBezTo>
                    <a:pt x="3155" y="9488"/>
                    <a:pt x="5001" y="9719"/>
                    <a:pt x="6924" y="9950"/>
                  </a:cubicBezTo>
                  <a:cubicBezTo>
                    <a:pt x="6642" y="7667"/>
                    <a:pt x="6309" y="2898"/>
                    <a:pt x="784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6"/>
            <p:cNvSpPr/>
            <p:nvPr/>
          </p:nvSpPr>
          <p:spPr>
            <a:xfrm>
              <a:off x="5044325" y="892625"/>
              <a:ext cx="614175" cy="468650"/>
            </a:xfrm>
            <a:custGeom>
              <a:avLst/>
              <a:gdLst/>
              <a:ahLst/>
              <a:cxnLst/>
              <a:rect l="l" t="t" r="r" b="b"/>
              <a:pathLst>
                <a:path w="24567" h="18746" extrusionOk="0">
                  <a:moveTo>
                    <a:pt x="20310" y="1"/>
                  </a:moveTo>
                  <a:lnTo>
                    <a:pt x="19438" y="27"/>
                  </a:lnTo>
                  <a:lnTo>
                    <a:pt x="12950" y="206"/>
                  </a:lnTo>
                  <a:lnTo>
                    <a:pt x="6335" y="360"/>
                  </a:lnTo>
                  <a:cubicBezTo>
                    <a:pt x="6335" y="360"/>
                    <a:pt x="1" y="8386"/>
                    <a:pt x="5745" y="17669"/>
                  </a:cubicBezTo>
                  <a:lnTo>
                    <a:pt x="11796" y="18207"/>
                  </a:lnTo>
                  <a:lnTo>
                    <a:pt x="17771" y="18746"/>
                  </a:lnTo>
                  <a:cubicBezTo>
                    <a:pt x="17822" y="18746"/>
                    <a:pt x="17848" y="18720"/>
                    <a:pt x="17899" y="18694"/>
                  </a:cubicBezTo>
                  <a:cubicBezTo>
                    <a:pt x="17925" y="18669"/>
                    <a:pt x="17951" y="18643"/>
                    <a:pt x="17976" y="18643"/>
                  </a:cubicBezTo>
                  <a:cubicBezTo>
                    <a:pt x="19156" y="17899"/>
                    <a:pt x="24566" y="13668"/>
                    <a:pt x="203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6"/>
            <p:cNvSpPr/>
            <p:nvPr/>
          </p:nvSpPr>
          <p:spPr>
            <a:xfrm>
              <a:off x="5445000" y="892625"/>
              <a:ext cx="213500" cy="466075"/>
            </a:xfrm>
            <a:custGeom>
              <a:avLst/>
              <a:gdLst/>
              <a:ahLst/>
              <a:cxnLst/>
              <a:rect l="l" t="t" r="r" b="b"/>
              <a:pathLst>
                <a:path w="8540" h="18643" extrusionOk="0">
                  <a:moveTo>
                    <a:pt x="4283" y="1"/>
                  </a:moveTo>
                  <a:lnTo>
                    <a:pt x="4283" y="1"/>
                  </a:lnTo>
                  <a:cubicBezTo>
                    <a:pt x="3334" y="155"/>
                    <a:pt x="2513" y="668"/>
                    <a:pt x="1949" y="1463"/>
                  </a:cubicBezTo>
                  <a:cubicBezTo>
                    <a:pt x="1949" y="1463"/>
                    <a:pt x="0" y="5181"/>
                    <a:pt x="385" y="11873"/>
                  </a:cubicBezTo>
                  <a:cubicBezTo>
                    <a:pt x="590" y="15540"/>
                    <a:pt x="1308" y="17566"/>
                    <a:pt x="1949" y="18643"/>
                  </a:cubicBezTo>
                  <a:cubicBezTo>
                    <a:pt x="3129" y="17899"/>
                    <a:pt x="8539" y="13668"/>
                    <a:pt x="42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6"/>
            <p:cNvSpPr/>
            <p:nvPr/>
          </p:nvSpPr>
          <p:spPr>
            <a:xfrm>
              <a:off x="5454625" y="925975"/>
              <a:ext cx="97450" cy="390425"/>
            </a:xfrm>
            <a:custGeom>
              <a:avLst/>
              <a:gdLst/>
              <a:ahLst/>
              <a:cxnLst/>
              <a:rect l="l" t="t" r="r" b="b"/>
              <a:pathLst>
                <a:path w="3898" h="15617" extrusionOk="0">
                  <a:moveTo>
                    <a:pt x="1769" y="0"/>
                  </a:moveTo>
                  <a:cubicBezTo>
                    <a:pt x="1128" y="0"/>
                    <a:pt x="0" y="4052"/>
                    <a:pt x="0" y="8026"/>
                  </a:cubicBezTo>
                  <a:cubicBezTo>
                    <a:pt x="0" y="12001"/>
                    <a:pt x="462" y="15617"/>
                    <a:pt x="1103" y="15617"/>
                  </a:cubicBezTo>
                  <a:cubicBezTo>
                    <a:pt x="1744" y="15617"/>
                    <a:pt x="3898" y="11822"/>
                    <a:pt x="3898" y="7565"/>
                  </a:cubicBezTo>
                  <a:cubicBezTo>
                    <a:pt x="3898" y="3052"/>
                    <a:pt x="2410" y="0"/>
                    <a:pt x="17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6"/>
            <p:cNvSpPr/>
            <p:nvPr/>
          </p:nvSpPr>
          <p:spPr>
            <a:xfrm>
              <a:off x="5238575" y="893275"/>
              <a:ext cx="291075" cy="468000"/>
            </a:xfrm>
            <a:custGeom>
              <a:avLst/>
              <a:gdLst/>
              <a:ahLst/>
              <a:cxnLst/>
              <a:rect l="l" t="t" r="r" b="b"/>
              <a:pathLst>
                <a:path w="11643" h="18720" extrusionOk="0">
                  <a:moveTo>
                    <a:pt x="11642" y="1"/>
                  </a:moveTo>
                  <a:lnTo>
                    <a:pt x="5180" y="180"/>
                  </a:lnTo>
                  <a:cubicBezTo>
                    <a:pt x="3539" y="2231"/>
                    <a:pt x="1" y="8283"/>
                    <a:pt x="4052" y="18181"/>
                  </a:cubicBezTo>
                  <a:lnTo>
                    <a:pt x="10001" y="18720"/>
                  </a:lnTo>
                  <a:cubicBezTo>
                    <a:pt x="10027" y="18720"/>
                    <a:pt x="10078" y="18694"/>
                    <a:pt x="10129" y="18668"/>
                  </a:cubicBezTo>
                  <a:cubicBezTo>
                    <a:pt x="9129" y="15232"/>
                    <a:pt x="7155" y="6232"/>
                    <a:pt x="116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6"/>
            <p:cNvSpPr/>
            <p:nvPr/>
          </p:nvSpPr>
          <p:spPr>
            <a:xfrm>
              <a:off x="5180875" y="930450"/>
              <a:ext cx="160950" cy="14775"/>
            </a:xfrm>
            <a:custGeom>
              <a:avLst/>
              <a:gdLst/>
              <a:ahLst/>
              <a:cxnLst/>
              <a:rect l="l" t="t" r="r" b="b"/>
              <a:pathLst>
                <a:path w="6438" h="591" extrusionOk="0">
                  <a:moveTo>
                    <a:pt x="334" y="1"/>
                  </a:moveTo>
                  <a:cubicBezTo>
                    <a:pt x="1" y="52"/>
                    <a:pt x="1" y="514"/>
                    <a:pt x="334" y="539"/>
                  </a:cubicBezTo>
                  <a:lnTo>
                    <a:pt x="6129" y="591"/>
                  </a:lnTo>
                  <a:cubicBezTo>
                    <a:pt x="6437" y="565"/>
                    <a:pt x="6437" y="78"/>
                    <a:pt x="6129" y="52"/>
                  </a:cubicBezTo>
                  <a:lnTo>
                    <a:pt x="33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6"/>
            <p:cNvSpPr/>
            <p:nvPr/>
          </p:nvSpPr>
          <p:spPr>
            <a:xfrm>
              <a:off x="5153950" y="986200"/>
              <a:ext cx="158375" cy="18175"/>
            </a:xfrm>
            <a:custGeom>
              <a:avLst/>
              <a:gdLst/>
              <a:ahLst/>
              <a:cxnLst/>
              <a:rect l="l" t="t" r="r" b="b"/>
              <a:pathLst>
                <a:path w="6335" h="727" extrusionOk="0">
                  <a:moveTo>
                    <a:pt x="311" y="1"/>
                  </a:moveTo>
                  <a:cubicBezTo>
                    <a:pt x="1" y="1"/>
                    <a:pt x="9" y="515"/>
                    <a:pt x="334" y="540"/>
                  </a:cubicBezTo>
                  <a:cubicBezTo>
                    <a:pt x="1924" y="669"/>
                    <a:pt x="3513" y="726"/>
                    <a:pt x="5103" y="726"/>
                  </a:cubicBezTo>
                  <a:cubicBezTo>
                    <a:pt x="5411" y="726"/>
                    <a:pt x="5719" y="724"/>
                    <a:pt x="6027" y="720"/>
                  </a:cubicBezTo>
                  <a:cubicBezTo>
                    <a:pt x="6334" y="694"/>
                    <a:pt x="6334" y="233"/>
                    <a:pt x="6027" y="181"/>
                  </a:cubicBezTo>
                  <a:cubicBezTo>
                    <a:pt x="5719" y="185"/>
                    <a:pt x="5411" y="188"/>
                    <a:pt x="5103" y="188"/>
                  </a:cubicBezTo>
                  <a:cubicBezTo>
                    <a:pt x="3513" y="188"/>
                    <a:pt x="1924" y="131"/>
                    <a:pt x="334" y="2"/>
                  </a:cubicBezTo>
                  <a:cubicBezTo>
                    <a:pt x="326" y="1"/>
                    <a:pt x="319" y="1"/>
                    <a:pt x="3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6"/>
            <p:cNvSpPr/>
            <p:nvPr/>
          </p:nvSpPr>
          <p:spPr>
            <a:xfrm>
              <a:off x="5125750" y="1063800"/>
              <a:ext cx="167350" cy="16700"/>
            </a:xfrm>
            <a:custGeom>
              <a:avLst/>
              <a:gdLst/>
              <a:ahLst/>
              <a:cxnLst/>
              <a:rect l="l" t="t" r="r" b="b"/>
              <a:pathLst>
                <a:path w="6694" h="668" extrusionOk="0">
                  <a:moveTo>
                    <a:pt x="334" y="0"/>
                  </a:moveTo>
                  <a:cubicBezTo>
                    <a:pt x="1" y="0"/>
                    <a:pt x="1" y="513"/>
                    <a:pt x="334" y="539"/>
                  </a:cubicBezTo>
                  <a:cubicBezTo>
                    <a:pt x="2360" y="616"/>
                    <a:pt x="4360" y="642"/>
                    <a:pt x="6360" y="667"/>
                  </a:cubicBezTo>
                  <a:cubicBezTo>
                    <a:pt x="6693" y="642"/>
                    <a:pt x="6693" y="180"/>
                    <a:pt x="6360" y="129"/>
                  </a:cubicBezTo>
                  <a:cubicBezTo>
                    <a:pt x="4360" y="129"/>
                    <a:pt x="2360" y="77"/>
                    <a:pt x="3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6"/>
            <p:cNvSpPr/>
            <p:nvPr/>
          </p:nvSpPr>
          <p:spPr>
            <a:xfrm>
              <a:off x="5125100" y="1155475"/>
              <a:ext cx="171200" cy="15600"/>
            </a:xfrm>
            <a:custGeom>
              <a:avLst/>
              <a:gdLst/>
              <a:ahLst/>
              <a:cxnLst/>
              <a:rect l="l" t="t" r="r" b="b"/>
              <a:pathLst>
                <a:path w="6848" h="624" extrusionOk="0">
                  <a:moveTo>
                    <a:pt x="6514" y="0"/>
                  </a:moveTo>
                  <a:cubicBezTo>
                    <a:pt x="5312" y="60"/>
                    <a:pt x="4102" y="85"/>
                    <a:pt x="2893" y="85"/>
                  </a:cubicBezTo>
                  <a:cubicBezTo>
                    <a:pt x="2038" y="85"/>
                    <a:pt x="1184" y="73"/>
                    <a:pt x="334" y="52"/>
                  </a:cubicBezTo>
                  <a:cubicBezTo>
                    <a:pt x="1" y="77"/>
                    <a:pt x="1" y="539"/>
                    <a:pt x="334" y="590"/>
                  </a:cubicBezTo>
                  <a:cubicBezTo>
                    <a:pt x="1184" y="611"/>
                    <a:pt x="2038" y="624"/>
                    <a:pt x="2893" y="624"/>
                  </a:cubicBezTo>
                  <a:cubicBezTo>
                    <a:pt x="4102" y="624"/>
                    <a:pt x="5312" y="599"/>
                    <a:pt x="6514" y="539"/>
                  </a:cubicBezTo>
                  <a:cubicBezTo>
                    <a:pt x="6847" y="539"/>
                    <a:pt x="6847" y="0"/>
                    <a:pt x="65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6"/>
            <p:cNvSpPr/>
            <p:nvPr/>
          </p:nvSpPr>
          <p:spPr>
            <a:xfrm>
              <a:off x="5149475" y="1257400"/>
              <a:ext cx="169250" cy="14125"/>
            </a:xfrm>
            <a:custGeom>
              <a:avLst/>
              <a:gdLst/>
              <a:ahLst/>
              <a:cxnLst/>
              <a:rect l="l" t="t" r="r" b="b"/>
              <a:pathLst>
                <a:path w="6770" h="565" extrusionOk="0">
                  <a:moveTo>
                    <a:pt x="359" y="0"/>
                  </a:moveTo>
                  <a:cubicBezTo>
                    <a:pt x="0" y="0"/>
                    <a:pt x="0" y="539"/>
                    <a:pt x="359" y="539"/>
                  </a:cubicBezTo>
                  <a:lnTo>
                    <a:pt x="6437" y="565"/>
                  </a:lnTo>
                  <a:cubicBezTo>
                    <a:pt x="6770" y="565"/>
                    <a:pt x="6770" y="26"/>
                    <a:pt x="6437" y="26"/>
                  </a:cubicBezTo>
                  <a:lnTo>
                    <a:pt x="3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6"/>
            <p:cNvSpPr/>
            <p:nvPr/>
          </p:nvSpPr>
          <p:spPr>
            <a:xfrm>
              <a:off x="2849350" y="1944625"/>
              <a:ext cx="949425" cy="495825"/>
            </a:xfrm>
            <a:custGeom>
              <a:avLst/>
              <a:gdLst/>
              <a:ahLst/>
              <a:cxnLst/>
              <a:rect l="l" t="t" r="r" b="b"/>
              <a:pathLst>
                <a:path w="37977" h="19833" extrusionOk="0">
                  <a:moveTo>
                    <a:pt x="36336" y="0"/>
                  </a:moveTo>
                  <a:cubicBezTo>
                    <a:pt x="28020" y="5050"/>
                    <a:pt x="16179" y="6021"/>
                    <a:pt x="8300" y="6021"/>
                  </a:cubicBezTo>
                  <a:cubicBezTo>
                    <a:pt x="3377" y="6021"/>
                    <a:pt x="1" y="5642"/>
                    <a:pt x="0" y="5642"/>
                  </a:cubicBezTo>
                  <a:lnTo>
                    <a:pt x="0" y="5642"/>
                  </a:lnTo>
                  <a:cubicBezTo>
                    <a:pt x="0" y="5642"/>
                    <a:pt x="718" y="16693"/>
                    <a:pt x="2359" y="19027"/>
                  </a:cubicBezTo>
                  <a:cubicBezTo>
                    <a:pt x="2751" y="19590"/>
                    <a:pt x="3698" y="19833"/>
                    <a:pt x="5041" y="19833"/>
                  </a:cubicBezTo>
                  <a:cubicBezTo>
                    <a:pt x="13551" y="19833"/>
                    <a:pt x="37977" y="10078"/>
                    <a:pt x="37977" y="10078"/>
                  </a:cubicBezTo>
                  <a:lnTo>
                    <a:pt x="363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6"/>
            <p:cNvSpPr/>
            <p:nvPr/>
          </p:nvSpPr>
          <p:spPr>
            <a:xfrm>
              <a:off x="2215025" y="1009975"/>
              <a:ext cx="2929975" cy="4456325"/>
            </a:xfrm>
            <a:custGeom>
              <a:avLst/>
              <a:gdLst/>
              <a:ahLst/>
              <a:cxnLst/>
              <a:rect l="l" t="t" r="r" b="b"/>
              <a:pathLst>
                <a:path w="117199" h="178253" extrusionOk="0">
                  <a:moveTo>
                    <a:pt x="105742" y="1"/>
                  </a:moveTo>
                  <a:cubicBezTo>
                    <a:pt x="105638" y="1"/>
                    <a:pt x="105525" y="17"/>
                    <a:pt x="105403" y="51"/>
                  </a:cubicBezTo>
                  <a:cubicBezTo>
                    <a:pt x="102608" y="820"/>
                    <a:pt x="101506" y="7820"/>
                    <a:pt x="101506" y="7820"/>
                  </a:cubicBezTo>
                  <a:cubicBezTo>
                    <a:pt x="101506" y="7820"/>
                    <a:pt x="101447" y="1445"/>
                    <a:pt x="100123" y="1445"/>
                  </a:cubicBezTo>
                  <a:cubicBezTo>
                    <a:pt x="99929" y="1445"/>
                    <a:pt x="99707" y="1582"/>
                    <a:pt x="99454" y="1897"/>
                  </a:cubicBezTo>
                  <a:cubicBezTo>
                    <a:pt x="96787" y="5205"/>
                    <a:pt x="97146" y="15641"/>
                    <a:pt x="101711" y="16872"/>
                  </a:cubicBezTo>
                  <a:cubicBezTo>
                    <a:pt x="101711" y="16872"/>
                    <a:pt x="98993" y="23539"/>
                    <a:pt x="95351" y="31283"/>
                  </a:cubicBezTo>
                  <a:cubicBezTo>
                    <a:pt x="94941" y="32155"/>
                    <a:pt x="94531" y="33001"/>
                    <a:pt x="94121" y="33873"/>
                  </a:cubicBezTo>
                  <a:cubicBezTo>
                    <a:pt x="93582" y="34976"/>
                    <a:pt x="93044" y="36053"/>
                    <a:pt x="92505" y="37155"/>
                  </a:cubicBezTo>
                  <a:cubicBezTo>
                    <a:pt x="89685" y="42822"/>
                    <a:pt x="86582" y="48335"/>
                    <a:pt x="83915" y="51720"/>
                  </a:cubicBezTo>
                  <a:cubicBezTo>
                    <a:pt x="80458" y="47725"/>
                    <a:pt x="74179" y="46039"/>
                    <a:pt x="66578" y="46039"/>
                  </a:cubicBezTo>
                  <a:cubicBezTo>
                    <a:pt x="40860" y="46039"/>
                    <a:pt x="0" y="65333"/>
                    <a:pt x="2039" y="79722"/>
                  </a:cubicBezTo>
                  <a:cubicBezTo>
                    <a:pt x="4116" y="94235"/>
                    <a:pt x="18758" y="121134"/>
                    <a:pt x="30040" y="127340"/>
                  </a:cubicBezTo>
                  <a:cubicBezTo>
                    <a:pt x="30348" y="127519"/>
                    <a:pt x="30656" y="127673"/>
                    <a:pt x="30938" y="127801"/>
                  </a:cubicBezTo>
                  <a:cubicBezTo>
                    <a:pt x="30604" y="128571"/>
                    <a:pt x="34143" y="129237"/>
                    <a:pt x="35707" y="129622"/>
                  </a:cubicBezTo>
                  <a:cubicBezTo>
                    <a:pt x="35656" y="130032"/>
                    <a:pt x="35553" y="130417"/>
                    <a:pt x="35451" y="130802"/>
                  </a:cubicBezTo>
                  <a:cubicBezTo>
                    <a:pt x="35169" y="131827"/>
                    <a:pt x="35374" y="133879"/>
                    <a:pt x="33989" y="135392"/>
                  </a:cubicBezTo>
                  <a:cubicBezTo>
                    <a:pt x="25322" y="144854"/>
                    <a:pt x="16450" y="166419"/>
                    <a:pt x="16014" y="170368"/>
                  </a:cubicBezTo>
                  <a:cubicBezTo>
                    <a:pt x="19218" y="173180"/>
                    <a:pt x="33812" y="178253"/>
                    <a:pt x="54536" y="178253"/>
                  </a:cubicBezTo>
                  <a:cubicBezTo>
                    <a:pt x="66319" y="178253"/>
                    <a:pt x="80085" y="176612"/>
                    <a:pt x="94864" y="171983"/>
                  </a:cubicBezTo>
                  <a:cubicBezTo>
                    <a:pt x="96531" y="170342"/>
                    <a:pt x="97198" y="160419"/>
                    <a:pt x="97223" y="158316"/>
                  </a:cubicBezTo>
                  <a:cubicBezTo>
                    <a:pt x="97377" y="148751"/>
                    <a:pt x="95839" y="139033"/>
                    <a:pt x="94967" y="129519"/>
                  </a:cubicBezTo>
                  <a:cubicBezTo>
                    <a:pt x="94095" y="119596"/>
                    <a:pt x="93146" y="109672"/>
                    <a:pt x="91864" y="99800"/>
                  </a:cubicBezTo>
                  <a:cubicBezTo>
                    <a:pt x="91531" y="97287"/>
                    <a:pt x="91172" y="94774"/>
                    <a:pt x="90761" y="92287"/>
                  </a:cubicBezTo>
                  <a:cubicBezTo>
                    <a:pt x="90659" y="91620"/>
                    <a:pt x="89402" y="87389"/>
                    <a:pt x="89787" y="86979"/>
                  </a:cubicBezTo>
                  <a:cubicBezTo>
                    <a:pt x="91941" y="84491"/>
                    <a:pt x="104455" y="65824"/>
                    <a:pt x="111814" y="42694"/>
                  </a:cubicBezTo>
                  <a:cubicBezTo>
                    <a:pt x="112147" y="41592"/>
                    <a:pt x="112481" y="40489"/>
                    <a:pt x="112814" y="39386"/>
                  </a:cubicBezTo>
                  <a:cubicBezTo>
                    <a:pt x="112968" y="38848"/>
                    <a:pt x="113122" y="38284"/>
                    <a:pt x="113276" y="37720"/>
                  </a:cubicBezTo>
                  <a:cubicBezTo>
                    <a:pt x="115583" y="29437"/>
                    <a:pt x="117096" y="20744"/>
                    <a:pt x="117199" y="12077"/>
                  </a:cubicBezTo>
                  <a:cubicBezTo>
                    <a:pt x="117199" y="12077"/>
                    <a:pt x="112634" y="11487"/>
                    <a:pt x="111942" y="8462"/>
                  </a:cubicBezTo>
                  <a:cubicBezTo>
                    <a:pt x="111224" y="5461"/>
                    <a:pt x="112327" y="2410"/>
                    <a:pt x="110814" y="2410"/>
                  </a:cubicBezTo>
                  <a:cubicBezTo>
                    <a:pt x="107224" y="2410"/>
                    <a:pt x="106275" y="7154"/>
                    <a:pt x="106096" y="7590"/>
                  </a:cubicBezTo>
                  <a:cubicBezTo>
                    <a:pt x="106194" y="7149"/>
                    <a:pt x="107927" y="1"/>
                    <a:pt x="10574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6"/>
            <p:cNvSpPr/>
            <p:nvPr/>
          </p:nvSpPr>
          <p:spPr>
            <a:xfrm>
              <a:off x="2984000" y="3004750"/>
              <a:ext cx="1607575" cy="1248850"/>
            </a:xfrm>
            <a:custGeom>
              <a:avLst/>
              <a:gdLst/>
              <a:ahLst/>
              <a:cxnLst/>
              <a:rect l="l" t="t" r="r" b="b"/>
              <a:pathLst>
                <a:path w="64303" h="49954" extrusionOk="0">
                  <a:moveTo>
                    <a:pt x="64147" y="0"/>
                  </a:moveTo>
                  <a:cubicBezTo>
                    <a:pt x="64106" y="0"/>
                    <a:pt x="64062" y="17"/>
                    <a:pt x="64028" y="59"/>
                  </a:cubicBezTo>
                  <a:cubicBezTo>
                    <a:pt x="63541" y="726"/>
                    <a:pt x="63054" y="1418"/>
                    <a:pt x="62541" y="2085"/>
                  </a:cubicBezTo>
                  <a:cubicBezTo>
                    <a:pt x="61182" y="3931"/>
                    <a:pt x="59772" y="5752"/>
                    <a:pt x="58336" y="7547"/>
                  </a:cubicBezTo>
                  <a:cubicBezTo>
                    <a:pt x="56259" y="10213"/>
                    <a:pt x="54105" y="12829"/>
                    <a:pt x="51925" y="15393"/>
                  </a:cubicBezTo>
                  <a:cubicBezTo>
                    <a:pt x="49233" y="18547"/>
                    <a:pt x="46489" y="21624"/>
                    <a:pt x="43668" y="24625"/>
                  </a:cubicBezTo>
                  <a:cubicBezTo>
                    <a:pt x="40591" y="27907"/>
                    <a:pt x="37412" y="31112"/>
                    <a:pt x="34129" y="34189"/>
                  </a:cubicBezTo>
                  <a:cubicBezTo>
                    <a:pt x="30642" y="37471"/>
                    <a:pt x="27052" y="40677"/>
                    <a:pt x="23103" y="43395"/>
                  </a:cubicBezTo>
                  <a:cubicBezTo>
                    <a:pt x="20129" y="45472"/>
                    <a:pt x="16923" y="47292"/>
                    <a:pt x="13487" y="48472"/>
                  </a:cubicBezTo>
                  <a:cubicBezTo>
                    <a:pt x="11231" y="49293"/>
                    <a:pt x="8897" y="49703"/>
                    <a:pt x="6512" y="49728"/>
                  </a:cubicBezTo>
                  <a:cubicBezTo>
                    <a:pt x="5025" y="49728"/>
                    <a:pt x="3538" y="49472"/>
                    <a:pt x="2153" y="48959"/>
                  </a:cubicBezTo>
                  <a:cubicBezTo>
                    <a:pt x="1512" y="48728"/>
                    <a:pt x="897" y="48395"/>
                    <a:pt x="333" y="48010"/>
                  </a:cubicBezTo>
                  <a:lnTo>
                    <a:pt x="281" y="47959"/>
                  </a:lnTo>
                  <a:cubicBezTo>
                    <a:pt x="254" y="47938"/>
                    <a:pt x="225" y="47929"/>
                    <a:pt x="197" y="47929"/>
                  </a:cubicBezTo>
                  <a:cubicBezTo>
                    <a:pt x="91" y="47929"/>
                    <a:pt x="1" y="48058"/>
                    <a:pt x="102" y="48139"/>
                  </a:cubicBezTo>
                  <a:lnTo>
                    <a:pt x="102" y="48113"/>
                  </a:lnTo>
                  <a:cubicBezTo>
                    <a:pt x="486" y="48421"/>
                    <a:pt x="897" y="48651"/>
                    <a:pt x="1333" y="48857"/>
                  </a:cubicBezTo>
                  <a:cubicBezTo>
                    <a:pt x="2512" y="49395"/>
                    <a:pt x="3769" y="49728"/>
                    <a:pt x="5051" y="49882"/>
                  </a:cubicBezTo>
                  <a:cubicBezTo>
                    <a:pt x="5606" y="49930"/>
                    <a:pt x="6161" y="49954"/>
                    <a:pt x="6714" y="49954"/>
                  </a:cubicBezTo>
                  <a:cubicBezTo>
                    <a:pt x="8260" y="49954"/>
                    <a:pt x="9797" y="49766"/>
                    <a:pt x="11308" y="49369"/>
                  </a:cubicBezTo>
                  <a:cubicBezTo>
                    <a:pt x="14436" y="48600"/>
                    <a:pt x="17410" y="47215"/>
                    <a:pt x="20154" y="45574"/>
                  </a:cubicBezTo>
                  <a:cubicBezTo>
                    <a:pt x="24154" y="43215"/>
                    <a:pt x="27770" y="40266"/>
                    <a:pt x="31232" y="37164"/>
                  </a:cubicBezTo>
                  <a:cubicBezTo>
                    <a:pt x="34693" y="34061"/>
                    <a:pt x="38053" y="30830"/>
                    <a:pt x="41284" y="27496"/>
                  </a:cubicBezTo>
                  <a:cubicBezTo>
                    <a:pt x="44258" y="24394"/>
                    <a:pt x="47181" y="21214"/>
                    <a:pt x="50002" y="17957"/>
                  </a:cubicBezTo>
                  <a:cubicBezTo>
                    <a:pt x="52412" y="15188"/>
                    <a:pt x="54771" y="12393"/>
                    <a:pt x="57054" y="9521"/>
                  </a:cubicBezTo>
                  <a:cubicBezTo>
                    <a:pt x="58695" y="7495"/>
                    <a:pt x="60310" y="5418"/>
                    <a:pt x="61900" y="3316"/>
                  </a:cubicBezTo>
                  <a:cubicBezTo>
                    <a:pt x="62669" y="2316"/>
                    <a:pt x="63413" y="1316"/>
                    <a:pt x="64157" y="315"/>
                  </a:cubicBezTo>
                  <a:lnTo>
                    <a:pt x="64233" y="162"/>
                  </a:lnTo>
                  <a:cubicBezTo>
                    <a:pt x="64303" y="75"/>
                    <a:pt x="64232" y="0"/>
                    <a:pt x="641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6"/>
            <p:cNvSpPr/>
            <p:nvPr/>
          </p:nvSpPr>
          <p:spPr>
            <a:xfrm>
              <a:off x="3047875" y="2299350"/>
              <a:ext cx="1269625" cy="1127175"/>
            </a:xfrm>
            <a:custGeom>
              <a:avLst/>
              <a:gdLst/>
              <a:ahLst/>
              <a:cxnLst/>
              <a:rect l="l" t="t" r="r" b="b"/>
              <a:pathLst>
                <a:path w="50785" h="45087" extrusionOk="0">
                  <a:moveTo>
                    <a:pt x="50602" y="1"/>
                  </a:moveTo>
                  <a:cubicBezTo>
                    <a:pt x="50565" y="1"/>
                    <a:pt x="50528" y="13"/>
                    <a:pt x="50498" y="43"/>
                  </a:cubicBezTo>
                  <a:lnTo>
                    <a:pt x="50498" y="68"/>
                  </a:lnTo>
                  <a:cubicBezTo>
                    <a:pt x="49601" y="1248"/>
                    <a:pt x="48678" y="2402"/>
                    <a:pt x="47755" y="3530"/>
                  </a:cubicBezTo>
                  <a:cubicBezTo>
                    <a:pt x="45370" y="6479"/>
                    <a:pt x="42908" y="9377"/>
                    <a:pt x="40370" y="12197"/>
                  </a:cubicBezTo>
                  <a:cubicBezTo>
                    <a:pt x="36857" y="16095"/>
                    <a:pt x="33241" y="19890"/>
                    <a:pt x="29472" y="23557"/>
                  </a:cubicBezTo>
                  <a:cubicBezTo>
                    <a:pt x="25266" y="27634"/>
                    <a:pt x="20856" y="31455"/>
                    <a:pt x="16215" y="35045"/>
                  </a:cubicBezTo>
                  <a:cubicBezTo>
                    <a:pt x="11727" y="38455"/>
                    <a:pt x="6983" y="41609"/>
                    <a:pt x="1906" y="44045"/>
                  </a:cubicBezTo>
                  <a:cubicBezTo>
                    <a:pt x="1316" y="44327"/>
                    <a:pt x="726" y="44609"/>
                    <a:pt x="111" y="44866"/>
                  </a:cubicBezTo>
                  <a:cubicBezTo>
                    <a:pt x="1" y="44910"/>
                    <a:pt x="80" y="45086"/>
                    <a:pt x="186" y="45086"/>
                  </a:cubicBezTo>
                  <a:cubicBezTo>
                    <a:pt x="203" y="45086"/>
                    <a:pt x="221" y="45082"/>
                    <a:pt x="239" y="45071"/>
                  </a:cubicBezTo>
                  <a:cubicBezTo>
                    <a:pt x="5393" y="42814"/>
                    <a:pt x="10189" y="39789"/>
                    <a:pt x="14727" y="36455"/>
                  </a:cubicBezTo>
                  <a:cubicBezTo>
                    <a:pt x="19420" y="32968"/>
                    <a:pt x="23882" y="29198"/>
                    <a:pt x="28113" y="25172"/>
                  </a:cubicBezTo>
                  <a:cubicBezTo>
                    <a:pt x="32036" y="21480"/>
                    <a:pt x="35780" y="17608"/>
                    <a:pt x="39395" y="13633"/>
                  </a:cubicBezTo>
                  <a:cubicBezTo>
                    <a:pt x="42113" y="10633"/>
                    <a:pt x="44755" y="7582"/>
                    <a:pt x="47319" y="4453"/>
                  </a:cubicBezTo>
                  <a:cubicBezTo>
                    <a:pt x="48088" y="3504"/>
                    <a:pt x="48857" y="2530"/>
                    <a:pt x="49627" y="1581"/>
                  </a:cubicBezTo>
                  <a:cubicBezTo>
                    <a:pt x="50011" y="1145"/>
                    <a:pt x="50370" y="709"/>
                    <a:pt x="50678" y="222"/>
                  </a:cubicBezTo>
                  <a:cubicBezTo>
                    <a:pt x="50678" y="197"/>
                    <a:pt x="50704" y="197"/>
                    <a:pt x="50729" y="171"/>
                  </a:cubicBezTo>
                  <a:cubicBezTo>
                    <a:pt x="50784" y="79"/>
                    <a:pt x="50695" y="1"/>
                    <a:pt x="506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6"/>
            <p:cNvSpPr/>
            <p:nvPr/>
          </p:nvSpPr>
          <p:spPr>
            <a:xfrm>
              <a:off x="2962225" y="2938350"/>
              <a:ext cx="319125" cy="366825"/>
            </a:xfrm>
            <a:custGeom>
              <a:avLst/>
              <a:gdLst/>
              <a:ahLst/>
              <a:cxnLst/>
              <a:rect l="l" t="t" r="r" b="b"/>
              <a:pathLst>
                <a:path w="12765" h="14673" extrusionOk="0">
                  <a:moveTo>
                    <a:pt x="163" y="0"/>
                  </a:moveTo>
                  <a:cubicBezTo>
                    <a:pt x="77" y="0"/>
                    <a:pt x="0" y="108"/>
                    <a:pt x="75" y="202"/>
                  </a:cubicBezTo>
                  <a:cubicBezTo>
                    <a:pt x="1127" y="1561"/>
                    <a:pt x="2178" y="2895"/>
                    <a:pt x="3255" y="4228"/>
                  </a:cubicBezTo>
                  <a:cubicBezTo>
                    <a:pt x="5281" y="6741"/>
                    <a:pt x="7332" y="9254"/>
                    <a:pt x="9512" y="11639"/>
                  </a:cubicBezTo>
                  <a:cubicBezTo>
                    <a:pt x="10435" y="12716"/>
                    <a:pt x="11435" y="13716"/>
                    <a:pt x="12512" y="14639"/>
                  </a:cubicBezTo>
                  <a:cubicBezTo>
                    <a:pt x="12536" y="14663"/>
                    <a:pt x="12564" y="14673"/>
                    <a:pt x="12591" y="14673"/>
                  </a:cubicBezTo>
                  <a:cubicBezTo>
                    <a:pt x="12681" y="14673"/>
                    <a:pt x="12764" y="14564"/>
                    <a:pt x="12666" y="14485"/>
                  </a:cubicBezTo>
                  <a:cubicBezTo>
                    <a:pt x="10512" y="12664"/>
                    <a:pt x="8691" y="10408"/>
                    <a:pt x="6896" y="8254"/>
                  </a:cubicBezTo>
                  <a:cubicBezTo>
                    <a:pt x="4999" y="6023"/>
                    <a:pt x="3178" y="3766"/>
                    <a:pt x="1357" y="1459"/>
                  </a:cubicBezTo>
                  <a:cubicBezTo>
                    <a:pt x="998" y="997"/>
                    <a:pt x="614" y="510"/>
                    <a:pt x="255" y="48"/>
                  </a:cubicBezTo>
                  <a:cubicBezTo>
                    <a:pt x="228" y="14"/>
                    <a:pt x="195" y="0"/>
                    <a:pt x="1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6"/>
            <p:cNvSpPr/>
            <p:nvPr/>
          </p:nvSpPr>
          <p:spPr>
            <a:xfrm>
              <a:off x="3722100" y="1980750"/>
              <a:ext cx="39875" cy="218800"/>
            </a:xfrm>
            <a:custGeom>
              <a:avLst/>
              <a:gdLst/>
              <a:ahLst/>
              <a:cxnLst/>
              <a:rect l="l" t="t" r="r" b="b"/>
              <a:pathLst>
                <a:path w="1595" h="8752" extrusionOk="0">
                  <a:moveTo>
                    <a:pt x="140" y="1"/>
                  </a:moveTo>
                  <a:cubicBezTo>
                    <a:pt x="72" y="1"/>
                    <a:pt x="0" y="56"/>
                    <a:pt x="15" y="145"/>
                  </a:cubicBezTo>
                  <a:lnTo>
                    <a:pt x="1195" y="7581"/>
                  </a:lnTo>
                  <a:lnTo>
                    <a:pt x="1349" y="8658"/>
                  </a:lnTo>
                  <a:cubicBezTo>
                    <a:pt x="1359" y="8723"/>
                    <a:pt x="1406" y="8751"/>
                    <a:pt x="1455" y="8751"/>
                  </a:cubicBezTo>
                  <a:cubicBezTo>
                    <a:pt x="1523" y="8751"/>
                    <a:pt x="1594" y="8696"/>
                    <a:pt x="1580" y="8607"/>
                  </a:cubicBezTo>
                  <a:lnTo>
                    <a:pt x="400" y="1171"/>
                  </a:lnTo>
                  <a:lnTo>
                    <a:pt x="246" y="94"/>
                  </a:lnTo>
                  <a:cubicBezTo>
                    <a:pt x="235" y="29"/>
                    <a:pt x="189" y="1"/>
                    <a:pt x="1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6"/>
            <p:cNvSpPr/>
            <p:nvPr/>
          </p:nvSpPr>
          <p:spPr>
            <a:xfrm>
              <a:off x="3578500" y="2034600"/>
              <a:ext cx="43075" cy="228400"/>
            </a:xfrm>
            <a:custGeom>
              <a:avLst/>
              <a:gdLst/>
              <a:ahLst/>
              <a:cxnLst/>
              <a:rect l="l" t="t" r="r" b="b"/>
              <a:pathLst>
                <a:path w="1723" h="9136" extrusionOk="0">
                  <a:moveTo>
                    <a:pt x="140" y="1"/>
                  </a:moveTo>
                  <a:cubicBezTo>
                    <a:pt x="72" y="1"/>
                    <a:pt x="1" y="56"/>
                    <a:pt x="15" y="145"/>
                  </a:cubicBezTo>
                  <a:lnTo>
                    <a:pt x="41" y="145"/>
                  </a:lnTo>
                  <a:lnTo>
                    <a:pt x="1298" y="7966"/>
                  </a:lnTo>
                  <a:lnTo>
                    <a:pt x="1477" y="9043"/>
                  </a:lnTo>
                  <a:cubicBezTo>
                    <a:pt x="1488" y="9107"/>
                    <a:pt x="1535" y="9136"/>
                    <a:pt x="1583" y="9136"/>
                  </a:cubicBezTo>
                  <a:cubicBezTo>
                    <a:pt x="1651" y="9136"/>
                    <a:pt x="1723" y="9081"/>
                    <a:pt x="1708" y="8992"/>
                  </a:cubicBezTo>
                  <a:lnTo>
                    <a:pt x="426" y="1171"/>
                  </a:lnTo>
                  <a:lnTo>
                    <a:pt x="246" y="94"/>
                  </a:lnTo>
                  <a:cubicBezTo>
                    <a:pt x="235" y="29"/>
                    <a:pt x="189" y="1"/>
                    <a:pt x="1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6"/>
            <p:cNvSpPr/>
            <p:nvPr/>
          </p:nvSpPr>
          <p:spPr>
            <a:xfrm>
              <a:off x="3421425" y="2079075"/>
              <a:ext cx="40525" cy="213425"/>
            </a:xfrm>
            <a:custGeom>
              <a:avLst/>
              <a:gdLst/>
              <a:ahLst/>
              <a:cxnLst/>
              <a:rect l="l" t="t" r="r" b="b"/>
              <a:pathLst>
                <a:path w="1621" h="8537" extrusionOk="0">
                  <a:moveTo>
                    <a:pt x="153" y="0"/>
                  </a:moveTo>
                  <a:cubicBezTo>
                    <a:pt x="82" y="0"/>
                    <a:pt x="0" y="66"/>
                    <a:pt x="16" y="161"/>
                  </a:cubicBezTo>
                  <a:lnTo>
                    <a:pt x="1196" y="7418"/>
                  </a:lnTo>
                  <a:lnTo>
                    <a:pt x="1375" y="8443"/>
                  </a:lnTo>
                  <a:cubicBezTo>
                    <a:pt x="1375" y="8508"/>
                    <a:pt x="1420" y="8536"/>
                    <a:pt x="1470" y="8536"/>
                  </a:cubicBezTo>
                  <a:cubicBezTo>
                    <a:pt x="1540" y="8536"/>
                    <a:pt x="1621" y="8482"/>
                    <a:pt x="1606" y="8392"/>
                  </a:cubicBezTo>
                  <a:lnTo>
                    <a:pt x="426" y="1135"/>
                  </a:lnTo>
                  <a:lnTo>
                    <a:pt x="247" y="84"/>
                  </a:lnTo>
                  <a:cubicBezTo>
                    <a:pt x="237" y="25"/>
                    <a:pt x="197" y="0"/>
                    <a:pt x="1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6"/>
            <p:cNvSpPr/>
            <p:nvPr/>
          </p:nvSpPr>
          <p:spPr>
            <a:xfrm>
              <a:off x="3236175" y="2103200"/>
              <a:ext cx="39900" cy="210900"/>
            </a:xfrm>
            <a:custGeom>
              <a:avLst/>
              <a:gdLst/>
              <a:ahLst/>
              <a:cxnLst/>
              <a:rect l="l" t="t" r="r" b="b"/>
              <a:pathLst>
                <a:path w="1596" h="8436" extrusionOk="0">
                  <a:moveTo>
                    <a:pt x="140" y="1"/>
                  </a:moveTo>
                  <a:cubicBezTo>
                    <a:pt x="72" y="1"/>
                    <a:pt x="0" y="55"/>
                    <a:pt x="15" y="145"/>
                  </a:cubicBezTo>
                  <a:lnTo>
                    <a:pt x="1169" y="7325"/>
                  </a:lnTo>
                  <a:lnTo>
                    <a:pt x="1349" y="8350"/>
                  </a:lnTo>
                  <a:cubicBezTo>
                    <a:pt x="1359" y="8411"/>
                    <a:pt x="1401" y="8436"/>
                    <a:pt x="1446" y="8436"/>
                  </a:cubicBezTo>
                  <a:cubicBezTo>
                    <a:pt x="1516" y="8436"/>
                    <a:pt x="1595" y="8377"/>
                    <a:pt x="1580" y="8299"/>
                  </a:cubicBezTo>
                  <a:lnTo>
                    <a:pt x="426" y="1119"/>
                  </a:lnTo>
                  <a:lnTo>
                    <a:pt x="246" y="93"/>
                  </a:lnTo>
                  <a:cubicBezTo>
                    <a:pt x="235" y="29"/>
                    <a:pt x="189" y="1"/>
                    <a:pt x="1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6"/>
            <p:cNvSpPr/>
            <p:nvPr/>
          </p:nvSpPr>
          <p:spPr>
            <a:xfrm>
              <a:off x="3065000" y="2106900"/>
              <a:ext cx="39250" cy="207400"/>
            </a:xfrm>
            <a:custGeom>
              <a:avLst/>
              <a:gdLst/>
              <a:ahLst/>
              <a:cxnLst/>
              <a:rect l="l" t="t" r="r" b="b"/>
              <a:pathLst>
                <a:path w="1570" h="8296" extrusionOk="0">
                  <a:moveTo>
                    <a:pt x="151" y="1"/>
                  </a:moveTo>
                  <a:cubicBezTo>
                    <a:pt x="80" y="1"/>
                    <a:pt x="0" y="57"/>
                    <a:pt x="16" y="151"/>
                  </a:cubicBezTo>
                  <a:lnTo>
                    <a:pt x="1170" y="7202"/>
                  </a:lnTo>
                  <a:lnTo>
                    <a:pt x="1324" y="8202"/>
                  </a:lnTo>
                  <a:cubicBezTo>
                    <a:pt x="1334" y="8267"/>
                    <a:pt x="1381" y="8295"/>
                    <a:pt x="1430" y="8295"/>
                  </a:cubicBezTo>
                  <a:cubicBezTo>
                    <a:pt x="1498" y="8295"/>
                    <a:pt x="1569" y="8240"/>
                    <a:pt x="1554" y="8151"/>
                  </a:cubicBezTo>
                  <a:lnTo>
                    <a:pt x="426" y="1099"/>
                  </a:lnTo>
                  <a:lnTo>
                    <a:pt x="247" y="74"/>
                  </a:lnTo>
                  <a:cubicBezTo>
                    <a:pt x="237" y="24"/>
                    <a:pt x="195" y="1"/>
                    <a:pt x="1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6"/>
            <p:cNvSpPr/>
            <p:nvPr/>
          </p:nvSpPr>
          <p:spPr>
            <a:xfrm>
              <a:off x="2909875" y="2103200"/>
              <a:ext cx="39900" cy="210900"/>
            </a:xfrm>
            <a:custGeom>
              <a:avLst/>
              <a:gdLst/>
              <a:ahLst/>
              <a:cxnLst/>
              <a:rect l="l" t="t" r="r" b="b"/>
              <a:pathLst>
                <a:path w="1596" h="8436" extrusionOk="0">
                  <a:moveTo>
                    <a:pt x="140" y="1"/>
                  </a:moveTo>
                  <a:cubicBezTo>
                    <a:pt x="72" y="1"/>
                    <a:pt x="0" y="55"/>
                    <a:pt x="15" y="145"/>
                  </a:cubicBezTo>
                  <a:lnTo>
                    <a:pt x="1169" y="7325"/>
                  </a:lnTo>
                  <a:lnTo>
                    <a:pt x="1349" y="8350"/>
                  </a:lnTo>
                  <a:cubicBezTo>
                    <a:pt x="1359" y="8411"/>
                    <a:pt x="1401" y="8436"/>
                    <a:pt x="1446" y="8436"/>
                  </a:cubicBezTo>
                  <a:cubicBezTo>
                    <a:pt x="1516" y="8436"/>
                    <a:pt x="1595" y="8377"/>
                    <a:pt x="1580" y="8299"/>
                  </a:cubicBezTo>
                  <a:lnTo>
                    <a:pt x="426" y="1119"/>
                  </a:lnTo>
                  <a:lnTo>
                    <a:pt x="246" y="93"/>
                  </a:lnTo>
                  <a:cubicBezTo>
                    <a:pt x="235" y="29"/>
                    <a:pt x="189" y="1"/>
                    <a:pt x="1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6"/>
            <p:cNvSpPr/>
            <p:nvPr/>
          </p:nvSpPr>
          <p:spPr>
            <a:xfrm>
              <a:off x="4568025" y="1001125"/>
              <a:ext cx="576975" cy="1002525"/>
            </a:xfrm>
            <a:custGeom>
              <a:avLst/>
              <a:gdLst/>
              <a:ahLst/>
              <a:cxnLst/>
              <a:rect l="l" t="t" r="r" b="b"/>
              <a:pathLst>
                <a:path w="23079" h="40101" extrusionOk="0">
                  <a:moveTo>
                    <a:pt x="17238" y="1"/>
                  </a:moveTo>
                  <a:cubicBezTo>
                    <a:pt x="16589" y="1"/>
                    <a:pt x="15943" y="166"/>
                    <a:pt x="15360" y="482"/>
                  </a:cubicBezTo>
                  <a:cubicBezTo>
                    <a:pt x="13924" y="1354"/>
                    <a:pt x="12950" y="3020"/>
                    <a:pt x="12565" y="4636"/>
                  </a:cubicBezTo>
                  <a:cubicBezTo>
                    <a:pt x="12660" y="4186"/>
                    <a:pt x="13784" y="297"/>
                    <a:pt x="11829" y="297"/>
                  </a:cubicBezTo>
                  <a:cubicBezTo>
                    <a:pt x="11669" y="297"/>
                    <a:pt x="11487" y="323"/>
                    <a:pt x="11283" y="379"/>
                  </a:cubicBezTo>
                  <a:cubicBezTo>
                    <a:pt x="9847" y="764"/>
                    <a:pt x="7975" y="2405"/>
                    <a:pt x="8027" y="4072"/>
                  </a:cubicBezTo>
                  <a:cubicBezTo>
                    <a:pt x="8001" y="3277"/>
                    <a:pt x="7719" y="2533"/>
                    <a:pt x="7232" y="1943"/>
                  </a:cubicBezTo>
                  <a:cubicBezTo>
                    <a:pt x="6984" y="1646"/>
                    <a:pt x="6722" y="1525"/>
                    <a:pt x="6463" y="1525"/>
                  </a:cubicBezTo>
                  <a:cubicBezTo>
                    <a:pt x="6051" y="1525"/>
                    <a:pt x="5649" y="1832"/>
                    <a:pt x="5334" y="2225"/>
                  </a:cubicBezTo>
                  <a:cubicBezTo>
                    <a:pt x="2667" y="5533"/>
                    <a:pt x="3026" y="15970"/>
                    <a:pt x="7591" y="17201"/>
                  </a:cubicBezTo>
                  <a:cubicBezTo>
                    <a:pt x="7591" y="17201"/>
                    <a:pt x="4232" y="25406"/>
                    <a:pt x="1" y="34202"/>
                  </a:cubicBezTo>
                  <a:cubicBezTo>
                    <a:pt x="3008" y="36841"/>
                    <a:pt x="8114" y="40101"/>
                    <a:pt x="14811" y="40101"/>
                  </a:cubicBezTo>
                  <a:cubicBezTo>
                    <a:pt x="16052" y="40101"/>
                    <a:pt x="17347" y="39989"/>
                    <a:pt x="18694" y="39740"/>
                  </a:cubicBezTo>
                  <a:cubicBezTo>
                    <a:pt x="21258" y="30971"/>
                    <a:pt x="22976" y="21662"/>
                    <a:pt x="23079" y="12431"/>
                  </a:cubicBezTo>
                  <a:cubicBezTo>
                    <a:pt x="23079" y="12431"/>
                    <a:pt x="18514" y="11816"/>
                    <a:pt x="17822" y="8790"/>
                  </a:cubicBezTo>
                  <a:cubicBezTo>
                    <a:pt x="17489" y="7354"/>
                    <a:pt x="18002" y="5815"/>
                    <a:pt x="18540" y="4508"/>
                  </a:cubicBezTo>
                  <a:cubicBezTo>
                    <a:pt x="19002" y="3431"/>
                    <a:pt x="19797" y="1969"/>
                    <a:pt x="19156" y="815"/>
                  </a:cubicBezTo>
                  <a:cubicBezTo>
                    <a:pt x="18950" y="507"/>
                    <a:pt x="18643" y="251"/>
                    <a:pt x="18284" y="148"/>
                  </a:cubicBezTo>
                  <a:cubicBezTo>
                    <a:pt x="17941" y="49"/>
                    <a:pt x="17589" y="1"/>
                    <a:pt x="1723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6"/>
            <p:cNvSpPr/>
            <p:nvPr/>
          </p:nvSpPr>
          <p:spPr>
            <a:xfrm>
              <a:off x="4839850" y="1084825"/>
              <a:ext cx="77625" cy="209775"/>
            </a:xfrm>
            <a:custGeom>
              <a:avLst/>
              <a:gdLst/>
              <a:ahLst/>
              <a:cxnLst/>
              <a:rect l="l" t="t" r="r" b="b"/>
              <a:pathLst>
                <a:path w="3105" h="8391" extrusionOk="0">
                  <a:moveTo>
                    <a:pt x="1886" y="0"/>
                  </a:moveTo>
                  <a:cubicBezTo>
                    <a:pt x="1804" y="0"/>
                    <a:pt x="1722" y="39"/>
                    <a:pt x="1667" y="134"/>
                  </a:cubicBezTo>
                  <a:cubicBezTo>
                    <a:pt x="154" y="2570"/>
                    <a:pt x="0" y="6544"/>
                    <a:pt x="2616" y="8339"/>
                  </a:cubicBezTo>
                  <a:cubicBezTo>
                    <a:pt x="2665" y="8375"/>
                    <a:pt x="2714" y="8391"/>
                    <a:pt x="2759" y="8391"/>
                  </a:cubicBezTo>
                  <a:cubicBezTo>
                    <a:pt x="2971" y="8391"/>
                    <a:pt x="3105" y="8047"/>
                    <a:pt x="2872" y="7878"/>
                  </a:cubicBezTo>
                  <a:cubicBezTo>
                    <a:pt x="513" y="6237"/>
                    <a:pt x="795" y="2570"/>
                    <a:pt x="2128" y="390"/>
                  </a:cubicBezTo>
                  <a:cubicBezTo>
                    <a:pt x="2252" y="195"/>
                    <a:pt x="2070" y="0"/>
                    <a:pt x="18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6"/>
            <p:cNvSpPr/>
            <p:nvPr/>
          </p:nvSpPr>
          <p:spPr>
            <a:xfrm>
              <a:off x="4731500" y="1095300"/>
              <a:ext cx="94975" cy="211875"/>
            </a:xfrm>
            <a:custGeom>
              <a:avLst/>
              <a:gdLst/>
              <a:ahLst/>
              <a:cxnLst/>
              <a:rect l="l" t="t" r="r" b="b"/>
              <a:pathLst>
                <a:path w="3799" h="8475" extrusionOk="0">
                  <a:moveTo>
                    <a:pt x="1226" y="0"/>
                  </a:moveTo>
                  <a:cubicBezTo>
                    <a:pt x="1127" y="0"/>
                    <a:pt x="1026" y="53"/>
                    <a:pt x="975" y="176"/>
                  </a:cubicBezTo>
                  <a:cubicBezTo>
                    <a:pt x="0" y="3382"/>
                    <a:pt x="0" y="6664"/>
                    <a:pt x="3257" y="8433"/>
                  </a:cubicBezTo>
                  <a:cubicBezTo>
                    <a:pt x="3306" y="8462"/>
                    <a:pt x="3354" y="8474"/>
                    <a:pt x="3399" y="8474"/>
                  </a:cubicBezTo>
                  <a:cubicBezTo>
                    <a:pt x="3639" y="8474"/>
                    <a:pt x="3798" y="8123"/>
                    <a:pt x="3539" y="7972"/>
                  </a:cubicBezTo>
                  <a:cubicBezTo>
                    <a:pt x="488" y="6305"/>
                    <a:pt x="616" y="3228"/>
                    <a:pt x="1488" y="305"/>
                  </a:cubicBezTo>
                  <a:cubicBezTo>
                    <a:pt x="1518" y="120"/>
                    <a:pt x="1374" y="0"/>
                    <a:pt x="12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6"/>
            <p:cNvSpPr/>
            <p:nvPr/>
          </p:nvSpPr>
          <p:spPr>
            <a:xfrm>
              <a:off x="4527650" y="1791400"/>
              <a:ext cx="519275" cy="296000"/>
            </a:xfrm>
            <a:custGeom>
              <a:avLst/>
              <a:gdLst/>
              <a:ahLst/>
              <a:cxnLst/>
              <a:rect l="l" t="t" r="r" b="b"/>
              <a:pathLst>
                <a:path w="20771" h="11840" extrusionOk="0">
                  <a:moveTo>
                    <a:pt x="2846" y="1"/>
                  </a:moveTo>
                  <a:cubicBezTo>
                    <a:pt x="2436" y="872"/>
                    <a:pt x="2026" y="1719"/>
                    <a:pt x="1616" y="2591"/>
                  </a:cubicBezTo>
                  <a:cubicBezTo>
                    <a:pt x="1077" y="3693"/>
                    <a:pt x="539" y="4796"/>
                    <a:pt x="0" y="5873"/>
                  </a:cubicBezTo>
                  <a:cubicBezTo>
                    <a:pt x="2215" y="8066"/>
                    <a:pt x="7132" y="11840"/>
                    <a:pt x="14845" y="11840"/>
                  </a:cubicBezTo>
                  <a:cubicBezTo>
                    <a:pt x="16241" y="11840"/>
                    <a:pt x="17729" y="11716"/>
                    <a:pt x="19309" y="11437"/>
                  </a:cubicBezTo>
                  <a:cubicBezTo>
                    <a:pt x="19642" y="10335"/>
                    <a:pt x="19976" y="9232"/>
                    <a:pt x="20309" y="8129"/>
                  </a:cubicBezTo>
                  <a:cubicBezTo>
                    <a:pt x="20463" y="7591"/>
                    <a:pt x="20617" y="7027"/>
                    <a:pt x="20771" y="6463"/>
                  </a:cubicBezTo>
                  <a:cubicBezTo>
                    <a:pt x="16770" y="6232"/>
                    <a:pt x="8565" y="5103"/>
                    <a:pt x="28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6"/>
            <p:cNvSpPr/>
            <p:nvPr/>
          </p:nvSpPr>
          <p:spPr>
            <a:xfrm>
              <a:off x="3064750" y="4002425"/>
              <a:ext cx="1518050" cy="448750"/>
            </a:xfrm>
            <a:custGeom>
              <a:avLst/>
              <a:gdLst/>
              <a:ahLst/>
              <a:cxnLst/>
              <a:rect l="l" t="t" r="r" b="b"/>
              <a:pathLst>
                <a:path w="60722" h="17950" extrusionOk="0">
                  <a:moveTo>
                    <a:pt x="60080" y="0"/>
                  </a:moveTo>
                  <a:cubicBezTo>
                    <a:pt x="59414" y="693"/>
                    <a:pt x="58696" y="1385"/>
                    <a:pt x="57952" y="2001"/>
                  </a:cubicBezTo>
                  <a:cubicBezTo>
                    <a:pt x="57824" y="2129"/>
                    <a:pt x="57696" y="2257"/>
                    <a:pt x="57542" y="2360"/>
                  </a:cubicBezTo>
                  <a:cubicBezTo>
                    <a:pt x="55696" y="3898"/>
                    <a:pt x="53670" y="5231"/>
                    <a:pt x="51516" y="6334"/>
                  </a:cubicBezTo>
                  <a:cubicBezTo>
                    <a:pt x="51362" y="6411"/>
                    <a:pt x="51208" y="6514"/>
                    <a:pt x="51054" y="6591"/>
                  </a:cubicBezTo>
                  <a:cubicBezTo>
                    <a:pt x="48105" y="8052"/>
                    <a:pt x="45003" y="9180"/>
                    <a:pt x="41823" y="10027"/>
                  </a:cubicBezTo>
                  <a:cubicBezTo>
                    <a:pt x="41643" y="10052"/>
                    <a:pt x="41490" y="10104"/>
                    <a:pt x="41310" y="10155"/>
                  </a:cubicBezTo>
                  <a:cubicBezTo>
                    <a:pt x="38130" y="10950"/>
                    <a:pt x="34925" y="11514"/>
                    <a:pt x="31669" y="11873"/>
                  </a:cubicBezTo>
                  <a:lnTo>
                    <a:pt x="31130" y="11950"/>
                  </a:lnTo>
                  <a:cubicBezTo>
                    <a:pt x="28027" y="12283"/>
                    <a:pt x="24899" y="12437"/>
                    <a:pt x="21873" y="12488"/>
                  </a:cubicBezTo>
                  <a:lnTo>
                    <a:pt x="21335" y="12488"/>
                  </a:lnTo>
                  <a:cubicBezTo>
                    <a:pt x="21044" y="12490"/>
                    <a:pt x="20755" y="12492"/>
                    <a:pt x="20466" y="12492"/>
                  </a:cubicBezTo>
                  <a:cubicBezTo>
                    <a:pt x="17367" y="12492"/>
                    <a:pt x="14387" y="12368"/>
                    <a:pt x="11642" y="12181"/>
                  </a:cubicBezTo>
                  <a:cubicBezTo>
                    <a:pt x="11462" y="12181"/>
                    <a:pt x="11283" y="12155"/>
                    <a:pt x="11103" y="12155"/>
                  </a:cubicBezTo>
                  <a:cubicBezTo>
                    <a:pt x="8385" y="11950"/>
                    <a:pt x="5898" y="11693"/>
                    <a:pt x="3718" y="11411"/>
                  </a:cubicBezTo>
                  <a:cubicBezTo>
                    <a:pt x="3539" y="11386"/>
                    <a:pt x="3359" y="11360"/>
                    <a:pt x="3180" y="11334"/>
                  </a:cubicBezTo>
                  <a:lnTo>
                    <a:pt x="1462" y="11104"/>
                  </a:lnTo>
                  <a:cubicBezTo>
                    <a:pt x="1180" y="12129"/>
                    <a:pt x="641" y="13745"/>
                    <a:pt x="0" y="15694"/>
                  </a:cubicBezTo>
                  <a:cubicBezTo>
                    <a:pt x="693" y="15796"/>
                    <a:pt x="1359" y="15924"/>
                    <a:pt x="2052" y="16027"/>
                  </a:cubicBezTo>
                  <a:cubicBezTo>
                    <a:pt x="2231" y="16053"/>
                    <a:pt x="2411" y="16078"/>
                    <a:pt x="2590" y="16104"/>
                  </a:cubicBezTo>
                  <a:cubicBezTo>
                    <a:pt x="5308" y="16540"/>
                    <a:pt x="7924" y="16873"/>
                    <a:pt x="10411" y="17155"/>
                  </a:cubicBezTo>
                  <a:lnTo>
                    <a:pt x="10950" y="17206"/>
                  </a:lnTo>
                  <a:cubicBezTo>
                    <a:pt x="14668" y="17591"/>
                    <a:pt x="18155" y="17822"/>
                    <a:pt x="21360" y="17899"/>
                  </a:cubicBezTo>
                  <a:cubicBezTo>
                    <a:pt x="21540" y="17899"/>
                    <a:pt x="21719" y="17924"/>
                    <a:pt x="21899" y="17924"/>
                  </a:cubicBezTo>
                  <a:cubicBezTo>
                    <a:pt x="22641" y="17941"/>
                    <a:pt x="23382" y="17949"/>
                    <a:pt x="24124" y="17949"/>
                  </a:cubicBezTo>
                  <a:cubicBezTo>
                    <a:pt x="26843" y="17949"/>
                    <a:pt x="29559" y="17838"/>
                    <a:pt x="32258" y="17617"/>
                  </a:cubicBezTo>
                  <a:cubicBezTo>
                    <a:pt x="32438" y="17591"/>
                    <a:pt x="32643" y="17591"/>
                    <a:pt x="32822" y="17565"/>
                  </a:cubicBezTo>
                  <a:cubicBezTo>
                    <a:pt x="36336" y="17258"/>
                    <a:pt x="39823" y="16694"/>
                    <a:pt x="43259" y="15873"/>
                  </a:cubicBezTo>
                  <a:lnTo>
                    <a:pt x="43772" y="15745"/>
                  </a:lnTo>
                  <a:cubicBezTo>
                    <a:pt x="47080" y="14924"/>
                    <a:pt x="50285" y="13745"/>
                    <a:pt x="53311" y="12206"/>
                  </a:cubicBezTo>
                  <a:cubicBezTo>
                    <a:pt x="53465" y="12129"/>
                    <a:pt x="53644" y="12052"/>
                    <a:pt x="53798" y="11975"/>
                  </a:cubicBezTo>
                  <a:cubicBezTo>
                    <a:pt x="56080" y="10770"/>
                    <a:pt x="58183" y="9283"/>
                    <a:pt x="60055" y="7514"/>
                  </a:cubicBezTo>
                  <a:cubicBezTo>
                    <a:pt x="60209" y="7360"/>
                    <a:pt x="60362" y="7232"/>
                    <a:pt x="60491" y="7103"/>
                  </a:cubicBezTo>
                  <a:cubicBezTo>
                    <a:pt x="60568" y="7001"/>
                    <a:pt x="60645" y="6924"/>
                    <a:pt x="60721" y="6847"/>
                  </a:cubicBezTo>
                  <a:cubicBezTo>
                    <a:pt x="60414" y="4154"/>
                    <a:pt x="60260" y="2257"/>
                    <a:pt x="600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6"/>
            <p:cNvSpPr/>
            <p:nvPr/>
          </p:nvSpPr>
          <p:spPr>
            <a:xfrm>
              <a:off x="3116025" y="4286425"/>
              <a:ext cx="41700" cy="118600"/>
            </a:xfrm>
            <a:custGeom>
              <a:avLst/>
              <a:gdLst/>
              <a:ahLst/>
              <a:cxnLst/>
              <a:rect l="l" t="t" r="r" b="b"/>
              <a:pathLst>
                <a:path w="1668" h="4744" extrusionOk="0">
                  <a:moveTo>
                    <a:pt x="1129" y="0"/>
                  </a:moveTo>
                  <a:cubicBezTo>
                    <a:pt x="821" y="1564"/>
                    <a:pt x="462" y="3128"/>
                    <a:pt x="1" y="4667"/>
                  </a:cubicBezTo>
                  <a:cubicBezTo>
                    <a:pt x="180" y="4718"/>
                    <a:pt x="360" y="4744"/>
                    <a:pt x="539" y="4744"/>
                  </a:cubicBezTo>
                  <a:cubicBezTo>
                    <a:pt x="1001" y="3205"/>
                    <a:pt x="1360" y="1641"/>
                    <a:pt x="1667" y="77"/>
                  </a:cubicBezTo>
                  <a:cubicBezTo>
                    <a:pt x="1488" y="26"/>
                    <a:pt x="1308" y="26"/>
                    <a:pt x="1129" y="0"/>
                  </a:cubicBezTo>
                  <a:close/>
                </a:path>
              </a:pathLst>
            </a:custGeom>
            <a:solidFill>
              <a:srgbClr val="BCB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6"/>
            <p:cNvSpPr/>
            <p:nvPr/>
          </p:nvSpPr>
          <p:spPr>
            <a:xfrm>
              <a:off x="3325025" y="4306275"/>
              <a:ext cx="30775" cy="126325"/>
            </a:xfrm>
            <a:custGeom>
              <a:avLst/>
              <a:gdLst/>
              <a:ahLst/>
              <a:cxnLst/>
              <a:rect l="l" t="t" r="r" b="b"/>
              <a:pathLst>
                <a:path w="1231" h="5053" extrusionOk="0">
                  <a:moveTo>
                    <a:pt x="692" y="1"/>
                  </a:moveTo>
                  <a:cubicBezTo>
                    <a:pt x="410" y="1668"/>
                    <a:pt x="180" y="3334"/>
                    <a:pt x="0" y="5001"/>
                  </a:cubicBezTo>
                  <a:lnTo>
                    <a:pt x="539" y="5052"/>
                  </a:lnTo>
                  <a:cubicBezTo>
                    <a:pt x="718" y="3386"/>
                    <a:pt x="949" y="1719"/>
                    <a:pt x="1231" y="52"/>
                  </a:cubicBezTo>
                  <a:cubicBezTo>
                    <a:pt x="1051" y="27"/>
                    <a:pt x="872" y="27"/>
                    <a:pt x="692" y="1"/>
                  </a:cubicBezTo>
                  <a:close/>
                </a:path>
              </a:pathLst>
            </a:custGeom>
            <a:solidFill>
              <a:srgbClr val="BCB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6"/>
            <p:cNvSpPr/>
            <p:nvPr/>
          </p:nvSpPr>
          <p:spPr>
            <a:xfrm>
              <a:off x="3596825" y="4314625"/>
              <a:ext cx="15400" cy="135925"/>
            </a:xfrm>
            <a:custGeom>
              <a:avLst/>
              <a:gdLst/>
              <a:ahLst/>
              <a:cxnLst/>
              <a:rect l="l" t="t" r="r" b="b"/>
              <a:pathLst>
                <a:path w="616" h="5437" extrusionOk="0">
                  <a:moveTo>
                    <a:pt x="52" y="0"/>
                  </a:moveTo>
                  <a:cubicBezTo>
                    <a:pt x="0" y="1821"/>
                    <a:pt x="26" y="3616"/>
                    <a:pt x="77" y="5436"/>
                  </a:cubicBezTo>
                  <a:lnTo>
                    <a:pt x="616" y="5436"/>
                  </a:lnTo>
                  <a:cubicBezTo>
                    <a:pt x="565" y="3641"/>
                    <a:pt x="539" y="1821"/>
                    <a:pt x="590" y="0"/>
                  </a:cubicBezTo>
                  <a:close/>
                </a:path>
              </a:pathLst>
            </a:custGeom>
            <a:solidFill>
              <a:srgbClr val="BCB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6"/>
            <p:cNvSpPr/>
            <p:nvPr/>
          </p:nvSpPr>
          <p:spPr>
            <a:xfrm>
              <a:off x="3843000" y="4299875"/>
              <a:ext cx="42325" cy="143625"/>
            </a:xfrm>
            <a:custGeom>
              <a:avLst/>
              <a:gdLst/>
              <a:ahLst/>
              <a:cxnLst/>
              <a:rect l="l" t="t" r="r" b="b"/>
              <a:pathLst>
                <a:path w="1693" h="5745" extrusionOk="0">
                  <a:moveTo>
                    <a:pt x="539" y="0"/>
                  </a:moveTo>
                  <a:lnTo>
                    <a:pt x="0" y="52"/>
                  </a:lnTo>
                  <a:cubicBezTo>
                    <a:pt x="257" y="1283"/>
                    <a:pt x="513" y="2513"/>
                    <a:pt x="769" y="3744"/>
                  </a:cubicBezTo>
                  <a:cubicBezTo>
                    <a:pt x="872" y="4308"/>
                    <a:pt x="898" y="5103"/>
                    <a:pt x="1128" y="5744"/>
                  </a:cubicBezTo>
                  <a:cubicBezTo>
                    <a:pt x="1308" y="5719"/>
                    <a:pt x="1487" y="5693"/>
                    <a:pt x="1692" y="5693"/>
                  </a:cubicBezTo>
                  <a:cubicBezTo>
                    <a:pt x="1308" y="4898"/>
                    <a:pt x="1231" y="3411"/>
                    <a:pt x="1128" y="2821"/>
                  </a:cubicBezTo>
                  <a:lnTo>
                    <a:pt x="539" y="0"/>
                  </a:lnTo>
                  <a:close/>
                </a:path>
              </a:pathLst>
            </a:custGeom>
            <a:solidFill>
              <a:srgbClr val="BCB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6"/>
            <p:cNvSpPr/>
            <p:nvPr/>
          </p:nvSpPr>
          <p:spPr>
            <a:xfrm>
              <a:off x="4097500" y="4253075"/>
              <a:ext cx="61550" cy="146200"/>
            </a:xfrm>
            <a:custGeom>
              <a:avLst/>
              <a:gdLst/>
              <a:ahLst/>
              <a:cxnLst/>
              <a:rect l="l" t="t" r="r" b="b"/>
              <a:pathLst>
                <a:path w="2462" h="5848" extrusionOk="0">
                  <a:moveTo>
                    <a:pt x="513" y="1"/>
                  </a:moveTo>
                  <a:cubicBezTo>
                    <a:pt x="333" y="52"/>
                    <a:pt x="180" y="78"/>
                    <a:pt x="0" y="129"/>
                  </a:cubicBezTo>
                  <a:cubicBezTo>
                    <a:pt x="718" y="2001"/>
                    <a:pt x="1385" y="3924"/>
                    <a:pt x="1949" y="5847"/>
                  </a:cubicBezTo>
                  <a:lnTo>
                    <a:pt x="2462" y="5719"/>
                  </a:lnTo>
                  <a:cubicBezTo>
                    <a:pt x="1898" y="3796"/>
                    <a:pt x="1257" y="1872"/>
                    <a:pt x="513" y="1"/>
                  </a:cubicBezTo>
                  <a:close/>
                </a:path>
              </a:pathLst>
            </a:custGeom>
            <a:solidFill>
              <a:srgbClr val="BCB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6"/>
            <p:cNvSpPr/>
            <p:nvPr/>
          </p:nvSpPr>
          <p:spPr>
            <a:xfrm>
              <a:off x="4341100" y="4160775"/>
              <a:ext cx="67975" cy="146825"/>
            </a:xfrm>
            <a:custGeom>
              <a:avLst/>
              <a:gdLst/>
              <a:ahLst/>
              <a:cxnLst/>
              <a:rect l="l" t="t" r="r" b="b"/>
              <a:pathLst>
                <a:path w="2719" h="5873" extrusionOk="0">
                  <a:moveTo>
                    <a:pt x="462" y="0"/>
                  </a:moveTo>
                  <a:cubicBezTo>
                    <a:pt x="308" y="77"/>
                    <a:pt x="154" y="180"/>
                    <a:pt x="0" y="257"/>
                  </a:cubicBezTo>
                  <a:cubicBezTo>
                    <a:pt x="667" y="2154"/>
                    <a:pt x="1436" y="4026"/>
                    <a:pt x="2257" y="5872"/>
                  </a:cubicBezTo>
                  <a:cubicBezTo>
                    <a:pt x="2411" y="5795"/>
                    <a:pt x="2564" y="5718"/>
                    <a:pt x="2718" y="5641"/>
                  </a:cubicBezTo>
                  <a:cubicBezTo>
                    <a:pt x="1898" y="3795"/>
                    <a:pt x="1154" y="1898"/>
                    <a:pt x="462" y="0"/>
                  </a:cubicBezTo>
                  <a:close/>
                </a:path>
              </a:pathLst>
            </a:custGeom>
            <a:solidFill>
              <a:srgbClr val="BCB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6"/>
            <p:cNvSpPr/>
            <p:nvPr/>
          </p:nvSpPr>
          <p:spPr>
            <a:xfrm>
              <a:off x="4503275" y="4053075"/>
              <a:ext cx="73100" cy="137200"/>
            </a:xfrm>
            <a:custGeom>
              <a:avLst/>
              <a:gdLst/>
              <a:ahLst/>
              <a:cxnLst/>
              <a:rect l="l" t="t" r="r" b="b"/>
              <a:pathLst>
                <a:path w="2924" h="5488" extrusionOk="0">
                  <a:moveTo>
                    <a:pt x="411" y="0"/>
                  </a:moveTo>
                  <a:cubicBezTo>
                    <a:pt x="283" y="128"/>
                    <a:pt x="155" y="231"/>
                    <a:pt x="1" y="359"/>
                  </a:cubicBezTo>
                  <a:cubicBezTo>
                    <a:pt x="796" y="2103"/>
                    <a:pt x="1821" y="3718"/>
                    <a:pt x="2514" y="5488"/>
                  </a:cubicBezTo>
                  <a:lnTo>
                    <a:pt x="2924" y="5077"/>
                  </a:lnTo>
                  <a:cubicBezTo>
                    <a:pt x="2206" y="3334"/>
                    <a:pt x="1180" y="1718"/>
                    <a:pt x="411" y="0"/>
                  </a:cubicBezTo>
                  <a:close/>
                </a:path>
              </a:pathLst>
            </a:custGeom>
            <a:solidFill>
              <a:srgbClr val="BCB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7942677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89"/>
        <p:cNvGrpSpPr/>
        <p:nvPr/>
      </p:nvGrpSpPr>
      <p:grpSpPr>
        <a:xfrm>
          <a:off x="0" y="0"/>
          <a:ext cx="0" cy="0"/>
          <a:chOff x="0" y="0"/>
          <a:chExt cx="0" cy="0"/>
        </a:xfrm>
      </p:grpSpPr>
      <p:sp>
        <p:nvSpPr>
          <p:cNvPr id="890" name="Google Shape;890;p39"/>
          <p:cNvSpPr txBox="1">
            <a:spLocks noGrp="1"/>
          </p:cNvSpPr>
          <p:nvPr>
            <p:ph type="title"/>
          </p:nvPr>
        </p:nvSpPr>
        <p:spPr>
          <a:xfrm>
            <a:off x="705050" y="3473038"/>
            <a:ext cx="3906000" cy="88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4900" dirty="0"/>
              <a:t>2. STEPS USED IN EDA OF CAUSE OF DEATH DATASET</a:t>
            </a:r>
            <a:endParaRPr sz="4900" dirty="0"/>
          </a:p>
        </p:txBody>
      </p:sp>
      <p:grpSp>
        <p:nvGrpSpPr>
          <p:cNvPr id="891" name="Google Shape;891;p39"/>
          <p:cNvGrpSpPr/>
          <p:nvPr/>
        </p:nvGrpSpPr>
        <p:grpSpPr>
          <a:xfrm>
            <a:off x="5064120" y="1222088"/>
            <a:ext cx="3271518" cy="2699321"/>
            <a:chOff x="5064120" y="1222088"/>
            <a:chExt cx="3271518" cy="2699321"/>
          </a:xfrm>
        </p:grpSpPr>
        <p:sp>
          <p:nvSpPr>
            <p:cNvPr id="892" name="Google Shape;892;p39"/>
            <p:cNvSpPr/>
            <p:nvPr/>
          </p:nvSpPr>
          <p:spPr>
            <a:xfrm flipH="1">
              <a:off x="5826083" y="1242185"/>
              <a:ext cx="608060" cy="220697"/>
            </a:xfrm>
            <a:custGeom>
              <a:avLst/>
              <a:gdLst/>
              <a:ahLst/>
              <a:cxnLst/>
              <a:rect l="l" t="t" r="r" b="b"/>
              <a:pathLst>
                <a:path w="14765" h="5359" extrusionOk="0">
                  <a:moveTo>
                    <a:pt x="9948" y="0"/>
                  </a:moveTo>
                  <a:cubicBezTo>
                    <a:pt x="9934" y="0"/>
                    <a:pt x="9921" y="0"/>
                    <a:pt x="9907" y="1"/>
                  </a:cubicBezTo>
                  <a:cubicBezTo>
                    <a:pt x="7763" y="48"/>
                    <a:pt x="7716" y="3561"/>
                    <a:pt x="7716" y="3561"/>
                  </a:cubicBezTo>
                  <a:cubicBezTo>
                    <a:pt x="7716" y="3561"/>
                    <a:pt x="7137" y="739"/>
                    <a:pt x="5197" y="739"/>
                  </a:cubicBezTo>
                  <a:cubicBezTo>
                    <a:pt x="5074" y="739"/>
                    <a:pt x="4945" y="750"/>
                    <a:pt x="4811" y="775"/>
                  </a:cubicBezTo>
                  <a:cubicBezTo>
                    <a:pt x="2549" y="1156"/>
                    <a:pt x="2322" y="4120"/>
                    <a:pt x="2322" y="4120"/>
                  </a:cubicBezTo>
                  <a:cubicBezTo>
                    <a:pt x="2007" y="3975"/>
                    <a:pt x="1732" y="3914"/>
                    <a:pt x="1492" y="3914"/>
                  </a:cubicBezTo>
                  <a:cubicBezTo>
                    <a:pt x="321" y="3914"/>
                    <a:pt x="1" y="5359"/>
                    <a:pt x="1" y="5359"/>
                  </a:cubicBezTo>
                  <a:lnTo>
                    <a:pt x="14764" y="5359"/>
                  </a:lnTo>
                  <a:cubicBezTo>
                    <a:pt x="14586" y="3596"/>
                    <a:pt x="12609" y="3584"/>
                    <a:pt x="12609" y="3584"/>
                  </a:cubicBezTo>
                  <a:cubicBezTo>
                    <a:pt x="12609" y="3584"/>
                    <a:pt x="12057" y="0"/>
                    <a:pt x="99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9"/>
            <p:cNvSpPr/>
            <p:nvPr/>
          </p:nvSpPr>
          <p:spPr>
            <a:xfrm flipH="1">
              <a:off x="5292703" y="1847165"/>
              <a:ext cx="2948791" cy="1991297"/>
            </a:xfrm>
            <a:custGeom>
              <a:avLst/>
              <a:gdLst/>
              <a:ahLst/>
              <a:cxnLst/>
              <a:rect l="l" t="t" r="r" b="b"/>
              <a:pathLst>
                <a:path w="71603" h="48353" extrusionOk="0">
                  <a:moveTo>
                    <a:pt x="13693" y="1"/>
                  </a:moveTo>
                  <a:cubicBezTo>
                    <a:pt x="7593" y="1"/>
                    <a:pt x="2736" y="3175"/>
                    <a:pt x="1917" y="13290"/>
                  </a:cubicBezTo>
                  <a:cubicBezTo>
                    <a:pt x="0" y="36972"/>
                    <a:pt x="24098" y="47044"/>
                    <a:pt x="33957" y="48140"/>
                  </a:cubicBezTo>
                  <a:cubicBezTo>
                    <a:pt x="35259" y="48283"/>
                    <a:pt x="36553" y="48353"/>
                    <a:pt x="37833" y="48353"/>
                  </a:cubicBezTo>
                  <a:cubicBezTo>
                    <a:pt x="56200" y="48353"/>
                    <a:pt x="71602" y="34056"/>
                    <a:pt x="65080" y="19208"/>
                  </a:cubicBezTo>
                  <a:cubicBezTo>
                    <a:pt x="61146" y="10267"/>
                    <a:pt x="56377" y="9156"/>
                    <a:pt x="51117" y="9156"/>
                  </a:cubicBezTo>
                  <a:cubicBezTo>
                    <a:pt x="49376" y="9156"/>
                    <a:pt x="47581" y="9277"/>
                    <a:pt x="45745" y="9277"/>
                  </a:cubicBezTo>
                  <a:cubicBezTo>
                    <a:pt x="43289" y="9277"/>
                    <a:pt x="40758" y="9059"/>
                    <a:pt x="38184" y="8040"/>
                  </a:cubicBezTo>
                  <a:cubicBezTo>
                    <a:pt x="32272" y="5701"/>
                    <a:pt x="21867" y="1"/>
                    <a:pt x="136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9"/>
            <p:cNvSpPr/>
            <p:nvPr/>
          </p:nvSpPr>
          <p:spPr>
            <a:xfrm flipH="1">
              <a:off x="6122726" y="1222088"/>
              <a:ext cx="976314" cy="1034257"/>
            </a:xfrm>
            <a:custGeom>
              <a:avLst/>
              <a:gdLst/>
              <a:ahLst/>
              <a:cxnLst/>
              <a:rect l="l" t="t" r="r" b="b"/>
              <a:pathLst>
                <a:path w="23707" h="25114" extrusionOk="0">
                  <a:moveTo>
                    <a:pt x="13895" y="1"/>
                  </a:moveTo>
                  <a:cubicBezTo>
                    <a:pt x="6549" y="1"/>
                    <a:pt x="2549" y="2775"/>
                    <a:pt x="2037" y="9645"/>
                  </a:cubicBezTo>
                  <a:lnTo>
                    <a:pt x="1739" y="13490"/>
                  </a:lnTo>
                  <a:cubicBezTo>
                    <a:pt x="1739" y="13490"/>
                    <a:pt x="1310" y="18777"/>
                    <a:pt x="1" y="22146"/>
                  </a:cubicBezTo>
                  <a:cubicBezTo>
                    <a:pt x="1" y="22146"/>
                    <a:pt x="3737" y="25114"/>
                    <a:pt x="11424" y="25114"/>
                  </a:cubicBezTo>
                  <a:cubicBezTo>
                    <a:pt x="14766" y="25114"/>
                    <a:pt x="18854" y="24553"/>
                    <a:pt x="23706" y="22944"/>
                  </a:cubicBezTo>
                  <a:cubicBezTo>
                    <a:pt x="23706" y="22944"/>
                    <a:pt x="21134" y="18610"/>
                    <a:pt x="21361" y="12645"/>
                  </a:cubicBezTo>
                  <a:cubicBezTo>
                    <a:pt x="21563" y="6692"/>
                    <a:pt x="21253" y="1"/>
                    <a:pt x="138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9"/>
            <p:cNvSpPr/>
            <p:nvPr/>
          </p:nvSpPr>
          <p:spPr>
            <a:xfrm flipH="1">
              <a:off x="5173730" y="2457706"/>
              <a:ext cx="93690" cy="91755"/>
            </a:xfrm>
            <a:custGeom>
              <a:avLst/>
              <a:gdLst/>
              <a:ahLst/>
              <a:cxnLst/>
              <a:rect l="l" t="t" r="r" b="b"/>
              <a:pathLst>
                <a:path w="2275" h="2228" extrusionOk="0">
                  <a:moveTo>
                    <a:pt x="1673" y="1"/>
                  </a:moveTo>
                  <a:cubicBezTo>
                    <a:pt x="1362" y="1"/>
                    <a:pt x="1148" y="468"/>
                    <a:pt x="905" y="1037"/>
                  </a:cubicBezTo>
                  <a:cubicBezTo>
                    <a:pt x="643" y="1680"/>
                    <a:pt x="0" y="2085"/>
                    <a:pt x="0" y="2085"/>
                  </a:cubicBezTo>
                  <a:cubicBezTo>
                    <a:pt x="607" y="2097"/>
                    <a:pt x="1607" y="2228"/>
                    <a:pt x="1619" y="2228"/>
                  </a:cubicBezTo>
                  <a:cubicBezTo>
                    <a:pt x="1857" y="1609"/>
                    <a:pt x="2274" y="204"/>
                    <a:pt x="1798" y="25"/>
                  </a:cubicBezTo>
                  <a:cubicBezTo>
                    <a:pt x="1754" y="9"/>
                    <a:pt x="1713" y="1"/>
                    <a:pt x="16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39"/>
            <p:cNvSpPr/>
            <p:nvPr/>
          </p:nvSpPr>
          <p:spPr>
            <a:xfrm flipH="1">
              <a:off x="5109847" y="2522079"/>
              <a:ext cx="129972" cy="83395"/>
            </a:xfrm>
            <a:custGeom>
              <a:avLst/>
              <a:gdLst/>
              <a:ahLst/>
              <a:cxnLst/>
              <a:rect l="l" t="t" r="r" b="b"/>
              <a:pathLst>
                <a:path w="3156" h="2025" fill="none" extrusionOk="0">
                  <a:moveTo>
                    <a:pt x="3155" y="1"/>
                  </a:moveTo>
                  <a:cubicBezTo>
                    <a:pt x="3155" y="1"/>
                    <a:pt x="1977" y="1227"/>
                    <a:pt x="0" y="2025"/>
                  </a:cubicBezTo>
                </a:path>
              </a:pathLst>
            </a:custGeom>
            <a:noFill/>
            <a:ln w="4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9"/>
            <p:cNvSpPr/>
            <p:nvPr/>
          </p:nvSpPr>
          <p:spPr>
            <a:xfrm flipH="1">
              <a:off x="5153995" y="2508859"/>
              <a:ext cx="90231" cy="65233"/>
            </a:xfrm>
            <a:custGeom>
              <a:avLst/>
              <a:gdLst/>
              <a:ahLst/>
              <a:cxnLst/>
              <a:rect l="l" t="t" r="r" b="b"/>
              <a:pathLst>
                <a:path w="2191" h="1584" fill="none" extrusionOk="0">
                  <a:moveTo>
                    <a:pt x="2191" y="0"/>
                  </a:moveTo>
                  <a:cubicBezTo>
                    <a:pt x="2179" y="464"/>
                    <a:pt x="1512" y="1179"/>
                    <a:pt x="0" y="1584"/>
                  </a:cubicBezTo>
                </a:path>
              </a:pathLst>
            </a:custGeom>
            <a:noFill/>
            <a:ln w="4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9"/>
            <p:cNvSpPr/>
            <p:nvPr/>
          </p:nvSpPr>
          <p:spPr>
            <a:xfrm flipH="1">
              <a:off x="5293586" y="1977675"/>
              <a:ext cx="354458" cy="171690"/>
            </a:xfrm>
            <a:custGeom>
              <a:avLst/>
              <a:gdLst/>
              <a:ahLst/>
              <a:cxnLst/>
              <a:rect l="l" t="t" r="r" b="b"/>
              <a:pathLst>
                <a:path w="8607" h="4169" extrusionOk="0">
                  <a:moveTo>
                    <a:pt x="3751" y="0"/>
                  </a:moveTo>
                  <a:cubicBezTo>
                    <a:pt x="1505" y="0"/>
                    <a:pt x="1915" y="2763"/>
                    <a:pt x="1915" y="2763"/>
                  </a:cubicBezTo>
                  <a:cubicBezTo>
                    <a:pt x="1915" y="2763"/>
                    <a:pt x="1724" y="2722"/>
                    <a:pt x="1464" y="2722"/>
                  </a:cubicBezTo>
                  <a:cubicBezTo>
                    <a:pt x="896" y="2722"/>
                    <a:pt x="1" y="2918"/>
                    <a:pt x="58" y="4168"/>
                  </a:cubicBezTo>
                  <a:lnTo>
                    <a:pt x="8607" y="4168"/>
                  </a:lnTo>
                  <a:cubicBezTo>
                    <a:pt x="8607" y="4168"/>
                    <a:pt x="8284" y="2232"/>
                    <a:pt x="7115" y="2232"/>
                  </a:cubicBezTo>
                  <a:cubicBezTo>
                    <a:pt x="6900" y="2232"/>
                    <a:pt x="6656" y="2298"/>
                    <a:pt x="6380" y="2454"/>
                  </a:cubicBezTo>
                  <a:cubicBezTo>
                    <a:pt x="6380" y="2454"/>
                    <a:pt x="6106" y="25"/>
                    <a:pt x="3808" y="1"/>
                  </a:cubicBezTo>
                  <a:cubicBezTo>
                    <a:pt x="3789" y="1"/>
                    <a:pt x="3770" y="0"/>
                    <a:pt x="37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9"/>
            <p:cNvSpPr/>
            <p:nvPr/>
          </p:nvSpPr>
          <p:spPr>
            <a:xfrm flipH="1">
              <a:off x="7081830" y="1526266"/>
              <a:ext cx="540891" cy="241124"/>
            </a:xfrm>
            <a:custGeom>
              <a:avLst/>
              <a:gdLst/>
              <a:ahLst/>
              <a:cxnLst/>
              <a:rect l="l" t="t" r="r" b="b"/>
              <a:pathLst>
                <a:path w="13134" h="5855" extrusionOk="0">
                  <a:moveTo>
                    <a:pt x="5892" y="0"/>
                  </a:moveTo>
                  <a:cubicBezTo>
                    <a:pt x="5835" y="0"/>
                    <a:pt x="5776" y="3"/>
                    <a:pt x="5716" y="8"/>
                  </a:cubicBezTo>
                  <a:cubicBezTo>
                    <a:pt x="3370" y="211"/>
                    <a:pt x="3430" y="3533"/>
                    <a:pt x="3430" y="3533"/>
                  </a:cubicBezTo>
                  <a:cubicBezTo>
                    <a:pt x="3430" y="3533"/>
                    <a:pt x="3346" y="3522"/>
                    <a:pt x="3214" y="3522"/>
                  </a:cubicBezTo>
                  <a:cubicBezTo>
                    <a:pt x="2706" y="3522"/>
                    <a:pt x="1490" y="3673"/>
                    <a:pt x="1632" y="5128"/>
                  </a:cubicBezTo>
                  <a:cubicBezTo>
                    <a:pt x="1632" y="5128"/>
                    <a:pt x="1369" y="4982"/>
                    <a:pt x="1041" y="4982"/>
                  </a:cubicBezTo>
                  <a:cubicBezTo>
                    <a:pt x="689" y="4982"/>
                    <a:pt x="260" y="5151"/>
                    <a:pt x="1" y="5854"/>
                  </a:cubicBezTo>
                  <a:lnTo>
                    <a:pt x="13133" y="5854"/>
                  </a:lnTo>
                  <a:cubicBezTo>
                    <a:pt x="13133" y="5854"/>
                    <a:pt x="12802" y="4768"/>
                    <a:pt x="12180" y="4768"/>
                  </a:cubicBezTo>
                  <a:cubicBezTo>
                    <a:pt x="12057" y="4768"/>
                    <a:pt x="11922" y="4811"/>
                    <a:pt x="11776" y="4914"/>
                  </a:cubicBezTo>
                  <a:cubicBezTo>
                    <a:pt x="11776" y="4914"/>
                    <a:pt x="12002" y="1913"/>
                    <a:pt x="9966" y="1913"/>
                  </a:cubicBezTo>
                  <a:cubicBezTo>
                    <a:pt x="8168" y="1913"/>
                    <a:pt x="8022" y="3419"/>
                    <a:pt x="8014" y="3786"/>
                  </a:cubicBezTo>
                  <a:lnTo>
                    <a:pt x="8014" y="3786"/>
                  </a:lnTo>
                  <a:cubicBezTo>
                    <a:pt x="8007" y="3233"/>
                    <a:pt x="7884" y="0"/>
                    <a:pt x="58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9"/>
            <p:cNvSpPr/>
            <p:nvPr/>
          </p:nvSpPr>
          <p:spPr>
            <a:xfrm flipH="1">
              <a:off x="5772625" y="2395437"/>
              <a:ext cx="354252" cy="171690"/>
            </a:xfrm>
            <a:custGeom>
              <a:avLst/>
              <a:gdLst/>
              <a:ahLst/>
              <a:cxnLst/>
              <a:rect l="l" t="t" r="r" b="b"/>
              <a:pathLst>
                <a:path w="8602" h="4169" extrusionOk="0">
                  <a:moveTo>
                    <a:pt x="3748" y="1"/>
                  </a:moveTo>
                  <a:cubicBezTo>
                    <a:pt x="1486" y="1"/>
                    <a:pt x="1898" y="2775"/>
                    <a:pt x="1898" y="2775"/>
                  </a:cubicBezTo>
                  <a:cubicBezTo>
                    <a:pt x="1898" y="2775"/>
                    <a:pt x="1702" y="2731"/>
                    <a:pt x="1437" y="2731"/>
                  </a:cubicBezTo>
                  <a:cubicBezTo>
                    <a:pt x="873" y="2731"/>
                    <a:pt x="0" y="2930"/>
                    <a:pt x="41" y="4168"/>
                  </a:cubicBezTo>
                  <a:lnTo>
                    <a:pt x="8601" y="4168"/>
                  </a:lnTo>
                  <a:cubicBezTo>
                    <a:pt x="8601" y="4168"/>
                    <a:pt x="8270" y="2244"/>
                    <a:pt x="7101" y="2244"/>
                  </a:cubicBezTo>
                  <a:cubicBezTo>
                    <a:pt x="6885" y="2244"/>
                    <a:pt x="6640" y="2310"/>
                    <a:pt x="6363" y="2466"/>
                  </a:cubicBezTo>
                  <a:cubicBezTo>
                    <a:pt x="6363" y="2466"/>
                    <a:pt x="6101" y="37"/>
                    <a:pt x="3791" y="1"/>
                  </a:cubicBezTo>
                  <a:cubicBezTo>
                    <a:pt x="3776" y="1"/>
                    <a:pt x="3762" y="1"/>
                    <a:pt x="37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9"/>
            <p:cNvSpPr/>
            <p:nvPr/>
          </p:nvSpPr>
          <p:spPr>
            <a:xfrm flipH="1">
              <a:off x="7541761" y="2260603"/>
              <a:ext cx="608060" cy="220697"/>
            </a:xfrm>
            <a:custGeom>
              <a:avLst/>
              <a:gdLst/>
              <a:ahLst/>
              <a:cxnLst/>
              <a:rect l="l" t="t" r="r" b="b"/>
              <a:pathLst>
                <a:path w="14765" h="5359" extrusionOk="0">
                  <a:moveTo>
                    <a:pt x="9950" y="1"/>
                  </a:moveTo>
                  <a:cubicBezTo>
                    <a:pt x="9939" y="1"/>
                    <a:pt x="9929" y="1"/>
                    <a:pt x="9919" y="1"/>
                  </a:cubicBezTo>
                  <a:cubicBezTo>
                    <a:pt x="7775" y="49"/>
                    <a:pt x="7716" y="3561"/>
                    <a:pt x="7716" y="3561"/>
                  </a:cubicBezTo>
                  <a:cubicBezTo>
                    <a:pt x="7716" y="3561"/>
                    <a:pt x="7135" y="741"/>
                    <a:pt x="5188" y="741"/>
                  </a:cubicBezTo>
                  <a:cubicBezTo>
                    <a:pt x="5067" y="741"/>
                    <a:pt x="4942" y="752"/>
                    <a:pt x="4811" y="775"/>
                  </a:cubicBezTo>
                  <a:cubicBezTo>
                    <a:pt x="2549" y="1168"/>
                    <a:pt x="2322" y="4121"/>
                    <a:pt x="2322" y="4121"/>
                  </a:cubicBezTo>
                  <a:cubicBezTo>
                    <a:pt x="2007" y="3975"/>
                    <a:pt x="1732" y="3915"/>
                    <a:pt x="1492" y="3915"/>
                  </a:cubicBezTo>
                  <a:cubicBezTo>
                    <a:pt x="321" y="3915"/>
                    <a:pt x="1" y="5359"/>
                    <a:pt x="1" y="5359"/>
                  </a:cubicBezTo>
                  <a:lnTo>
                    <a:pt x="14764" y="5359"/>
                  </a:lnTo>
                  <a:cubicBezTo>
                    <a:pt x="14574" y="3609"/>
                    <a:pt x="12609" y="3597"/>
                    <a:pt x="12609" y="3597"/>
                  </a:cubicBezTo>
                  <a:cubicBezTo>
                    <a:pt x="12609" y="3597"/>
                    <a:pt x="12067" y="1"/>
                    <a:pt x="99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9"/>
            <p:cNvSpPr/>
            <p:nvPr/>
          </p:nvSpPr>
          <p:spPr>
            <a:xfrm flipH="1">
              <a:off x="5274006" y="2129229"/>
              <a:ext cx="2903284" cy="1792180"/>
            </a:xfrm>
            <a:custGeom>
              <a:avLst/>
              <a:gdLst/>
              <a:ahLst/>
              <a:cxnLst/>
              <a:rect l="l" t="t" r="r" b="b"/>
              <a:pathLst>
                <a:path w="70498" h="43518" extrusionOk="0">
                  <a:moveTo>
                    <a:pt x="60461" y="7084"/>
                  </a:moveTo>
                  <a:cubicBezTo>
                    <a:pt x="55424" y="5060"/>
                    <a:pt x="52769" y="8644"/>
                    <a:pt x="52769" y="8644"/>
                  </a:cubicBezTo>
                  <a:cubicBezTo>
                    <a:pt x="52769" y="8644"/>
                    <a:pt x="50948" y="6751"/>
                    <a:pt x="48043" y="7537"/>
                  </a:cubicBezTo>
                  <a:cubicBezTo>
                    <a:pt x="45137" y="8334"/>
                    <a:pt x="44233" y="11644"/>
                    <a:pt x="42435" y="9978"/>
                  </a:cubicBezTo>
                  <a:cubicBezTo>
                    <a:pt x="40625" y="8311"/>
                    <a:pt x="32398" y="4560"/>
                    <a:pt x="32398" y="4560"/>
                  </a:cubicBezTo>
                  <a:lnTo>
                    <a:pt x="24456" y="4417"/>
                  </a:lnTo>
                  <a:cubicBezTo>
                    <a:pt x="24456" y="4417"/>
                    <a:pt x="23051" y="0"/>
                    <a:pt x="19206" y="917"/>
                  </a:cubicBezTo>
                  <a:cubicBezTo>
                    <a:pt x="15336" y="1857"/>
                    <a:pt x="16086" y="5251"/>
                    <a:pt x="14443" y="6679"/>
                  </a:cubicBezTo>
                  <a:cubicBezTo>
                    <a:pt x="12788" y="8108"/>
                    <a:pt x="12979" y="7084"/>
                    <a:pt x="9812" y="7441"/>
                  </a:cubicBezTo>
                  <a:cubicBezTo>
                    <a:pt x="6633" y="7775"/>
                    <a:pt x="5144" y="11823"/>
                    <a:pt x="5144" y="11823"/>
                  </a:cubicBezTo>
                  <a:cubicBezTo>
                    <a:pt x="4656" y="9501"/>
                    <a:pt x="2263" y="8418"/>
                    <a:pt x="251" y="8727"/>
                  </a:cubicBezTo>
                  <a:cubicBezTo>
                    <a:pt x="1" y="30778"/>
                    <a:pt x="22861" y="40243"/>
                    <a:pt x="32398" y="41291"/>
                  </a:cubicBezTo>
                  <a:cubicBezTo>
                    <a:pt x="52388" y="43517"/>
                    <a:pt x="70498" y="28254"/>
                    <a:pt x="63521" y="12383"/>
                  </a:cubicBezTo>
                  <a:cubicBezTo>
                    <a:pt x="62556" y="10156"/>
                    <a:pt x="61532" y="8430"/>
                    <a:pt x="60461" y="708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9"/>
            <p:cNvSpPr/>
            <p:nvPr/>
          </p:nvSpPr>
          <p:spPr>
            <a:xfrm flipH="1">
              <a:off x="7378474" y="2414628"/>
              <a:ext cx="957164" cy="694790"/>
            </a:xfrm>
            <a:custGeom>
              <a:avLst/>
              <a:gdLst/>
              <a:ahLst/>
              <a:cxnLst/>
              <a:rect l="l" t="t" r="r" b="b"/>
              <a:pathLst>
                <a:path w="23242" h="16871" extrusionOk="0">
                  <a:moveTo>
                    <a:pt x="5346" y="0"/>
                  </a:moveTo>
                  <a:cubicBezTo>
                    <a:pt x="3503" y="0"/>
                    <a:pt x="2066" y="418"/>
                    <a:pt x="1405" y="1297"/>
                  </a:cubicBezTo>
                  <a:cubicBezTo>
                    <a:pt x="0" y="3155"/>
                    <a:pt x="0" y="6476"/>
                    <a:pt x="3846" y="9036"/>
                  </a:cubicBezTo>
                  <a:cubicBezTo>
                    <a:pt x="7692" y="11596"/>
                    <a:pt x="7168" y="15097"/>
                    <a:pt x="7168" y="15097"/>
                  </a:cubicBezTo>
                  <a:cubicBezTo>
                    <a:pt x="9536" y="16448"/>
                    <a:pt x="12385" y="16870"/>
                    <a:pt x="15022" y="16870"/>
                  </a:cubicBezTo>
                  <a:cubicBezTo>
                    <a:pt x="19426" y="16870"/>
                    <a:pt x="23241" y="15692"/>
                    <a:pt x="23241" y="15692"/>
                  </a:cubicBezTo>
                  <a:cubicBezTo>
                    <a:pt x="23241" y="15692"/>
                    <a:pt x="22348" y="7072"/>
                    <a:pt x="16562" y="3500"/>
                  </a:cubicBezTo>
                  <a:cubicBezTo>
                    <a:pt x="12893" y="1240"/>
                    <a:pt x="8520" y="0"/>
                    <a:pt x="534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9"/>
            <p:cNvSpPr/>
            <p:nvPr/>
          </p:nvSpPr>
          <p:spPr>
            <a:xfrm flipH="1">
              <a:off x="7666791" y="2540113"/>
              <a:ext cx="533025" cy="568319"/>
            </a:xfrm>
            <a:custGeom>
              <a:avLst/>
              <a:gdLst/>
              <a:ahLst/>
              <a:cxnLst/>
              <a:rect l="l" t="t" r="r" b="b"/>
              <a:pathLst>
                <a:path w="12943" h="13800" fill="none" extrusionOk="0">
                  <a:moveTo>
                    <a:pt x="0" y="1"/>
                  </a:moveTo>
                  <a:cubicBezTo>
                    <a:pt x="0" y="1"/>
                    <a:pt x="9573" y="2537"/>
                    <a:pt x="12942" y="13800"/>
                  </a:cubicBezTo>
                </a:path>
              </a:pathLst>
            </a:custGeom>
            <a:noFill/>
            <a:ln w="38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9"/>
            <p:cNvSpPr/>
            <p:nvPr/>
          </p:nvSpPr>
          <p:spPr>
            <a:xfrm flipH="1">
              <a:off x="7854087" y="2459188"/>
              <a:ext cx="62803" cy="246683"/>
            </a:xfrm>
            <a:custGeom>
              <a:avLst/>
              <a:gdLst/>
              <a:ahLst/>
              <a:cxnLst/>
              <a:rect l="l" t="t" r="r" b="b"/>
              <a:pathLst>
                <a:path w="1525" h="5990" fill="none" extrusionOk="0">
                  <a:moveTo>
                    <a:pt x="1167" y="1"/>
                  </a:moveTo>
                  <a:cubicBezTo>
                    <a:pt x="1167" y="1"/>
                    <a:pt x="1524" y="3692"/>
                    <a:pt x="0" y="5990"/>
                  </a:cubicBezTo>
                </a:path>
              </a:pathLst>
            </a:custGeom>
            <a:noFill/>
            <a:ln w="38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9"/>
            <p:cNvSpPr/>
            <p:nvPr/>
          </p:nvSpPr>
          <p:spPr>
            <a:xfrm flipH="1">
              <a:off x="7964911" y="2665145"/>
              <a:ext cx="228069" cy="110369"/>
            </a:xfrm>
            <a:custGeom>
              <a:avLst/>
              <a:gdLst/>
              <a:ahLst/>
              <a:cxnLst/>
              <a:rect l="l" t="t" r="r" b="b"/>
              <a:pathLst>
                <a:path w="5538" h="2680" fill="none" extrusionOk="0">
                  <a:moveTo>
                    <a:pt x="1" y="2679"/>
                  </a:moveTo>
                  <a:cubicBezTo>
                    <a:pt x="1" y="2679"/>
                    <a:pt x="3870" y="1548"/>
                    <a:pt x="5537" y="1"/>
                  </a:cubicBezTo>
                </a:path>
              </a:pathLst>
            </a:custGeom>
            <a:noFill/>
            <a:ln w="38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9"/>
            <p:cNvSpPr/>
            <p:nvPr/>
          </p:nvSpPr>
          <p:spPr>
            <a:xfrm flipH="1">
              <a:off x="5221520" y="2237417"/>
              <a:ext cx="786998" cy="862979"/>
            </a:xfrm>
            <a:custGeom>
              <a:avLst/>
              <a:gdLst/>
              <a:ahLst/>
              <a:cxnLst/>
              <a:rect l="l" t="t" r="r" b="b"/>
              <a:pathLst>
                <a:path w="19110" h="20955" extrusionOk="0">
                  <a:moveTo>
                    <a:pt x="13587" y="0"/>
                  </a:moveTo>
                  <a:cubicBezTo>
                    <a:pt x="9990" y="0"/>
                    <a:pt x="3686" y="2765"/>
                    <a:pt x="0" y="14054"/>
                  </a:cubicBezTo>
                  <a:cubicBezTo>
                    <a:pt x="0" y="14054"/>
                    <a:pt x="2810" y="19614"/>
                    <a:pt x="6930" y="20721"/>
                  </a:cubicBezTo>
                  <a:cubicBezTo>
                    <a:pt x="7533" y="20885"/>
                    <a:pt x="8074" y="20955"/>
                    <a:pt x="8558" y="20955"/>
                  </a:cubicBezTo>
                  <a:cubicBezTo>
                    <a:pt x="11382" y="20955"/>
                    <a:pt x="12276" y="18578"/>
                    <a:pt x="12276" y="18578"/>
                  </a:cubicBezTo>
                  <a:cubicBezTo>
                    <a:pt x="12276" y="18578"/>
                    <a:pt x="12335" y="15078"/>
                    <a:pt x="15431" y="11303"/>
                  </a:cubicBezTo>
                  <a:cubicBezTo>
                    <a:pt x="18526" y="7517"/>
                    <a:pt x="19110" y="2171"/>
                    <a:pt x="15657" y="409"/>
                  </a:cubicBezTo>
                  <a:cubicBezTo>
                    <a:pt x="15179" y="164"/>
                    <a:pt x="14463" y="0"/>
                    <a:pt x="1358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9"/>
            <p:cNvSpPr/>
            <p:nvPr/>
          </p:nvSpPr>
          <p:spPr>
            <a:xfrm flipH="1">
              <a:off x="5444604" y="2429289"/>
              <a:ext cx="402106" cy="593357"/>
            </a:xfrm>
            <a:custGeom>
              <a:avLst/>
              <a:gdLst/>
              <a:ahLst/>
              <a:cxnLst/>
              <a:rect l="l" t="t" r="r" b="b"/>
              <a:pathLst>
                <a:path w="9764" h="14408" fill="none" extrusionOk="0">
                  <a:moveTo>
                    <a:pt x="0" y="14407"/>
                  </a:moveTo>
                  <a:cubicBezTo>
                    <a:pt x="0" y="14407"/>
                    <a:pt x="3703" y="5454"/>
                    <a:pt x="9763" y="1"/>
                  </a:cubicBezTo>
                </a:path>
              </a:pathLst>
            </a:custGeom>
            <a:noFill/>
            <a:ln w="38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9"/>
            <p:cNvSpPr/>
            <p:nvPr/>
          </p:nvSpPr>
          <p:spPr>
            <a:xfrm flipH="1">
              <a:off x="5696641" y="2492547"/>
              <a:ext cx="156452" cy="247177"/>
            </a:xfrm>
            <a:custGeom>
              <a:avLst/>
              <a:gdLst/>
              <a:ahLst/>
              <a:cxnLst/>
              <a:rect l="l" t="t" r="r" b="b"/>
              <a:pathLst>
                <a:path w="3799" h="6002" fill="none" extrusionOk="0">
                  <a:moveTo>
                    <a:pt x="1" y="1"/>
                  </a:moveTo>
                  <a:cubicBezTo>
                    <a:pt x="1" y="1"/>
                    <a:pt x="251" y="3322"/>
                    <a:pt x="3799" y="6001"/>
                  </a:cubicBezTo>
                </a:path>
              </a:pathLst>
            </a:custGeom>
            <a:noFill/>
            <a:ln w="38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9"/>
            <p:cNvSpPr/>
            <p:nvPr/>
          </p:nvSpPr>
          <p:spPr>
            <a:xfrm flipH="1">
              <a:off x="5347535" y="2610248"/>
              <a:ext cx="260397" cy="58850"/>
            </a:xfrm>
            <a:custGeom>
              <a:avLst/>
              <a:gdLst/>
              <a:ahLst/>
              <a:cxnLst/>
              <a:rect l="l" t="t" r="r" b="b"/>
              <a:pathLst>
                <a:path w="6323" h="1429" fill="none" extrusionOk="0">
                  <a:moveTo>
                    <a:pt x="6323" y="1429"/>
                  </a:moveTo>
                  <a:cubicBezTo>
                    <a:pt x="6323" y="1429"/>
                    <a:pt x="2549" y="1238"/>
                    <a:pt x="1" y="0"/>
                  </a:cubicBezTo>
                </a:path>
              </a:pathLst>
            </a:custGeom>
            <a:noFill/>
            <a:ln w="38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9"/>
            <p:cNvSpPr/>
            <p:nvPr/>
          </p:nvSpPr>
          <p:spPr>
            <a:xfrm flipH="1">
              <a:off x="5502979" y="2530971"/>
              <a:ext cx="2537501" cy="1307915"/>
            </a:xfrm>
            <a:custGeom>
              <a:avLst/>
              <a:gdLst/>
              <a:ahLst/>
              <a:cxnLst/>
              <a:rect l="l" t="t" r="r" b="b"/>
              <a:pathLst>
                <a:path w="61616" h="31759" extrusionOk="0">
                  <a:moveTo>
                    <a:pt x="47079" y="1"/>
                  </a:moveTo>
                  <a:cubicBezTo>
                    <a:pt x="46914" y="1"/>
                    <a:pt x="46743" y="7"/>
                    <a:pt x="46566" y="20"/>
                  </a:cubicBezTo>
                  <a:cubicBezTo>
                    <a:pt x="41696" y="389"/>
                    <a:pt x="41708" y="3806"/>
                    <a:pt x="41220" y="3973"/>
                  </a:cubicBezTo>
                  <a:cubicBezTo>
                    <a:pt x="41196" y="3982"/>
                    <a:pt x="41170" y="3986"/>
                    <a:pt x="41143" y="3986"/>
                  </a:cubicBezTo>
                  <a:cubicBezTo>
                    <a:pt x="40708" y="3986"/>
                    <a:pt x="39862" y="2948"/>
                    <a:pt x="38990" y="2948"/>
                  </a:cubicBezTo>
                  <a:cubicBezTo>
                    <a:pt x="38800" y="2948"/>
                    <a:pt x="38610" y="2997"/>
                    <a:pt x="38422" y="3116"/>
                  </a:cubicBezTo>
                  <a:cubicBezTo>
                    <a:pt x="37339" y="3806"/>
                    <a:pt x="37946" y="7331"/>
                    <a:pt x="35505" y="7771"/>
                  </a:cubicBezTo>
                  <a:cubicBezTo>
                    <a:pt x="35339" y="7800"/>
                    <a:pt x="35184" y="7814"/>
                    <a:pt x="35039" y="7814"/>
                  </a:cubicBezTo>
                  <a:cubicBezTo>
                    <a:pt x="33068" y="7814"/>
                    <a:pt x="33022" y="5268"/>
                    <a:pt x="31147" y="5068"/>
                  </a:cubicBezTo>
                  <a:cubicBezTo>
                    <a:pt x="31077" y="5060"/>
                    <a:pt x="31007" y="5057"/>
                    <a:pt x="30937" y="5057"/>
                  </a:cubicBezTo>
                  <a:cubicBezTo>
                    <a:pt x="29108" y="5057"/>
                    <a:pt x="27177" y="7617"/>
                    <a:pt x="25778" y="7617"/>
                  </a:cubicBezTo>
                  <a:cubicBezTo>
                    <a:pt x="25684" y="7617"/>
                    <a:pt x="25593" y="7605"/>
                    <a:pt x="25504" y="7581"/>
                  </a:cubicBezTo>
                  <a:cubicBezTo>
                    <a:pt x="24076" y="7168"/>
                    <a:pt x="22578" y="3246"/>
                    <a:pt x="20314" y="3246"/>
                  </a:cubicBezTo>
                  <a:cubicBezTo>
                    <a:pt x="20294" y="3246"/>
                    <a:pt x="20274" y="3246"/>
                    <a:pt x="20253" y="3247"/>
                  </a:cubicBezTo>
                  <a:cubicBezTo>
                    <a:pt x="17967" y="3318"/>
                    <a:pt x="17753" y="5164"/>
                    <a:pt x="16872" y="5235"/>
                  </a:cubicBezTo>
                  <a:cubicBezTo>
                    <a:pt x="16843" y="5238"/>
                    <a:pt x="16815" y="5239"/>
                    <a:pt x="16786" y="5239"/>
                  </a:cubicBezTo>
                  <a:cubicBezTo>
                    <a:pt x="16002" y="5239"/>
                    <a:pt x="15469" y="4204"/>
                    <a:pt x="13934" y="4204"/>
                  </a:cubicBezTo>
                  <a:cubicBezTo>
                    <a:pt x="13864" y="4204"/>
                    <a:pt x="13791" y="4207"/>
                    <a:pt x="13717" y="4211"/>
                  </a:cubicBezTo>
                  <a:cubicBezTo>
                    <a:pt x="11967" y="4318"/>
                    <a:pt x="11728" y="6128"/>
                    <a:pt x="10824" y="6402"/>
                  </a:cubicBezTo>
                  <a:cubicBezTo>
                    <a:pt x="10786" y="6412"/>
                    <a:pt x="10747" y="6417"/>
                    <a:pt x="10707" y="6417"/>
                  </a:cubicBezTo>
                  <a:cubicBezTo>
                    <a:pt x="9910" y="6417"/>
                    <a:pt x="8595" y="4438"/>
                    <a:pt x="6785" y="4438"/>
                  </a:cubicBezTo>
                  <a:cubicBezTo>
                    <a:pt x="6428" y="4438"/>
                    <a:pt x="6051" y="4515"/>
                    <a:pt x="5656" y="4699"/>
                  </a:cubicBezTo>
                  <a:cubicBezTo>
                    <a:pt x="3156" y="5878"/>
                    <a:pt x="3656" y="12188"/>
                    <a:pt x="3656" y="12188"/>
                  </a:cubicBezTo>
                  <a:cubicBezTo>
                    <a:pt x="2728" y="11347"/>
                    <a:pt x="2011" y="11021"/>
                    <a:pt x="1458" y="11021"/>
                  </a:cubicBezTo>
                  <a:cubicBezTo>
                    <a:pt x="726" y="11021"/>
                    <a:pt x="279" y="11591"/>
                    <a:pt x="1" y="12295"/>
                  </a:cubicBezTo>
                  <a:cubicBezTo>
                    <a:pt x="6513" y="24940"/>
                    <a:pt x="21730" y="30738"/>
                    <a:pt x="29076" y="31548"/>
                  </a:cubicBezTo>
                  <a:cubicBezTo>
                    <a:pt x="30371" y="31690"/>
                    <a:pt x="31659" y="31758"/>
                    <a:pt x="32932" y="31758"/>
                  </a:cubicBezTo>
                  <a:cubicBezTo>
                    <a:pt x="47588" y="31758"/>
                    <a:pt x="60367" y="22667"/>
                    <a:pt x="61616" y="11450"/>
                  </a:cubicBezTo>
                  <a:lnTo>
                    <a:pt x="61616" y="11450"/>
                  </a:lnTo>
                  <a:cubicBezTo>
                    <a:pt x="59711" y="11522"/>
                    <a:pt x="58996" y="12998"/>
                    <a:pt x="58996" y="12998"/>
                  </a:cubicBezTo>
                  <a:cubicBezTo>
                    <a:pt x="58289" y="9141"/>
                    <a:pt x="56384" y="8615"/>
                    <a:pt x="54787" y="8615"/>
                  </a:cubicBezTo>
                  <a:cubicBezTo>
                    <a:pt x="54555" y="8615"/>
                    <a:pt x="54329" y="8627"/>
                    <a:pt x="54115" y="8640"/>
                  </a:cubicBezTo>
                  <a:cubicBezTo>
                    <a:pt x="54022" y="8645"/>
                    <a:pt x="53932" y="8648"/>
                    <a:pt x="53846" y="8648"/>
                  </a:cubicBezTo>
                  <a:cubicBezTo>
                    <a:pt x="52347" y="8648"/>
                    <a:pt x="51800" y="7864"/>
                    <a:pt x="51721" y="6164"/>
                  </a:cubicBezTo>
                  <a:cubicBezTo>
                    <a:pt x="51630" y="4431"/>
                    <a:pt x="51449" y="1"/>
                    <a:pt x="470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9"/>
            <p:cNvSpPr/>
            <p:nvPr/>
          </p:nvSpPr>
          <p:spPr>
            <a:xfrm flipH="1">
              <a:off x="6526764" y="2038502"/>
              <a:ext cx="168231" cy="206942"/>
            </a:xfrm>
            <a:custGeom>
              <a:avLst/>
              <a:gdLst/>
              <a:ahLst/>
              <a:cxnLst/>
              <a:rect l="l" t="t" r="r" b="b"/>
              <a:pathLst>
                <a:path w="4085" h="5025" extrusionOk="0">
                  <a:moveTo>
                    <a:pt x="4001" y="0"/>
                  </a:moveTo>
                  <a:lnTo>
                    <a:pt x="262" y="250"/>
                  </a:lnTo>
                  <a:lnTo>
                    <a:pt x="0" y="4858"/>
                  </a:lnTo>
                  <a:lnTo>
                    <a:pt x="4084" y="5025"/>
                  </a:lnTo>
                  <a:lnTo>
                    <a:pt x="4084" y="5025"/>
                  </a:lnTo>
                  <a:lnTo>
                    <a:pt x="40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9"/>
            <p:cNvSpPr/>
            <p:nvPr/>
          </p:nvSpPr>
          <p:spPr>
            <a:xfrm flipH="1">
              <a:off x="6529235" y="2038008"/>
              <a:ext cx="158388" cy="82736"/>
            </a:xfrm>
            <a:custGeom>
              <a:avLst/>
              <a:gdLst/>
              <a:ahLst/>
              <a:cxnLst/>
              <a:rect l="l" t="t" r="r" b="b"/>
              <a:pathLst>
                <a:path w="3846" h="2009" extrusionOk="0">
                  <a:moveTo>
                    <a:pt x="3822" y="1"/>
                  </a:moveTo>
                  <a:lnTo>
                    <a:pt x="83" y="262"/>
                  </a:lnTo>
                  <a:lnTo>
                    <a:pt x="0" y="1810"/>
                  </a:lnTo>
                  <a:cubicBezTo>
                    <a:pt x="462" y="1912"/>
                    <a:pt x="1078" y="2008"/>
                    <a:pt x="1756" y="2008"/>
                  </a:cubicBezTo>
                  <a:cubicBezTo>
                    <a:pt x="2423" y="2008"/>
                    <a:pt x="3149" y="1915"/>
                    <a:pt x="3846" y="1644"/>
                  </a:cubicBezTo>
                  <a:lnTo>
                    <a:pt x="3822" y="1"/>
                  </a:lnTo>
                  <a:close/>
                </a:path>
              </a:pathLst>
            </a:custGeom>
            <a:solidFill>
              <a:srgbClr val="243762">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9"/>
            <p:cNvSpPr/>
            <p:nvPr/>
          </p:nvSpPr>
          <p:spPr>
            <a:xfrm flipH="1">
              <a:off x="6150235" y="1436858"/>
              <a:ext cx="834275" cy="641170"/>
            </a:xfrm>
            <a:custGeom>
              <a:avLst/>
              <a:gdLst/>
              <a:ahLst/>
              <a:cxnLst/>
              <a:rect l="l" t="t" r="r" b="b"/>
              <a:pathLst>
                <a:path w="20258" h="15569" extrusionOk="0">
                  <a:moveTo>
                    <a:pt x="12829" y="0"/>
                  </a:moveTo>
                  <a:cubicBezTo>
                    <a:pt x="10956" y="3940"/>
                    <a:pt x="7539" y="4766"/>
                    <a:pt x="5001" y="4766"/>
                  </a:cubicBezTo>
                  <a:cubicBezTo>
                    <a:pt x="3167" y="4766"/>
                    <a:pt x="1792" y="4334"/>
                    <a:pt x="1792" y="4334"/>
                  </a:cubicBezTo>
                  <a:lnTo>
                    <a:pt x="1792" y="4334"/>
                  </a:lnTo>
                  <a:cubicBezTo>
                    <a:pt x="1792" y="4334"/>
                    <a:pt x="2030" y="5918"/>
                    <a:pt x="1375" y="6013"/>
                  </a:cubicBezTo>
                  <a:cubicBezTo>
                    <a:pt x="1362" y="6016"/>
                    <a:pt x="1348" y="6017"/>
                    <a:pt x="1335" y="6017"/>
                  </a:cubicBezTo>
                  <a:cubicBezTo>
                    <a:pt x="851" y="6017"/>
                    <a:pt x="625" y="4335"/>
                    <a:pt x="625" y="4334"/>
                  </a:cubicBezTo>
                  <a:lnTo>
                    <a:pt x="625" y="4334"/>
                  </a:lnTo>
                  <a:cubicBezTo>
                    <a:pt x="625" y="4335"/>
                    <a:pt x="0" y="15569"/>
                    <a:pt x="9016" y="15569"/>
                  </a:cubicBezTo>
                  <a:cubicBezTo>
                    <a:pt x="9146" y="15569"/>
                    <a:pt x="9278" y="15567"/>
                    <a:pt x="9412" y="15562"/>
                  </a:cubicBezTo>
                  <a:cubicBezTo>
                    <a:pt x="20258" y="15205"/>
                    <a:pt x="17544" y="4228"/>
                    <a:pt x="17544" y="4227"/>
                  </a:cubicBezTo>
                  <a:lnTo>
                    <a:pt x="17544" y="4227"/>
                  </a:lnTo>
                  <a:cubicBezTo>
                    <a:pt x="17544" y="4228"/>
                    <a:pt x="17637" y="5561"/>
                    <a:pt x="17187" y="5561"/>
                  </a:cubicBezTo>
                  <a:cubicBezTo>
                    <a:pt x="17183" y="5561"/>
                    <a:pt x="17179" y="5561"/>
                    <a:pt x="17175" y="5561"/>
                  </a:cubicBezTo>
                  <a:cubicBezTo>
                    <a:pt x="16710" y="5525"/>
                    <a:pt x="16806" y="4311"/>
                    <a:pt x="16806" y="4311"/>
                  </a:cubicBezTo>
                  <a:cubicBezTo>
                    <a:pt x="13555" y="2941"/>
                    <a:pt x="12829" y="0"/>
                    <a:pt x="128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9"/>
            <p:cNvSpPr/>
            <p:nvPr/>
          </p:nvSpPr>
          <p:spPr>
            <a:xfrm flipH="1">
              <a:off x="6929328" y="1578034"/>
              <a:ext cx="255249" cy="248042"/>
            </a:xfrm>
            <a:custGeom>
              <a:avLst/>
              <a:gdLst/>
              <a:ahLst/>
              <a:cxnLst/>
              <a:rect l="l" t="t" r="r" b="b"/>
              <a:pathLst>
                <a:path w="6198" h="6023" extrusionOk="0">
                  <a:moveTo>
                    <a:pt x="3081" y="1"/>
                  </a:moveTo>
                  <a:cubicBezTo>
                    <a:pt x="2297" y="1"/>
                    <a:pt x="1501" y="378"/>
                    <a:pt x="1006" y="1621"/>
                  </a:cubicBezTo>
                  <a:cubicBezTo>
                    <a:pt x="1" y="4143"/>
                    <a:pt x="1914" y="6022"/>
                    <a:pt x="3883" y="6022"/>
                  </a:cubicBezTo>
                  <a:cubicBezTo>
                    <a:pt x="4712" y="6022"/>
                    <a:pt x="5550" y="5689"/>
                    <a:pt x="6185" y="4931"/>
                  </a:cubicBezTo>
                  <a:cubicBezTo>
                    <a:pt x="6197" y="4931"/>
                    <a:pt x="5733" y="3835"/>
                    <a:pt x="5483" y="906"/>
                  </a:cubicBezTo>
                  <a:cubicBezTo>
                    <a:pt x="5483" y="906"/>
                    <a:pt x="4296" y="1"/>
                    <a:pt x="30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9"/>
            <p:cNvSpPr/>
            <p:nvPr/>
          </p:nvSpPr>
          <p:spPr>
            <a:xfrm flipH="1">
              <a:off x="7026929" y="1647221"/>
              <a:ext cx="71616" cy="63298"/>
            </a:xfrm>
            <a:custGeom>
              <a:avLst/>
              <a:gdLst/>
              <a:ahLst/>
              <a:cxnLst/>
              <a:rect l="l" t="t" r="r" b="b"/>
              <a:pathLst>
                <a:path w="1739" h="1537" fill="none" extrusionOk="0">
                  <a:moveTo>
                    <a:pt x="1" y="1536"/>
                  </a:moveTo>
                  <a:cubicBezTo>
                    <a:pt x="1" y="1536"/>
                    <a:pt x="370" y="107"/>
                    <a:pt x="1739" y="0"/>
                  </a:cubicBezTo>
                </a:path>
              </a:pathLst>
            </a:custGeom>
            <a:noFill/>
            <a:ln w="4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9"/>
            <p:cNvSpPr/>
            <p:nvPr/>
          </p:nvSpPr>
          <p:spPr>
            <a:xfrm flipH="1">
              <a:off x="7033271" y="1662418"/>
              <a:ext cx="33893" cy="65233"/>
            </a:xfrm>
            <a:custGeom>
              <a:avLst/>
              <a:gdLst/>
              <a:ahLst/>
              <a:cxnLst/>
              <a:rect l="l" t="t" r="r" b="b"/>
              <a:pathLst>
                <a:path w="823" h="1584" fill="none" extrusionOk="0">
                  <a:moveTo>
                    <a:pt x="822" y="1584"/>
                  </a:moveTo>
                  <a:cubicBezTo>
                    <a:pt x="822" y="1584"/>
                    <a:pt x="132" y="1036"/>
                    <a:pt x="1" y="0"/>
                  </a:cubicBezTo>
                </a:path>
              </a:pathLst>
            </a:custGeom>
            <a:noFill/>
            <a:ln w="4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9"/>
            <p:cNvSpPr/>
            <p:nvPr/>
          </p:nvSpPr>
          <p:spPr>
            <a:xfrm flipH="1">
              <a:off x="6121690" y="1579722"/>
              <a:ext cx="150646" cy="243553"/>
            </a:xfrm>
            <a:custGeom>
              <a:avLst/>
              <a:gdLst/>
              <a:ahLst/>
              <a:cxnLst/>
              <a:rect l="l" t="t" r="r" b="b"/>
              <a:pathLst>
                <a:path w="3658" h="5914" extrusionOk="0">
                  <a:moveTo>
                    <a:pt x="1606" y="1"/>
                  </a:moveTo>
                  <a:cubicBezTo>
                    <a:pt x="835" y="1"/>
                    <a:pt x="251" y="794"/>
                    <a:pt x="251" y="794"/>
                  </a:cubicBezTo>
                  <a:cubicBezTo>
                    <a:pt x="453" y="2580"/>
                    <a:pt x="13" y="5759"/>
                    <a:pt x="1" y="5783"/>
                  </a:cubicBezTo>
                  <a:cubicBezTo>
                    <a:pt x="236" y="5872"/>
                    <a:pt x="459" y="5914"/>
                    <a:pt x="670" y="5914"/>
                  </a:cubicBezTo>
                  <a:cubicBezTo>
                    <a:pt x="2834" y="5914"/>
                    <a:pt x="3657" y="1546"/>
                    <a:pt x="2572" y="461"/>
                  </a:cubicBezTo>
                  <a:cubicBezTo>
                    <a:pt x="2237" y="122"/>
                    <a:pt x="1907" y="1"/>
                    <a:pt x="16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9"/>
            <p:cNvSpPr/>
            <p:nvPr/>
          </p:nvSpPr>
          <p:spPr>
            <a:xfrm flipH="1">
              <a:off x="6516962" y="1695282"/>
              <a:ext cx="43200" cy="74046"/>
            </a:xfrm>
            <a:custGeom>
              <a:avLst/>
              <a:gdLst/>
              <a:ahLst/>
              <a:cxnLst/>
              <a:rect l="l" t="t" r="r" b="b"/>
              <a:pathLst>
                <a:path w="1049" h="1798" fill="none" extrusionOk="0">
                  <a:moveTo>
                    <a:pt x="1" y="0"/>
                  </a:moveTo>
                  <a:cubicBezTo>
                    <a:pt x="1" y="0"/>
                    <a:pt x="251" y="607"/>
                    <a:pt x="501" y="774"/>
                  </a:cubicBezTo>
                  <a:cubicBezTo>
                    <a:pt x="965" y="1048"/>
                    <a:pt x="1048" y="1798"/>
                    <a:pt x="251" y="1631"/>
                  </a:cubicBezTo>
                </a:path>
              </a:pathLst>
            </a:custGeom>
            <a:noFill/>
            <a:ln w="4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9"/>
            <p:cNvSpPr/>
            <p:nvPr/>
          </p:nvSpPr>
          <p:spPr>
            <a:xfrm flipH="1">
              <a:off x="6427718" y="1437846"/>
              <a:ext cx="35829" cy="115764"/>
            </a:xfrm>
            <a:custGeom>
              <a:avLst/>
              <a:gdLst/>
              <a:ahLst/>
              <a:cxnLst/>
              <a:rect l="l" t="t" r="r" b="b"/>
              <a:pathLst>
                <a:path w="870" h="2811" fill="none" extrusionOk="0">
                  <a:moveTo>
                    <a:pt x="179" y="0"/>
                  </a:moveTo>
                  <a:cubicBezTo>
                    <a:pt x="179" y="0"/>
                    <a:pt x="0" y="1393"/>
                    <a:pt x="869" y="2810"/>
                  </a:cubicBezTo>
                </a:path>
              </a:pathLst>
            </a:custGeom>
            <a:noFill/>
            <a:ln w="4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9"/>
            <p:cNvSpPr/>
            <p:nvPr/>
          </p:nvSpPr>
          <p:spPr>
            <a:xfrm flipH="1">
              <a:off x="6702326" y="1688404"/>
              <a:ext cx="19644" cy="31916"/>
            </a:xfrm>
            <a:custGeom>
              <a:avLst/>
              <a:gdLst/>
              <a:ahLst/>
              <a:cxnLst/>
              <a:rect l="l" t="t" r="r" b="b"/>
              <a:pathLst>
                <a:path w="477" h="775" extrusionOk="0">
                  <a:moveTo>
                    <a:pt x="239" y="0"/>
                  </a:moveTo>
                  <a:cubicBezTo>
                    <a:pt x="96" y="0"/>
                    <a:pt x="1" y="167"/>
                    <a:pt x="1" y="381"/>
                  </a:cubicBezTo>
                  <a:cubicBezTo>
                    <a:pt x="1" y="596"/>
                    <a:pt x="96" y="774"/>
                    <a:pt x="239" y="774"/>
                  </a:cubicBezTo>
                  <a:cubicBezTo>
                    <a:pt x="370" y="774"/>
                    <a:pt x="477" y="596"/>
                    <a:pt x="477" y="381"/>
                  </a:cubicBezTo>
                  <a:cubicBezTo>
                    <a:pt x="477" y="167"/>
                    <a:pt x="370" y="0"/>
                    <a:pt x="2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9"/>
            <p:cNvSpPr/>
            <p:nvPr/>
          </p:nvSpPr>
          <p:spPr>
            <a:xfrm flipH="1">
              <a:off x="6375251" y="1690834"/>
              <a:ext cx="19644" cy="31916"/>
            </a:xfrm>
            <a:custGeom>
              <a:avLst/>
              <a:gdLst/>
              <a:ahLst/>
              <a:cxnLst/>
              <a:rect l="l" t="t" r="r" b="b"/>
              <a:pathLst>
                <a:path w="477" h="775" extrusionOk="0">
                  <a:moveTo>
                    <a:pt x="238" y="1"/>
                  </a:moveTo>
                  <a:cubicBezTo>
                    <a:pt x="107" y="1"/>
                    <a:pt x="0" y="168"/>
                    <a:pt x="0" y="382"/>
                  </a:cubicBezTo>
                  <a:cubicBezTo>
                    <a:pt x="0" y="596"/>
                    <a:pt x="107" y="775"/>
                    <a:pt x="238" y="775"/>
                  </a:cubicBezTo>
                  <a:cubicBezTo>
                    <a:pt x="369" y="775"/>
                    <a:pt x="476" y="608"/>
                    <a:pt x="476" y="382"/>
                  </a:cubicBezTo>
                  <a:cubicBezTo>
                    <a:pt x="476" y="168"/>
                    <a:pt x="369" y="1"/>
                    <a:pt x="2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9"/>
            <p:cNvSpPr/>
            <p:nvPr/>
          </p:nvSpPr>
          <p:spPr>
            <a:xfrm flipH="1">
              <a:off x="6335058" y="1576098"/>
              <a:ext cx="101062" cy="54484"/>
            </a:xfrm>
            <a:custGeom>
              <a:avLst/>
              <a:gdLst/>
              <a:ahLst/>
              <a:cxnLst/>
              <a:rect l="l" t="t" r="r" b="b"/>
              <a:pathLst>
                <a:path w="2454" h="1323" fill="none" extrusionOk="0">
                  <a:moveTo>
                    <a:pt x="1" y="1322"/>
                  </a:moveTo>
                  <a:cubicBezTo>
                    <a:pt x="1" y="1322"/>
                    <a:pt x="870" y="1"/>
                    <a:pt x="2454" y="1322"/>
                  </a:cubicBezTo>
                </a:path>
              </a:pathLst>
            </a:custGeom>
            <a:noFill/>
            <a:ln w="4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9"/>
            <p:cNvSpPr/>
            <p:nvPr/>
          </p:nvSpPr>
          <p:spPr>
            <a:xfrm flipH="1">
              <a:off x="6669957" y="1576098"/>
              <a:ext cx="101021" cy="54484"/>
            </a:xfrm>
            <a:custGeom>
              <a:avLst/>
              <a:gdLst/>
              <a:ahLst/>
              <a:cxnLst/>
              <a:rect l="l" t="t" r="r" b="b"/>
              <a:pathLst>
                <a:path w="2453" h="1323" fill="none" extrusionOk="0">
                  <a:moveTo>
                    <a:pt x="2453" y="1322"/>
                  </a:moveTo>
                  <a:cubicBezTo>
                    <a:pt x="2453" y="1322"/>
                    <a:pt x="1584" y="1"/>
                    <a:pt x="0" y="1322"/>
                  </a:cubicBezTo>
                </a:path>
              </a:pathLst>
            </a:custGeom>
            <a:noFill/>
            <a:ln w="4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9"/>
            <p:cNvSpPr/>
            <p:nvPr/>
          </p:nvSpPr>
          <p:spPr>
            <a:xfrm flipH="1">
              <a:off x="6446376" y="1810965"/>
              <a:ext cx="222633" cy="104974"/>
            </a:xfrm>
            <a:custGeom>
              <a:avLst/>
              <a:gdLst/>
              <a:ahLst/>
              <a:cxnLst/>
              <a:rect l="l" t="t" r="r" b="b"/>
              <a:pathLst>
                <a:path w="5406" h="2549" fill="none" extrusionOk="0">
                  <a:moveTo>
                    <a:pt x="96" y="1"/>
                  </a:moveTo>
                  <a:cubicBezTo>
                    <a:pt x="1" y="1156"/>
                    <a:pt x="1167" y="1882"/>
                    <a:pt x="2156" y="2132"/>
                  </a:cubicBezTo>
                  <a:cubicBezTo>
                    <a:pt x="3072" y="2335"/>
                    <a:pt x="4787" y="2549"/>
                    <a:pt x="5406" y="1692"/>
                  </a:cubicBezTo>
                </a:path>
              </a:pathLst>
            </a:custGeom>
            <a:noFill/>
            <a:ln w="38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9"/>
            <p:cNvSpPr/>
            <p:nvPr/>
          </p:nvSpPr>
          <p:spPr>
            <a:xfrm flipH="1">
              <a:off x="6297293" y="1883077"/>
              <a:ext cx="146651" cy="146157"/>
            </a:xfrm>
            <a:custGeom>
              <a:avLst/>
              <a:gdLst/>
              <a:ahLst/>
              <a:cxnLst/>
              <a:rect l="l" t="t" r="r" b="b"/>
              <a:pathLst>
                <a:path w="3561" h="3549" extrusionOk="0">
                  <a:moveTo>
                    <a:pt x="1846" y="0"/>
                  </a:moveTo>
                  <a:cubicBezTo>
                    <a:pt x="822" y="0"/>
                    <a:pt x="0" y="834"/>
                    <a:pt x="0" y="1846"/>
                  </a:cubicBezTo>
                  <a:cubicBezTo>
                    <a:pt x="0" y="2608"/>
                    <a:pt x="465" y="3262"/>
                    <a:pt x="1120" y="3548"/>
                  </a:cubicBezTo>
                  <a:cubicBezTo>
                    <a:pt x="2215" y="2905"/>
                    <a:pt x="3013" y="2060"/>
                    <a:pt x="3560" y="1131"/>
                  </a:cubicBezTo>
                  <a:cubicBezTo>
                    <a:pt x="3275" y="465"/>
                    <a:pt x="2620" y="0"/>
                    <a:pt x="18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9"/>
            <p:cNvSpPr/>
            <p:nvPr/>
          </p:nvSpPr>
          <p:spPr>
            <a:xfrm flipH="1">
              <a:off x="6721930" y="1878176"/>
              <a:ext cx="153034" cy="151552"/>
            </a:xfrm>
            <a:custGeom>
              <a:avLst/>
              <a:gdLst/>
              <a:ahLst/>
              <a:cxnLst/>
              <a:rect l="l" t="t" r="r" b="b"/>
              <a:pathLst>
                <a:path w="3716" h="3680" extrusionOk="0">
                  <a:moveTo>
                    <a:pt x="1846" y="0"/>
                  </a:moveTo>
                  <a:cubicBezTo>
                    <a:pt x="870" y="0"/>
                    <a:pt x="84" y="762"/>
                    <a:pt x="1" y="1715"/>
                  </a:cubicBezTo>
                  <a:cubicBezTo>
                    <a:pt x="525" y="2477"/>
                    <a:pt x="1192" y="3143"/>
                    <a:pt x="2013" y="3679"/>
                  </a:cubicBezTo>
                  <a:cubicBezTo>
                    <a:pt x="2954" y="3584"/>
                    <a:pt x="3692" y="2798"/>
                    <a:pt x="3692" y="1834"/>
                  </a:cubicBezTo>
                  <a:cubicBezTo>
                    <a:pt x="3716" y="834"/>
                    <a:pt x="2882" y="0"/>
                    <a:pt x="18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9"/>
            <p:cNvSpPr/>
            <p:nvPr/>
          </p:nvSpPr>
          <p:spPr>
            <a:xfrm flipH="1">
              <a:off x="7442714" y="2882386"/>
              <a:ext cx="368789" cy="380526"/>
            </a:xfrm>
            <a:custGeom>
              <a:avLst/>
              <a:gdLst/>
              <a:ahLst/>
              <a:cxnLst/>
              <a:rect l="l" t="t" r="r" b="b"/>
              <a:pathLst>
                <a:path w="8955" h="9240" extrusionOk="0">
                  <a:moveTo>
                    <a:pt x="3192" y="0"/>
                  </a:moveTo>
                  <a:cubicBezTo>
                    <a:pt x="3192" y="0"/>
                    <a:pt x="1" y="6334"/>
                    <a:pt x="5168" y="9239"/>
                  </a:cubicBezTo>
                  <a:lnTo>
                    <a:pt x="8954" y="4822"/>
                  </a:lnTo>
                  <a:lnTo>
                    <a:pt x="8097" y="1619"/>
                  </a:lnTo>
                  <a:lnTo>
                    <a:pt x="319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9"/>
            <p:cNvSpPr/>
            <p:nvPr/>
          </p:nvSpPr>
          <p:spPr>
            <a:xfrm flipH="1">
              <a:off x="7564325" y="3161361"/>
              <a:ext cx="132896" cy="101556"/>
            </a:xfrm>
            <a:custGeom>
              <a:avLst/>
              <a:gdLst/>
              <a:ahLst/>
              <a:cxnLst/>
              <a:rect l="l" t="t" r="r" b="b"/>
              <a:pathLst>
                <a:path w="3227" h="2466" extrusionOk="0">
                  <a:moveTo>
                    <a:pt x="0" y="1"/>
                  </a:moveTo>
                  <a:lnTo>
                    <a:pt x="0" y="1"/>
                  </a:lnTo>
                  <a:cubicBezTo>
                    <a:pt x="429" y="906"/>
                    <a:pt x="1191" y="1787"/>
                    <a:pt x="2393" y="2465"/>
                  </a:cubicBezTo>
                  <a:lnTo>
                    <a:pt x="3227" y="1501"/>
                  </a:lnTo>
                  <a:cubicBezTo>
                    <a:pt x="1857" y="1108"/>
                    <a:pt x="774" y="513"/>
                    <a:pt x="0" y="1"/>
                  </a:cubicBezTo>
                  <a:close/>
                </a:path>
              </a:pathLst>
            </a:custGeom>
            <a:solidFill>
              <a:srgbClr val="243762">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9"/>
            <p:cNvSpPr/>
            <p:nvPr/>
          </p:nvSpPr>
          <p:spPr>
            <a:xfrm flipH="1">
              <a:off x="5075447" y="2481015"/>
              <a:ext cx="1047312" cy="926565"/>
            </a:xfrm>
            <a:custGeom>
              <a:avLst/>
              <a:gdLst/>
              <a:ahLst/>
              <a:cxnLst/>
              <a:rect l="l" t="t" r="r" b="b"/>
              <a:pathLst>
                <a:path w="25431" h="22499" extrusionOk="0">
                  <a:moveTo>
                    <a:pt x="24740" y="1"/>
                  </a:moveTo>
                  <a:cubicBezTo>
                    <a:pt x="24325" y="1"/>
                    <a:pt x="23515" y="721"/>
                    <a:pt x="23515" y="721"/>
                  </a:cubicBezTo>
                  <a:cubicBezTo>
                    <a:pt x="23515" y="721"/>
                    <a:pt x="23501" y="515"/>
                    <a:pt x="23285" y="515"/>
                  </a:cubicBezTo>
                  <a:cubicBezTo>
                    <a:pt x="23222" y="515"/>
                    <a:pt x="23141" y="532"/>
                    <a:pt x="23039" y="578"/>
                  </a:cubicBezTo>
                  <a:cubicBezTo>
                    <a:pt x="22628" y="756"/>
                    <a:pt x="21409" y="1338"/>
                    <a:pt x="20048" y="1338"/>
                  </a:cubicBezTo>
                  <a:cubicBezTo>
                    <a:pt x="19950" y="1338"/>
                    <a:pt x="19852" y="1335"/>
                    <a:pt x="19753" y="1328"/>
                  </a:cubicBezTo>
                  <a:cubicBezTo>
                    <a:pt x="19578" y="1320"/>
                    <a:pt x="19394" y="1314"/>
                    <a:pt x="19202" y="1314"/>
                  </a:cubicBezTo>
                  <a:cubicBezTo>
                    <a:pt x="17774" y="1314"/>
                    <a:pt x="15967" y="1645"/>
                    <a:pt x="15169" y="3745"/>
                  </a:cubicBezTo>
                  <a:cubicBezTo>
                    <a:pt x="14366" y="5858"/>
                    <a:pt x="11445" y="14005"/>
                    <a:pt x="7954" y="14005"/>
                  </a:cubicBezTo>
                  <a:cubicBezTo>
                    <a:pt x="7509" y="14005"/>
                    <a:pt x="7056" y="13873"/>
                    <a:pt x="6596" y="13580"/>
                  </a:cubicBezTo>
                  <a:lnTo>
                    <a:pt x="0" y="19033"/>
                  </a:lnTo>
                  <a:cubicBezTo>
                    <a:pt x="1074" y="20543"/>
                    <a:pt x="3060" y="22498"/>
                    <a:pt x="6642" y="22498"/>
                  </a:cubicBezTo>
                  <a:cubicBezTo>
                    <a:pt x="6674" y="22498"/>
                    <a:pt x="6706" y="22498"/>
                    <a:pt x="6739" y="22498"/>
                  </a:cubicBezTo>
                  <a:cubicBezTo>
                    <a:pt x="11001" y="22462"/>
                    <a:pt x="15288" y="18211"/>
                    <a:pt x="17336" y="12925"/>
                  </a:cubicBezTo>
                  <a:cubicBezTo>
                    <a:pt x="19407" y="7639"/>
                    <a:pt x="19241" y="5019"/>
                    <a:pt x="20907" y="4067"/>
                  </a:cubicBezTo>
                  <a:cubicBezTo>
                    <a:pt x="22598" y="3114"/>
                    <a:pt x="22693" y="3257"/>
                    <a:pt x="24205" y="2317"/>
                  </a:cubicBezTo>
                  <a:cubicBezTo>
                    <a:pt x="25430" y="1549"/>
                    <a:pt x="25346" y="932"/>
                    <a:pt x="24917" y="932"/>
                  </a:cubicBezTo>
                  <a:cubicBezTo>
                    <a:pt x="24821" y="932"/>
                    <a:pt x="24707" y="963"/>
                    <a:pt x="24586" y="1031"/>
                  </a:cubicBezTo>
                  <a:cubicBezTo>
                    <a:pt x="24586" y="1031"/>
                    <a:pt x="25218" y="340"/>
                    <a:pt x="24896" y="54"/>
                  </a:cubicBezTo>
                  <a:cubicBezTo>
                    <a:pt x="24856" y="17"/>
                    <a:pt x="24802" y="1"/>
                    <a:pt x="247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9"/>
            <p:cNvSpPr/>
            <p:nvPr/>
          </p:nvSpPr>
          <p:spPr>
            <a:xfrm flipH="1">
              <a:off x="5329378" y="2766662"/>
              <a:ext cx="752693" cy="640882"/>
            </a:xfrm>
            <a:custGeom>
              <a:avLst/>
              <a:gdLst/>
              <a:ahLst/>
              <a:cxnLst/>
              <a:rect l="l" t="t" r="r" b="b"/>
              <a:pathLst>
                <a:path w="18277" h="15562" extrusionOk="0">
                  <a:moveTo>
                    <a:pt x="18276" y="0"/>
                  </a:moveTo>
                  <a:lnTo>
                    <a:pt x="18276" y="0"/>
                  </a:lnTo>
                  <a:cubicBezTo>
                    <a:pt x="15955" y="2679"/>
                    <a:pt x="15371" y="10144"/>
                    <a:pt x="8228" y="13466"/>
                  </a:cubicBezTo>
                  <a:cubicBezTo>
                    <a:pt x="6995" y="14035"/>
                    <a:pt x="5747" y="14241"/>
                    <a:pt x="4584" y="14241"/>
                  </a:cubicBezTo>
                  <a:cubicBezTo>
                    <a:pt x="2680" y="14241"/>
                    <a:pt x="1005" y="13689"/>
                    <a:pt x="0" y="13276"/>
                  </a:cubicBezTo>
                  <a:lnTo>
                    <a:pt x="0" y="13276"/>
                  </a:lnTo>
                  <a:cubicBezTo>
                    <a:pt x="1184" y="14472"/>
                    <a:pt x="2981" y="15562"/>
                    <a:pt x="5707" y="15562"/>
                  </a:cubicBezTo>
                  <a:cubicBezTo>
                    <a:pt x="5721" y="15562"/>
                    <a:pt x="5736" y="15562"/>
                    <a:pt x="5751" y="15562"/>
                  </a:cubicBezTo>
                  <a:cubicBezTo>
                    <a:pt x="10013" y="15538"/>
                    <a:pt x="14300" y="11275"/>
                    <a:pt x="16348" y="5989"/>
                  </a:cubicBezTo>
                  <a:cubicBezTo>
                    <a:pt x="17360" y="3393"/>
                    <a:pt x="17836" y="1429"/>
                    <a:pt x="18276" y="0"/>
                  </a:cubicBezTo>
                  <a:close/>
                </a:path>
              </a:pathLst>
            </a:custGeom>
            <a:solidFill>
              <a:srgbClr val="243762">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9"/>
            <p:cNvSpPr/>
            <p:nvPr/>
          </p:nvSpPr>
          <p:spPr>
            <a:xfrm flipH="1">
              <a:off x="5064120" y="2470967"/>
              <a:ext cx="838517" cy="936078"/>
            </a:xfrm>
            <a:custGeom>
              <a:avLst/>
              <a:gdLst/>
              <a:ahLst/>
              <a:cxnLst/>
              <a:rect l="l" t="t" r="r" b="b"/>
              <a:pathLst>
                <a:path w="20361" h="22730" fill="none" extrusionOk="0">
                  <a:moveTo>
                    <a:pt x="1" y="22634"/>
                  </a:moveTo>
                  <a:cubicBezTo>
                    <a:pt x="430" y="22694"/>
                    <a:pt x="894" y="22730"/>
                    <a:pt x="1394" y="22730"/>
                  </a:cubicBezTo>
                  <a:cubicBezTo>
                    <a:pt x="5656" y="22694"/>
                    <a:pt x="9943" y="18443"/>
                    <a:pt x="11991" y="13157"/>
                  </a:cubicBezTo>
                  <a:cubicBezTo>
                    <a:pt x="14062" y="7871"/>
                    <a:pt x="13896" y="5251"/>
                    <a:pt x="15562" y="4299"/>
                  </a:cubicBezTo>
                  <a:cubicBezTo>
                    <a:pt x="17253" y="3346"/>
                    <a:pt x="17348" y="3489"/>
                    <a:pt x="18860" y="2549"/>
                  </a:cubicBezTo>
                  <a:cubicBezTo>
                    <a:pt x="20361" y="1608"/>
                    <a:pt x="19896" y="894"/>
                    <a:pt x="19241" y="1263"/>
                  </a:cubicBezTo>
                  <a:cubicBezTo>
                    <a:pt x="19241" y="1263"/>
                    <a:pt x="19873" y="572"/>
                    <a:pt x="19551" y="286"/>
                  </a:cubicBezTo>
                  <a:cubicBezTo>
                    <a:pt x="19241" y="1"/>
                    <a:pt x="18170" y="953"/>
                    <a:pt x="18170" y="953"/>
                  </a:cubicBezTo>
                  <a:cubicBezTo>
                    <a:pt x="18170" y="953"/>
                    <a:pt x="18146" y="608"/>
                    <a:pt x="17694" y="798"/>
                  </a:cubicBezTo>
                  <a:cubicBezTo>
                    <a:pt x="17253" y="1001"/>
                    <a:pt x="15884" y="1656"/>
                    <a:pt x="14408" y="1560"/>
                  </a:cubicBezTo>
                  <a:cubicBezTo>
                    <a:pt x="12931" y="1489"/>
                    <a:pt x="10729" y="1596"/>
                    <a:pt x="9824" y="3977"/>
                  </a:cubicBezTo>
                </a:path>
              </a:pathLst>
            </a:custGeom>
            <a:noFill/>
            <a:ln w="4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9"/>
            <p:cNvSpPr/>
            <p:nvPr/>
          </p:nvSpPr>
          <p:spPr>
            <a:xfrm flipH="1">
              <a:off x="5816293" y="2183138"/>
              <a:ext cx="1928000" cy="1659202"/>
            </a:xfrm>
            <a:custGeom>
              <a:avLst/>
              <a:gdLst/>
              <a:ahLst/>
              <a:cxnLst/>
              <a:rect l="l" t="t" r="r" b="b"/>
              <a:pathLst>
                <a:path w="46816" h="40289" extrusionOk="0">
                  <a:moveTo>
                    <a:pt x="22860" y="1"/>
                  </a:moveTo>
                  <a:cubicBezTo>
                    <a:pt x="19026" y="179"/>
                    <a:pt x="13752" y="1025"/>
                    <a:pt x="9716" y="4061"/>
                  </a:cubicBezTo>
                  <a:cubicBezTo>
                    <a:pt x="2596" y="9407"/>
                    <a:pt x="0" y="16967"/>
                    <a:pt x="0" y="16967"/>
                  </a:cubicBezTo>
                  <a:cubicBezTo>
                    <a:pt x="0" y="16967"/>
                    <a:pt x="3429" y="20206"/>
                    <a:pt x="9227" y="20491"/>
                  </a:cubicBezTo>
                  <a:lnTo>
                    <a:pt x="14061" y="20932"/>
                  </a:lnTo>
                  <a:lnTo>
                    <a:pt x="13895" y="38005"/>
                  </a:lnTo>
                  <a:cubicBezTo>
                    <a:pt x="18264" y="39716"/>
                    <a:pt x="22400" y="40289"/>
                    <a:pt x="25981" y="40289"/>
                  </a:cubicBezTo>
                  <a:cubicBezTo>
                    <a:pt x="33242" y="40289"/>
                    <a:pt x="38219" y="37934"/>
                    <a:pt x="38219" y="37934"/>
                  </a:cubicBezTo>
                  <a:lnTo>
                    <a:pt x="38219" y="23849"/>
                  </a:lnTo>
                  <a:cubicBezTo>
                    <a:pt x="38219" y="23849"/>
                    <a:pt x="38469" y="24992"/>
                    <a:pt x="39374" y="26278"/>
                  </a:cubicBezTo>
                  <a:cubicBezTo>
                    <a:pt x="39374" y="26278"/>
                    <a:pt x="44732" y="23004"/>
                    <a:pt x="46815" y="20313"/>
                  </a:cubicBezTo>
                  <a:cubicBezTo>
                    <a:pt x="46815" y="20277"/>
                    <a:pt x="44339" y="17586"/>
                    <a:pt x="43791" y="12776"/>
                  </a:cubicBezTo>
                  <a:cubicBezTo>
                    <a:pt x="43303" y="8526"/>
                    <a:pt x="40327" y="679"/>
                    <a:pt x="31528" y="13"/>
                  </a:cubicBezTo>
                  <a:lnTo>
                    <a:pt x="27920" y="1346"/>
                  </a:lnTo>
                  <a:lnTo>
                    <a:pt x="2286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9"/>
            <p:cNvSpPr/>
            <p:nvPr/>
          </p:nvSpPr>
          <p:spPr>
            <a:xfrm flipH="1">
              <a:off x="6604727" y="3011825"/>
              <a:ext cx="562965" cy="315293"/>
            </a:xfrm>
            <a:custGeom>
              <a:avLst/>
              <a:gdLst/>
              <a:ahLst/>
              <a:cxnLst/>
              <a:rect l="l" t="t" r="r" b="b"/>
              <a:pathLst>
                <a:path w="13670" h="7656" extrusionOk="0">
                  <a:moveTo>
                    <a:pt x="13526" y="0"/>
                  </a:moveTo>
                  <a:cubicBezTo>
                    <a:pt x="13526" y="0"/>
                    <a:pt x="4656" y="679"/>
                    <a:pt x="37" y="3417"/>
                  </a:cubicBezTo>
                  <a:lnTo>
                    <a:pt x="1" y="7656"/>
                  </a:lnTo>
                  <a:cubicBezTo>
                    <a:pt x="1191" y="7346"/>
                    <a:pt x="3347" y="6644"/>
                    <a:pt x="4966" y="5322"/>
                  </a:cubicBezTo>
                  <a:cubicBezTo>
                    <a:pt x="7323" y="3405"/>
                    <a:pt x="9014" y="1620"/>
                    <a:pt x="11145" y="1346"/>
                  </a:cubicBezTo>
                  <a:cubicBezTo>
                    <a:pt x="13276" y="1084"/>
                    <a:pt x="13669" y="393"/>
                    <a:pt x="13526" y="0"/>
                  </a:cubicBezTo>
                  <a:close/>
                </a:path>
              </a:pathLst>
            </a:custGeom>
            <a:solidFill>
              <a:srgbClr val="243762">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9"/>
            <p:cNvSpPr/>
            <p:nvPr/>
          </p:nvSpPr>
          <p:spPr>
            <a:xfrm flipH="1">
              <a:off x="7203934" y="2748006"/>
              <a:ext cx="160859" cy="278558"/>
            </a:xfrm>
            <a:custGeom>
              <a:avLst/>
              <a:gdLst/>
              <a:ahLst/>
              <a:cxnLst/>
              <a:rect l="l" t="t" r="r" b="b"/>
              <a:pathLst>
                <a:path w="3906" h="6764" fill="none" extrusionOk="0">
                  <a:moveTo>
                    <a:pt x="3906" y="1"/>
                  </a:moveTo>
                  <a:lnTo>
                    <a:pt x="1" y="6763"/>
                  </a:lnTo>
                </a:path>
              </a:pathLst>
            </a:custGeom>
            <a:noFill/>
            <a:ln w="4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9"/>
            <p:cNvSpPr/>
            <p:nvPr/>
          </p:nvSpPr>
          <p:spPr>
            <a:xfrm flipH="1">
              <a:off x="6169790" y="2766662"/>
              <a:ext cx="41" cy="850748"/>
            </a:xfrm>
            <a:custGeom>
              <a:avLst/>
              <a:gdLst/>
              <a:ahLst/>
              <a:cxnLst/>
              <a:rect l="l" t="t" r="r" b="b"/>
              <a:pathLst>
                <a:path w="1" h="20658" fill="none" extrusionOk="0">
                  <a:moveTo>
                    <a:pt x="0" y="0"/>
                  </a:moveTo>
                  <a:lnTo>
                    <a:pt x="0" y="9668"/>
                  </a:lnTo>
                  <a:lnTo>
                    <a:pt x="0" y="20657"/>
                  </a:lnTo>
                </a:path>
              </a:pathLst>
            </a:custGeom>
            <a:noFill/>
            <a:ln w="4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9"/>
            <p:cNvSpPr/>
            <p:nvPr/>
          </p:nvSpPr>
          <p:spPr>
            <a:xfrm flipH="1">
              <a:off x="6446377" y="2180708"/>
              <a:ext cx="356476" cy="210854"/>
            </a:xfrm>
            <a:custGeom>
              <a:avLst/>
              <a:gdLst/>
              <a:ahLst/>
              <a:cxnLst/>
              <a:rect l="l" t="t" r="r" b="b"/>
              <a:pathLst>
                <a:path w="8656" h="5120" extrusionOk="0">
                  <a:moveTo>
                    <a:pt x="1584" y="0"/>
                  </a:moveTo>
                  <a:cubicBezTo>
                    <a:pt x="1094" y="0"/>
                    <a:pt x="563" y="11"/>
                    <a:pt x="0" y="36"/>
                  </a:cubicBezTo>
                  <a:lnTo>
                    <a:pt x="5548" y="5120"/>
                  </a:lnTo>
                  <a:lnTo>
                    <a:pt x="8656" y="72"/>
                  </a:lnTo>
                  <a:cubicBezTo>
                    <a:pt x="8249" y="37"/>
                    <a:pt x="7826" y="20"/>
                    <a:pt x="7389" y="20"/>
                  </a:cubicBezTo>
                  <a:cubicBezTo>
                    <a:pt x="6625" y="20"/>
                    <a:pt x="5818" y="73"/>
                    <a:pt x="4977" y="179"/>
                  </a:cubicBezTo>
                  <a:cubicBezTo>
                    <a:pt x="4977" y="179"/>
                    <a:pt x="3635" y="0"/>
                    <a:pt x="158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9"/>
            <p:cNvSpPr/>
            <p:nvPr/>
          </p:nvSpPr>
          <p:spPr>
            <a:xfrm flipH="1">
              <a:off x="6554726" y="2391524"/>
              <a:ext cx="19644" cy="202083"/>
            </a:xfrm>
            <a:custGeom>
              <a:avLst/>
              <a:gdLst/>
              <a:ahLst/>
              <a:cxnLst/>
              <a:rect l="l" t="t" r="r" b="b"/>
              <a:pathLst>
                <a:path w="477" h="4907" fill="none" extrusionOk="0">
                  <a:moveTo>
                    <a:pt x="0" y="1"/>
                  </a:moveTo>
                  <a:cubicBezTo>
                    <a:pt x="0" y="1"/>
                    <a:pt x="429" y="1573"/>
                    <a:pt x="477" y="4906"/>
                  </a:cubicBezTo>
                </a:path>
              </a:pathLst>
            </a:custGeom>
            <a:noFill/>
            <a:ln w="4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9"/>
            <p:cNvSpPr/>
            <p:nvPr/>
          </p:nvSpPr>
          <p:spPr>
            <a:xfrm flipH="1">
              <a:off x="6355650" y="2194422"/>
              <a:ext cx="218720" cy="316323"/>
            </a:xfrm>
            <a:custGeom>
              <a:avLst/>
              <a:gdLst/>
              <a:ahLst/>
              <a:cxnLst/>
              <a:rect l="l" t="t" r="r" b="b"/>
              <a:pathLst>
                <a:path w="5311" h="7681" fill="none" extrusionOk="0">
                  <a:moveTo>
                    <a:pt x="0" y="4787"/>
                  </a:moveTo>
                  <a:cubicBezTo>
                    <a:pt x="0" y="4787"/>
                    <a:pt x="2489" y="5751"/>
                    <a:pt x="5311" y="7680"/>
                  </a:cubicBezTo>
                  <a:cubicBezTo>
                    <a:pt x="5311" y="7680"/>
                    <a:pt x="5180" y="2227"/>
                    <a:pt x="3775" y="1"/>
                  </a:cubicBezTo>
                </a:path>
              </a:pathLst>
            </a:custGeom>
            <a:noFill/>
            <a:ln w="4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39"/>
            <p:cNvSpPr/>
            <p:nvPr/>
          </p:nvSpPr>
          <p:spPr>
            <a:xfrm flipH="1">
              <a:off x="6574331" y="2189521"/>
              <a:ext cx="257473" cy="342309"/>
            </a:xfrm>
            <a:custGeom>
              <a:avLst/>
              <a:gdLst/>
              <a:ahLst/>
              <a:cxnLst/>
              <a:rect l="l" t="t" r="r" b="b"/>
              <a:pathLst>
                <a:path w="6252" h="8312" fill="none" extrusionOk="0">
                  <a:moveTo>
                    <a:pt x="108" y="1"/>
                  </a:moveTo>
                  <a:cubicBezTo>
                    <a:pt x="13" y="1346"/>
                    <a:pt x="1" y="4573"/>
                    <a:pt x="1596" y="8311"/>
                  </a:cubicBezTo>
                  <a:cubicBezTo>
                    <a:pt x="1596" y="8311"/>
                    <a:pt x="3644" y="6537"/>
                    <a:pt x="6251" y="4906"/>
                  </a:cubicBezTo>
                </a:path>
              </a:pathLst>
            </a:custGeom>
            <a:noFill/>
            <a:ln w="4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9"/>
            <p:cNvSpPr/>
            <p:nvPr/>
          </p:nvSpPr>
          <p:spPr>
            <a:xfrm flipH="1">
              <a:off x="6588546" y="2874026"/>
              <a:ext cx="1009630" cy="432375"/>
            </a:xfrm>
            <a:custGeom>
              <a:avLst/>
              <a:gdLst/>
              <a:ahLst/>
              <a:cxnLst/>
              <a:rect l="l" t="t" r="r" b="b"/>
              <a:pathLst>
                <a:path w="24516" h="10499" extrusionOk="0">
                  <a:moveTo>
                    <a:pt x="19958" y="0"/>
                  </a:moveTo>
                  <a:cubicBezTo>
                    <a:pt x="19466" y="0"/>
                    <a:pt x="18895" y="1035"/>
                    <a:pt x="17824" y="1108"/>
                  </a:cubicBezTo>
                  <a:cubicBezTo>
                    <a:pt x="16574" y="1203"/>
                    <a:pt x="15883" y="1298"/>
                    <a:pt x="15216" y="2299"/>
                  </a:cubicBezTo>
                  <a:cubicBezTo>
                    <a:pt x="15216" y="2299"/>
                    <a:pt x="13519" y="2223"/>
                    <a:pt x="11358" y="2223"/>
                  </a:cubicBezTo>
                  <a:cubicBezTo>
                    <a:pt x="8090" y="2223"/>
                    <a:pt x="3761" y="2396"/>
                    <a:pt x="2643" y="3263"/>
                  </a:cubicBezTo>
                  <a:lnTo>
                    <a:pt x="0" y="9430"/>
                  </a:lnTo>
                  <a:cubicBezTo>
                    <a:pt x="310" y="9609"/>
                    <a:pt x="655" y="9764"/>
                    <a:pt x="1036" y="9919"/>
                  </a:cubicBezTo>
                  <a:cubicBezTo>
                    <a:pt x="2065" y="10327"/>
                    <a:pt x="3191" y="10499"/>
                    <a:pt x="4358" y="10499"/>
                  </a:cubicBezTo>
                  <a:cubicBezTo>
                    <a:pt x="10649" y="10499"/>
                    <a:pt x="18145" y="5501"/>
                    <a:pt x="18145" y="5501"/>
                  </a:cubicBezTo>
                  <a:cubicBezTo>
                    <a:pt x="18145" y="5501"/>
                    <a:pt x="18919" y="5049"/>
                    <a:pt x="20467" y="4549"/>
                  </a:cubicBezTo>
                  <a:cubicBezTo>
                    <a:pt x="20467" y="4549"/>
                    <a:pt x="24206" y="3882"/>
                    <a:pt x="24217" y="3120"/>
                  </a:cubicBezTo>
                  <a:cubicBezTo>
                    <a:pt x="24217" y="3001"/>
                    <a:pt x="24158" y="2906"/>
                    <a:pt x="24075" y="2846"/>
                  </a:cubicBezTo>
                  <a:cubicBezTo>
                    <a:pt x="24075" y="2846"/>
                    <a:pt x="24515" y="2465"/>
                    <a:pt x="24348" y="2120"/>
                  </a:cubicBezTo>
                  <a:cubicBezTo>
                    <a:pt x="24267" y="1950"/>
                    <a:pt x="24087" y="1907"/>
                    <a:pt x="23925" y="1907"/>
                  </a:cubicBezTo>
                  <a:cubicBezTo>
                    <a:pt x="23758" y="1907"/>
                    <a:pt x="23610" y="1953"/>
                    <a:pt x="23610" y="1953"/>
                  </a:cubicBezTo>
                  <a:cubicBezTo>
                    <a:pt x="23610" y="1953"/>
                    <a:pt x="24325" y="1596"/>
                    <a:pt x="24146" y="1179"/>
                  </a:cubicBezTo>
                  <a:cubicBezTo>
                    <a:pt x="24106" y="1084"/>
                    <a:pt x="24014" y="1047"/>
                    <a:pt x="23882" y="1047"/>
                  </a:cubicBezTo>
                  <a:cubicBezTo>
                    <a:pt x="23421" y="1047"/>
                    <a:pt x="22482" y="1501"/>
                    <a:pt x="21658" y="1501"/>
                  </a:cubicBezTo>
                  <a:cubicBezTo>
                    <a:pt x="20586" y="1501"/>
                    <a:pt x="19610" y="1465"/>
                    <a:pt x="19610" y="1465"/>
                  </a:cubicBezTo>
                  <a:cubicBezTo>
                    <a:pt x="19610" y="1465"/>
                    <a:pt x="20717" y="453"/>
                    <a:pt x="20169" y="72"/>
                  </a:cubicBezTo>
                  <a:cubicBezTo>
                    <a:pt x="20100" y="22"/>
                    <a:pt x="20030" y="0"/>
                    <a:pt x="19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9"/>
            <p:cNvSpPr/>
            <p:nvPr/>
          </p:nvSpPr>
          <p:spPr>
            <a:xfrm flipH="1">
              <a:off x="6849437" y="3099092"/>
              <a:ext cx="749233" cy="207807"/>
            </a:xfrm>
            <a:custGeom>
              <a:avLst/>
              <a:gdLst/>
              <a:ahLst/>
              <a:cxnLst/>
              <a:rect l="l" t="t" r="r" b="b"/>
              <a:pathLst>
                <a:path w="18193" h="5046" extrusionOk="0">
                  <a:moveTo>
                    <a:pt x="18193" y="1"/>
                  </a:moveTo>
                  <a:lnTo>
                    <a:pt x="18193" y="1"/>
                  </a:lnTo>
                  <a:cubicBezTo>
                    <a:pt x="13442" y="620"/>
                    <a:pt x="7954" y="3215"/>
                    <a:pt x="4215" y="3382"/>
                  </a:cubicBezTo>
                  <a:cubicBezTo>
                    <a:pt x="4050" y="3389"/>
                    <a:pt x="3886" y="3392"/>
                    <a:pt x="3725" y="3392"/>
                  </a:cubicBezTo>
                  <a:cubicBezTo>
                    <a:pt x="2506" y="3392"/>
                    <a:pt x="1411" y="3199"/>
                    <a:pt x="465" y="2894"/>
                  </a:cubicBezTo>
                  <a:lnTo>
                    <a:pt x="0" y="3977"/>
                  </a:lnTo>
                  <a:cubicBezTo>
                    <a:pt x="310" y="4156"/>
                    <a:pt x="655" y="4323"/>
                    <a:pt x="1024" y="4465"/>
                  </a:cubicBezTo>
                  <a:cubicBezTo>
                    <a:pt x="2055" y="4874"/>
                    <a:pt x="3182" y="5046"/>
                    <a:pt x="4351" y="5046"/>
                  </a:cubicBezTo>
                  <a:cubicBezTo>
                    <a:pt x="10649" y="5046"/>
                    <a:pt x="18145" y="48"/>
                    <a:pt x="18145" y="48"/>
                  </a:cubicBezTo>
                  <a:cubicBezTo>
                    <a:pt x="18145" y="48"/>
                    <a:pt x="18157" y="24"/>
                    <a:pt x="18193" y="1"/>
                  </a:cubicBezTo>
                  <a:close/>
                </a:path>
              </a:pathLst>
            </a:custGeom>
            <a:solidFill>
              <a:srgbClr val="243762">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9"/>
            <p:cNvSpPr/>
            <p:nvPr/>
          </p:nvSpPr>
          <p:spPr>
            <a:xfrm flipH="1">
              <a:off x="6670451" y="2896759"/>
              <a:ext cx="82406" cy="71946"/>
            </a:xfrm>
            <a:custGeom>
              <a:avLst/>
              <a:gdLst/>
              <a:ahLst/>
              <a:cxnLst/>
              <a:rect l="l" t="t" r="r" b="b"/>
              <a:pathLst>
                <a:path w="2001" h="1747" extrusionOk="0">
                  <a:moveTo>
                    <a:pt x="1416" y="1"/>
                  </a:moveTo>
                  <a:cubicBezTo>
                    <a:pt x="1042" y="1"/>
                    <a:pt x="698" y="602"/>
                    <a:pt x="477" y="865"/>
                  </a:cubicBezTo>
                  <a:cubicBezTo>
                    <a:pt x="227" y="1163"/>
                    <a:pt x="1" y="1485"/>
                    <a:pt x="1" y="1485"/>
                  </a:cubicBezTo>
                  <a:lnTo>
                    <a:pt x="751" y="1747"/>
                  </a:lnTo>
                  <a:cubicBezTo>
                    <a:pt x="1084" y="1497"/>
                    <a:pt x="2001" y="211"/>
                    <a:pt x="1560" y="32"/>
                  </a:cubicBezTo>
                  <a:cubicBezTo>
                    <a:pt x="1512" y="10"/>
                    <a:pt x="1463" y="1"/>
                    <a:pt x="141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9"/>
            <p:cNvSpPr/>
            <p:nvPr/>
          </p:nvSpPr>
          <p:spPr>
            <a:xfrm flipH="1">
              <a:off x="6626303" y="2954457"/>
              <a:ext cx="126554" cy="27963"/>
            </a:xfrm>
            <a:custGeom>
              <a:avLst/>
              <a:gdLst/>
              <a:ahLst/>
              <a:cxnLst/>
              <a:rect l="l" t="t" r="r" b="b"/>
              <a:pathLst>
                <a:path w="3073" h="679" fill="none" extrusionOk="0">
                  <a:moveTo>
                    <a:pt x="3072" y="0"/>
                  </a:moveTo>
                  <a:cubicBezTo>
                    <a:pt x="3072" y="0"/>
                    <a:pt x="2239" y="477"/>
                    <a:pt x="1" y="679"/>
                  </a:cubicBezTo>
                </a:path>
              </a:pathLst>
            </a:custGeom>
            <a:noFill/>
            <a:ln w="4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9"/>
            <p:cNvSpPr/>
            <p:nvPr/>
          </p:nvSpPr>
          <p:spPr>
            <a:xfrm flipH="1">
              <a:off x="6607688" y="2991234"/>
              <a:ext cx="131908" cy="32864"/>
            </a:xfrm>
            <a:custGeom>
              <a:avLst/>
              <a:gdLst/>
              <a:ahLst/>
              <a:cxnLst/>
              <a:rect l="l" t="t" r="r" b="b"/>
              <a:pathLst>
                <a:path w="3203" h="798" fill="none" extrusionOk="0">
                  <a:moveTo>
                    <a:pt x="3203" y="0"/>
                  </a:moveTo>
                  <a:cubicBezTo>
                    <a:pt x="3203" y="0"/>
                    <a:pt x="2429" y="798"/>
                    <a:pt x="0" y="798"/>
                  </a:cubicBezTo>
                </a:path>
              </a:pathLst>
            </a:custGeom>
            <a:noFill/>
            <a:ln w="4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9"/>
            <p:cNvSpPr/>
            <p:nvPr/>
          </p:nvSpPr>
          <p:spPr>
            <a:xfrm flipH="1">
              <a:off x="6588546" y="2860312"/>
              <a:ext cx="1009630" cy="528619"/>
            </a:xfrm>
            <a:custGeom>
              <a:avLst/>
              <a:gdLst/>
              <a:ahLst/>
              <a:cxnLst/>
              <a:rect l="l" t="t" r="r" b="b"/>
              <a:pathLst>
                <a:path w="24516" h="12836" fill="none" extrusionOk="0">
                  <a:moveTo>
                    <a:pt x="15216" y="2620"/>
                  </a:moveTo>
                  <a:cubicBezTo>
                    <a:pt x="15883" y="1620"/>
                    <a:pt x="16574" y="1512"/>
                    <a:pt x="17824" y="1429"/>
                  </a:cubicBezTo>
                  <a:cubicBezTo>
                    <a:pt x="19050" y="1334"/>
                    <a:pt x="19622" y="0"/>
                    <a:pt x="20169" y="381"/>
                  </a:cubicBezTo>
                  <a:cubicBezTo>
                    <a:pt x="20717" y="774"/>
                    <a:pt x="19610" y="1786"/>
                    <a:pt x="19610" y="1786"/>
                  </a:cubicBezTo>
                  <a:cubicBezTo>
                    <a:pt x="19610" y="1786"/>
                    <a:pt x="20586" y="1810"/>
                    <a:pt x="21658" y="1810"/>
                  </a:cubicBezTo>
                  <a:cubicBezTo>
                    <a:pt x="22717" y="1810"/>
                    <a:pt x="23967" y="1072"/>
                    <a:pt x="24146" y="1500"/>
                  </a:cubicBezTo>
                  <a:cubicBezTo>
                    <a:pt x="24325" y="1917"/>
                    <a:pt x="23610" y="2274"/>
                    <a:pt x="23610" y="2274"/>
                  </a:cubicBezTo>
                  <a:cubicBezTo>
                    <a:pt x="23610" y="2274"/>
                    <a:pt x="24182" y="2096"/>
                    <a:pt x="24348" y="2441"/>
                  </a:cubicBezTo>
                  <a:cubicBezTo>
                    <a:pt x="24515" y="2786"/>
                    <a:pt x="24075" y="3167"/>
                    <a:pt x="24075" y="3167"/>
                  </a:cubicBezTo>
                  <a:cubicBezTo>
                    <a:pt x="24158" y="3227"/>
                    <a:pt x="24217" y="3310"/>
                    <a:pt x="24217" y="3429"/>
                  </a:cubicBezTo>
                  <a:cubicBezTo>
                    <a:pt x="24206" y="4191"/>
                    <a:pt x="20467" y="4870"/>
                    <a:pt x="20467" y="4870"/>
                  </a:cubicBezTo>
                  <a:cubicBezTo>
                    <a:pt x="18919" y="5370"/>
                    <a:pt x="18145" y="5811"/>
                    <a:pt x="18145" y="5811"/>
                  </a:cubicBezTo>
                  <a:cubicBezTo>
                    <a:pt x="18145" y="5811"/>
                    <a:pt x="7608" y="12835"/>
                    <a:pt x="1036" y="10240"/>
                  </a:cubicBezTo>
                  <a:cubicBezTo>
                    <a:pt x="655" y="10085"/>
                    <a:pt x="310" y="9918"/>
                    <a:pt x="0" y="9751"/>
                  </a:cubicBezTo>
                </a:path>
              </a:pathLst>
            </a:custGeom>
            <a:noFill/>
            <a:ln w="4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C9653-00A6-FA4D-8F78-0B18DA845071}"/>
              </a:ext>
            </a:extLst>
          </p:cNvPr>
          <p:cNvSpPr>
            <a:spLocks noGrp="1"/>
          </p:cNvSpPr>
          <p:nvPr>
            <p:ph type="title"/>
          </p:nvPr>
        </p:nvSpPr>
        <p:spPr/>
        <p:txBody>
          <a:bodyPr/>
          <a:lstStyle/>
          <a:p>
            <a:r>
              <a:rPr lang="en-US" dirty="0"/>
              <a:t>Steps:</a:t>
            </a:r>
          </a:p>
        </p:txBody>
      </p:sp>
      <p:sp>
        <p:nvSpPr>
          <p:cNvPr id="3" name="Text Placeholder 2">
            <a:extLst>
              <a:ext uri="{FF2B5EF4-FFF2-40B4-BE49-F238E27FC236}">
                <a16:creationId xmlns:a16="http://schemas.microsoft.com/office/drawing/2014/main" id="{3763F3A6-BE07-B14B-9228-D02E5DB93D73}"/>
              </a:ext>
            </a:extLst>
          </p:cNvPr>
          <p:cNvSpPr>
            <a:spLocks noGrp="1"/>
          </p:cNvSpPr>
          <p:nvPr>
            <p:ph type="body" idx="1"/>
          </p:nvPr>
        </p:nvSpPr>
        <p:spPr/>
        <p:txBody>
          <a:bodyPr/>
          <a:lstStyle/>
          <a:p>
            <a:pPr marL="114300" indent="0">
              <a:buNone/>
            </a:pPr>
            <a:r>
              <a:rPr lang="en-IN" sz="1800" dirty="0">
                <a:solidFill>
                  <a:schemeClr val="bg2">
                    <a:lumMod val="50000"/>
                  </a:schemeClr>
                </a:solidFill>
                <a:effectLst/>
                <a:latin typeface="Georgia" panose="02040502050405020303" pitchFamily="18" charset="0"/>
                <a:ea typeface="Calibri" panose="020F0502020204030204" pitchFamily="34" charset="0"/>
                <a:cs typeface="Times New Roman" panose="02020603050405020304" pitchFamily="18" charset="0"/>
              </a:rPr>
              <a:t>1. Identification of variables and data types</a:t>
            </a:r>
          </a:p>
          <a:p>
            <a:pPr marL="114300" indent="0">
              <a:buNone/>
            </a:pPr>
            <a:r>
              <a:rPr lang="en-IN" sz="1800" dirty="0">
                <a:solidFill>
                  <a:schemeClr val="bg2">
                    <a:lumMod val="50000"/>
                  </a:schemeClr>
                </a:solidFill>
                <a:effectLst/>
                <a:latin typeface="Georgia" panose="02040502050405020303" pitchFamily="18" charset="0"/>
                <a:ea typeface="Calibri" panose="020F0502020204030204" pitchFamily="34" charset="0"/>
                <a:cs typeface="Times New Roman" panose="02020603050405020304" pitchFamily="18" charset="0"/>
              </a:rPr>
              <a:t>2. </a:t>
            </a:r>
            <a:r>
              <a:rPr lang="en-IN" sz="1800" dirty="0" err="1">
                <a:solidFill>
                  <a:schemeClr val="bg2">
                    <a:lumMod val="50000"/>
                  </a:schemeClr>
                </a:solidFill>
                <a:effectLst/>
                <a:latin typeface="Georgia" panose="02040502050405020303" pitchFamily="18" charset="0"/>
                <a:ea typeface="Calibri" panose="020F0502020204030204" pitchFamily="34" charset="0"/>
                <a:cs typeface="Times New Roman" panose="02020603050405020304" pitchFamily="18" charset="0"/>
              </a:rPr>
              <a:t>Analyzing</a:t>
            </a:r>
            <a:r>
              <a:rPr lang="en-IN" sz="1800" dirty="0">
                <a:solidFill>
                  <a:schemeClr val="bg2">
                    <a:lumMod val="50000"/>
                  </a:schemeClr>
                </a:solidFill>
                <a:effectLst/>
                <a:latin typeface="Georgia" panose="02040502050405020303" pitchFamily="18" charset="0"/>
                <a:ea typeface="Calibri" panose="020F0502020204030204" pitchFamily="34" charset="0"/>
                <a:cs typeface="Times New Roman" panose="02020603050405020304" pitchFamily="18" charset="0"/>
              </a:rPr>
              <a:t> the basic metrics</a:t>
            </a:r>
          </a:p>
          <a:p>
            <a:pPr marL="114300" indent="0">
              <a:buNone/>
            </a:pPr>
            <a:r>
              <a:rPr lang="en-IN" sz="1800" dirty="0">
                <a:solidFill>
                  <a:schemeClr val="bg2">
                    <a:lumMod val="50000"/>
                  </a:schemeClr>
                </a:solidFill>
                <a:effectLst/>
                <a:latin typeface="Georgia" panose="02040502050405020303" pitchFamily="18" charset="0"/>
                <a:ea typeface="Calibri" panose="020F0502020204030204" pitchFamily="34" charset="0"/>
                <a:cs typeface="Times New Roman" panose="02020603050405020304" pitchFamily="18" charset="0"/>
              </a:rPr>
              <a:t>3. Non-Graphical Univariate Analysis</a:t>
            </a:r>
          </a:p>
          <a:p>
            <a:pPr marL="114300" indent="0">
              <a:buNone/>
            </a:pPr>
            <a:r>
              <a:rPr lang="en-IN" sz="1800" dirty="0">
                <a:solidFill>
                  <a:schemeClr val="bg2">
                    <a:lumMod val="50000"/>
                  </a:schemeClr>
                </a:solidFill>
                <a:effectLst/>
                <a:latin typeface="Georgia" panose="02040502050405020303" pitchFamily="18" charset="0"/>
                <a:ea typeface="Calibri" panose="020F0502020204030204" pitchFamily="34" charset="0"/>
                <a:cs typeface="Times New Roman" panose="02020603050405020304" pitchFamily="18" charset="0"/>
              </a:rPr>
              <a:t>4. Missing value treatment</a:t>
            </a:r>
          </a:p>
          <a:p>
            <a:pPr marL="114300" indent="0">
              <a:buNone/>
            </a:pPr>
            <a:r>
              <a:rPr lang="en-IN" sz="1800" dirty="0">
                <a:solidFill>
                  <a:schemeClr val="bg2">
                    <a:lumMod val="50000"/>
                  </a:schemeClr>
                </a:solidFill>
                <a:effectLst/>
                <a:latin typeface="Georgia" panose="02040502050405020303" pitchFamily="18" charset="0"/>
                <a:ea typeface="Calibri" panose="020F0502020204030204" pitchFamily="34" charset="0"/>
                <a:cs typeface="Times New Roman" panose="02020603050405020304" pitchFamily="18" charset="0"/>
              </a:rPr>
              <a:t>5. Graphical Univariate Analysis</a:t>
            </a:r>
          </a:p>
          <a:p>
            <a:pPr marL="114300" indent="0">
              <a:buNone/>
            </a:pPr>
            <a:r>
              <a:rPr lang="en-IN" sz="1800" dirty="0">
                <a:solidFill>
                  <a:schemeClr val="bg2">
                    <a:lumMod val="50000"/>
                  </a:schemeClr>
                </a:solidFill>
                <a:effectLst/>
                <a:latin typeface="Georgia" panose="02040502050405020303" pitchFamily="18" charset="0"/>
                <a:ea typeface="Calibri" panose="020F0502020204030204" pitchFamily="34" charset="0"/>
                <a:cs typeface="Times New Roman" panose="02020603050405020304" pitchFamily="18" charset="0"/>
              </a:rPr>
              <a:t>6. Bivariate Analysis</a:t>
            </a:r>
            <a:endParaRPr lang="en-US" sz="1800" dirty="0">
              <a:solidFill>
                <a:schemeClr val="bg2">
                  <a:lumMod val="50000"/>
                </a:schemeClr>
              </a:solidFill>
              <a:effectLst/>
              <a:latin typeface="Georgia" panose="02040502050405020303" pitchFamily="18" charset="0"/>
              <a:ea typeface="Calibri" panose="020F0502020204030204" pitchFamily="34" charset="0"/>
              <a:cs typeface="Times New Roman" panose="02020603050405020304" pitchFamily="18" charset="0"/>
            </a:endParaRPr>
          </a:p>
          <a:p>
            <a:pPr marL="114300" indent="0">
              <a:buNone/>
            </a:pPr>
            <a:r>
              <a:rPr lang="en-US" sz="1800" dirty="0">
                <a:solidFill>
                  <a:schemeClr val="bg2">
                    <a:lumMod val="50000"/>
                  </a:schemeClr>
                </a:solidFill>
                <a:latin typeface="Georgia" panose="02040502050405020303" pitchFamily="18" charset="0"/>
                <a:ea typeface="Calibri" panose="020F0502020204030204" pitchFamily="34" charset="0"/>
                <a:cs typeface="Times New Roman" panose="02020603050405020304" pitchFamily="18" charset="0"/>
              </a:rPr>
              <a:t>7. Multivariate Analysis using correlation</a:t>
            </a:r>
          </a:p>
          <a:p>
            <a:pPr marL="114300" indent="0">
              <a:buNone/>
            </a:pPr>
            <a:r>
              <a:rPr lang="en-US" sz="1800" dirty="0">
                <a:solidFill>
                  <a:schemeClr val="bg2">
                    <a:lumMod val="50000"/>
                  </a:schemeClr>
                </a:solidFill>
                <a:effectLst/>
                <a:latin typeface="Georgia" panose="02040502050405020303" pitchFamily="18" charset="0"/>
                <a:ea typeface="Calibri" panose="020F0502020204030204" pitchFamily="34" charset="0"/>
                <a:cs typeface="Times New Roman" panose="02020603050405020304" pitchFamily="18" charset="0"/>
              </a:rPr>
              <a:t>8. Correlation using heat map</a:t>
            </a:r>
          </a:p>
          <a:p>
            <a:pPr marL="114300" indent="0">
              <a:buNone/>
            </a:pPr>
            <a:r>
              <a:rPr lang="en-US" sz="1800" dirty="0">
                <a:solidFill>
                  <a:schemeClr val="bg2">
                    <a:lumMod val="50000"/>
                  </a:schemeClr>
                </a:solidFill>
                <a:latin typeface="Georgia" panose="02040502050405020303" pitchFamily="18" charset="0"/>
                <a:ea typeface="Calibri" panose="020F0502020204030204" pitchFamily="34" charset="0"/>
                <a:cs typeface="Times New Roman" panose="02020603050405020304" pitchFamily="18" charset="0"/>
              </a:rPr>
              <a:t>9. Describing the dataset</a:t>
            </a:r>
          </a:p>
          <a:p>
            <a:pPr marL="114300" indent="0">
              <a:buNone/>
            </a:pPr>
            <a:r>
              <a:rPr lang="en-US" sz="1800" dirty="0">
                <a:solidFill>
                  <a:schemeClr val="bg2">
                    <a:lumMod val="50000"/>
                  </a:schemeClr>
                </a:solidFill>
                <a:effectLst/>
                <a:latin typeface="Georgia" panose="02040502050405020303" pitchFamily="18" charset="0"/>
                <a:ea typeface="Calibri" panose="020F0502020204030204" pitchFamily="34" charset="0"/>
                <a:cs typeface="Times New Roman" panose="02020603050405020304" pitchFamily="18" charset="0"/>
              </a:rPr>
              <a:t>10. </a:t>
            </a:r>
            <a:r>
              <a:rPr lang="en-US" sz="1800" dirty="0">
                <a:solidFill>
                  <a:schemeClr val="bg2">
                    <a:lumMod val="50000"/>
                  </a:schemeClr>
                </a:solidFill>
                <a:latin typeface="Georgia" panose="02040502050405020303" pitchFamily="18" charset="0"/>
                <a:ea typeface="Calibri" panose="020F0502020204030204" pitchFamily="34" charset="0"/>
                <a:cs typeface="Times New Roman" panose="02020603050405020304" pitchFamily="18" charset="0"/>
              </a:rPr>
              <a:t>Dataset Info</a:t>
            </a:r>
            <a:endParaRPr lang="en-IN" sz="1800" dirty="0">
              <a:solidFill>
                <a:schemeClr val="bg2">
                  <a:lumMod val="50000"/>
                </a:schemeClr>
              </a:solidFill>
              <a:effectLst/>
              <a:latin typeface="Georgia" panose="02040502050405020303"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527169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89"/>
        <p:cNvGrpSpPr/>
        <p:nvPr/>
      </p:nvGrpSpPr>
      <p:grpSpPr>
        <a:xfrm>
          <a:off x="0" y="0"/>
          <a:ext cx="0" cy="0"/>
          <a:chOff x="0" y="0"/>
          <a:chExt cx="0" cy="0"/>
        </a:xfrm>
      </p:grpSpPr>
      <p:sp>
        <p:nvSpPr>
          <p:cNvPr id="890" name="Google Shape;890;p39"/>
          <p:cNvSpPr txBox="1">
            <a:spLocks noGrp="1"/>
          </p:cNvSpPr>
          <p:nvPr>
            <p:ph type="title"/>
          </p:nvPr>
        </p:nvSpPr>
        <p:spPr>
          <a:xfrm>
            <a:off x="705049" y="3262726"/>
            <a:ext cx="4890625" cy="88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4900" dirty="0"/>
              <a:t>3. ANALYSIS: DATA FINDINGS AND INTERPRETATION</a:t>
            </a:r>
            <a:endParaRPr sz="4900" dirty="0"/>
          </a:p>
        </p:txBody>
      </p:sp>
      <p:grpSp>
        <p:nvGrpSpPr>
          <p:cNvPr id="891" name="Google Shape;891;p39"/>
          <p:cNvGrpSpPr/>
          <p:nvPr/>
        </p:nvGrpSpPr>
        <p:grpSpPr>
          <a:xfrm>
            <a:off x="5064120" y="1222088"/>
            <a:ext cx="3271518" cy="2699321"/>
            <a:chOff x="5064120" y="1222088"/>
            <a:chExt cx="3271518" cy="2699321"/>
          </a:xfrm>
        </p:grpSpPr>
        <p:sp>
          <p:nvSpPr>
            <p:cNvPr id="892" name="Google Shape;892;p39"/>
            <p:cNvSpPr/>
            <p:nvPr/>
          </p:nvSpPr>
          <p:spPr>
            <a:xfrm flipH="1">
              <a:off x="5826083" y="1242185"/>
              <a:ext cx="608060" cy="220697"/>
            </a:xfrm>
            <a:custGeom>
              <a:avLst/>
              <a:gdLst/>
              <a:ahLst/>
              <a:cxnLst/>
              <a:rect l="l" t="t" r="r" b="b"/>
              <a:pathLst>
                <a:path w="14765" h="5359" extrusionOk="0">
                  <a:moveTo>
                    <a:pt x="9948" y="0"/>
                  </a:moveTo>
                  <a:cubicBezTo>
                    <a:pt x="9934" y="0"/>
                    <a:pt x="9921" y="0"/>
                    <a:pt x="9907" y="1"/>
                  </a:cubicBezTo>
                  <a:cubicBezTo>
                    <a:pt x="7763" y="48"/>
                    <a:pt x="7716" y="3561"/>
                    <a:pt x="7716" y="3561"/>
                  </a:cubicBezTo>
                  <a:cubicBezTo>
                    <a:pt x="7716" y="3561"/>
                    <a:pt x="7137" y="739"/>
                    <a:pt x="5197" y="739"/>
                  </a:cubicBezTo>
                  <a:cubicBezTo>
                    <a:pt x="5074" y="739"/>
                    <a:pt x="4945" y="750"/>
                    <a:pt x="4811" y="775"/>
                  </a:cubicBezTo>
                  <a:cubicBezTo>
                    <a:pt x="2549" y="1156"/>
                    <a:pt x="2322" y="4120"/>
                    <a:pt x="2322" y="4120"/>
                  </a:cubicBezTo>
                  <a:cubicBezTo>
                    <a:pt x="2007" y="3975"/>
                    <a:pt x="1732" y="3914"/>
                    <a:pt x="1492" y="3914"/>
                  </a:cubicBezTo>
                  <a:cubicBezTo>
                    <a:pt x="321" y="3914"/>
                    <a:pt x="1" y="5359"/>
                    <a:pt x="1" y="5359"/>
                  </a:cubicBezTo>
                  <a:lnTo>
                    <a:pt x="14764" y="5359"/>
                  </a:lnTo>
                  <a:cubicBezTo>
                    <a:pt x="14586" y="3596"/>
                    <a:pt x="12609" y="3584"/>
                    <a:pt x="12609" y="3584"/>
                  </a:cubicBezTo>
                  <a:cubicBezTo>
                    <a:pt x="12609" y="3584"/>
                    <a:pt x="12057" y="0"/>
                    <a:pt x="99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9"/>
            <p:cNvSpPr/>
            <p:nvPr/>
          </p:nvSpPr>
          <p:spPr>
            <a:xfrm flipH="1">
              <a:off x="5292703" y="1847165"/>
              <a:ext cx="2948791" cy="1991297"/>
            </a:xfrm>
            <a:custGeom>
              <a:avLst/>
              <a:gdLst/>
              <a:ahLst/>
              <a:cxnLst/>
              <a:rect l="l" t="t" r="r" b="b"/>
              <a:pathLst>
                <a:path w="71603" h="48353" extrusionOk="0">
                  <a:moveTo>
                    <a:pt x="13693" y="1"/>
                  </a:moveTo>
                  <a:cubicBezTo>
                    <a:pt x="7593" y="1"/>
                    <a:pt x="2736" y="3175"/>
                    <a:pt x="1917" y="13290"/>
                  </a:cubicBezTo>
                  <a:cubicBezTo>
                    <a:pt x="0" y="36972"/>
                    <a:pt x="24098" y="47044"/>
                    <a:pt x="33957" y="48140"/>
                  </a:cubicBezTo>
                  <a:cubicBezTo>
                    <a:pt x="35259" y="48283"/>
                    <a:pt x="36553" y="48353"/>
                    <a:pt x="37833" y="48353"/>
                  </a:cubicBezTo>
                  <a:cubicBezTo>
                    <a:pt x="56200" y="48353"/>
                    <a:pt x="71602" y="34056"/>
                    <a:pt x="65080" y="19208"/>
                  </a:cubicBezTo>
                  <a:cubicBezTo>
                    <a:pt x="61146" y="10267"/>
                    <a:pt x="56377" y="9156"/>
                    <a:pt x="51117" y="9156"/>
                  </a:cubicBezTo>
                  <a:cubicBezTo>
                    <a:pt x="49376" y="9156"/>
                    <a:pt x="47581" y="9277"/>
                    <a:pt x="45745" y="9277"/>
                  </a:cubicBezTo>
                  <a:cubicBezTo>
                    <a:pt x="43289" y="9277"/>
                    <a:pt x="40758" y="9059"/>
                    <a:pt x="38184" y="8040"/>
                  </a:cubicBezTo>
                  <a:cubicBezTo>
                    <a:pt x="32272" y="5701"/>
                    <a:pt x="21867" y="1"/>
                    <a:pt x="136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9"/>
            <p:cNvSpPr/>
            <p:nvPr/>
          </p:nvSpPr>
          <p:spPr>
            <a:xfrm flipH="1">
              <a:off x="6122726" y="1222088"/>
              <a:ext cx="976314" cy="1034257"/>
            </a:xfrm>
            <a:custGeom>
              <a:avLst/>
              <a:gdLst/>
              <a:ahLst/>
              <a:cxnLst/>
              <a:rect l="l" t="t" r="r" b="b"/>
              <a:pathLst>
                <a:path w="23707" h="25114" extrusionOk="0">
                  <a:moveTo>
                    <a:pt x="13895" y="1"/>
                  </a:moveTo>
                  <a:cubicBezTo>
                    <a:pt x="6549" y="1"/>
                    <a:pt x="2549" y="2775"/>
                    <a:pt x="2037" y="9645"/>
                  </a:cubicBezTo>
                  <a:lnTo>
                    <a:pt x="1739" y="13490"/>
                  </a:lnTo>
                  <a:cubicBezTo>
                    <a:pt x="1739" y="13490"/>
                    <a:pt x="1310" y="18777"/>
                    <a:pt x="1" y="22146"/>
                  </a:cubicBezTo>
                  <a:cubicBezTo>
                    <a:pt x="1" y="22146"/>
                    <a:pt x="3737" y="25114"/>
                    <a:pt x="11424" y="25114"/>
                  </a:cubicBezTo>
                  <a:cubicBezTo>
                    <a:pt x="14766" y="25114"/>
                    <a:pt x="18854" y="24553"/>
                    <a:pt x="23706" y="22944"/>
                  </a:cubicBezTo>
                  <a:cubicBezTo>
                    <a:pt x="23706" y="22944"/>
                    <a:pt x="21134" y="18610"/>
                    <a:pt x="21361" y="12645"/>
                  </a:cubicBezTo>
                  <a:cubicBezTo>
                    <a:pt x="21563" y="6692"/>
                    <a:pt x="21253" y="1"/>
                    <a:pt x="138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9"/>
            <p:cNvSpPr/>
            <p:nvPr/>
          </p:nvSpPr>
          <p:spPr>
            <a:xfrm flipH="1">
              <a:off x="5173730" y="2457706"/>
              <a:ext cx="93690" cy="91755"/>
            </a:xfrm>
            <a:custGeom>
              <a:avLst/>
              <a:gdLst/>
              <a:ahLst/>
              <a:cxnLst/>
              <a:rect l="l" t="t" r="r" b="b"/>
              <a:pathLst>
                <a:path w="2275" h="2228" extrusionOk="0">
                  <a:moveTo>
                    <a:pt x="1673" y="1"/>
                  </a:moveTo>
                  <a:cubicBezTo>
                    <a:pt x="1362" y="1"/>
                    <a:pt x="1148" y="468"/>
                    <a:pt x="905" y="1037"/>
                  </a:cubicBezTo>
                  <a:cubicBezTo>
                    <a:pt x="643" y="1680"/>
                    <a:pt x="0" y="2085"/>
                    <a:pt x="0" y="2085"/>
                  </a:cubicBezTo>
                  <a:cubicBezTo>
                    <a:pt x="607" y="2097"/>
                    <a:pt x="1607" y="2228"/>
                    <a:pt x="1619" y="2228"/>
                  </a:cubicBezTo>
                  <a:cubicBezTo>
                    <a:pt x="1857" y="1609"/>
                    <a:pt x="2274" y="204"/>
                    <a:pt x="1798" y="25"/>
                  </a:cubicBezTo>
                  <a:cubicBezTo>
                    <a:pt x="1754" y="9"/>
                    <a:pt x="1713" y="1"/>
                    <a:pt x="16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39"/>
            <p:cNvSpPr/>
            <p:nvPr/>
          </p:nvSpPr>
          <p:spPr>
            <a:xfrm flipH="1">
              <a:off x="5109847" y="2522079"/>
              <a:ext cx="129972" cy="83395"/>
            </a:xfrm>
            <a:custGeom>
              <a:avLst/>
              <a:gdLst/>
              <a:ahLst/>
              <a:cxnLst/>
              <a:rect l="l" t="t" r="r" b="b"/>
              <a:pathLst>
                <a:path w="3156" h="2025" fill="none" extrusionOk="0">
                  <a:moveTo>
                    <a:pt x="3155" y="1"/>
                  </a:moveTo>
                  <a:cubicBezTo>
                    <a:pt x="3155" y="1"/>
                    <a:pt x="1977" y="1227"/>
                    <a:pt x="0" y="2025"/>
                  </a:cubicBezTo>
                </a:path>
              </a:pathLst>
            </a:custGeom>
            <a:noFill/>
            <a:ln w="4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9"/>
            <p:cNvSpPr/>
            <p:nvPr/>
          </p:nvSpPr>
          <p:spPr>
            <a:xfrm flipH="1">
              <a:off x="5153995" y="2508859"/>
              <a:ext cx="90231" cy="65233"/>
            </a:xfrm>
            <a:custGeom>
              <a:avLst/>
              <a:gdLst/>
              <a:ahLst/>
              <a:cxnLst/>
              <a:rect l="l" t="t" r="r" b="b"/>
              <a:pathLst>
                <a:path w="2191" h="1584" fill="none" extrusionOk="0">
                  <a:moveTo>
                    <a:pt x="2191" y="0"/>
                  </a:moveTo>
                  <a:cubicBezTo>
                    <a:pt x="2179" y="464"/>
                    <a:pt x="1512" y="1179"/>
                    <a:pt x="0" y="1584"/>
                  </a:cubicBezTo>
                </a:path>
              </a:pathLst>
            </a:custGeom>
            <a:noFill/>
            <a:ln w="4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9"/>
            <p:cNvSpPr/>
            <p:nvPr/>
          </p:nvSpPr>
          <p:spPr>
            <a:xfrm flipH="1">
              <a:off x="5293586" y="1977675"/>
              <a:ext cx="354458" cy="171690"/>
            </a:xfrm>
            <a:custGeom>
              <a:avLst/>
              <a:gdLst/>
              <a:ahLst/>
              <a:cxnLst/>
              <a:rect l="l" t="t" r="r" b="b"/>
              <a:pathLst>
                <a:path w="8607" h="4169" extrusionOk="0">
                  <a:moveTo>
                    <a:pt x="3751" y="0"/>
                  </a:moveTo>
                  <a:cubicBezTo>
                    <a:pt x="1505" y="0"/>
                    <a:pt x="1915" y="2763"/>
                    <a:pt x="1915" y="2763"/>
                  </a:cubicBezTo>
                  <a:cubicBezTo>
                    <a:pt x="1915" y="2763"/>
                    <a:pt x="1724" y="2722"/>
                    <a:pt x="1464" y="2722"/>
                  </a:cubicBezTo>
                  <a:cubicBezTo>
                    <a:pt x="896" y="2722"/>
                    <a:pt x="1" y="2918"/>
                    <a:pt x="58" y="4168"/>
                  </a:cubicBezTo>
                  <a:lnTo>
                    <a:pt x="8607" y="4168"/>
                  </a:lnTo>
                  <a:cubicBezTo>
                    <a:pt x="8607" y="4168"/>
                    <a:pt x="8284" y="2232"/>
                    <a:pt x="7115" y="2232"/>
                  </a:cubicBezTo>
                  <a:cubicBezTo>
                    <a:pt x="6900" y="2232"/>
                    <a:pt x="6656" y="2298"/>
                    <a:pt x="6380" y="2454"/>
                  </a:cubicBezTo>
                  <a:cubicBezTo>
                    <a:pt x="6380" y="2454"/>
                    <a:pt x="6106" y="25"/>
                    <a:pt x="3808" y="1"/>
                  </a:cubicBezTo>
                  <a:cubicBezTo>
                    <a:pt x="3789" y="1"/>
                    <a:pt x="3770" y="0"/>
                    <a:pt x="37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9"/>
            <p:cNvSpPr/>
            <p:nvPr/>
          </p:nvSpPr>
          <p:spPr>
            <a:xfrm flipH="1">
              <a:off x="7081830" y="1526266"/>
              <a:ext cx="540891" cy="241124"/>
            </a:xfrm>
            <a:custGeom>
              <a:avLst/>
              <a:gdLst/>
              <a:ahLst/>
              <a:cxnLst/>
              <a:rect l="l" t="t" r="r" b="b"/>
              <a:pathLst>
                <a:path w="13134" h="5855" extrusionOk="0">
                  <a:moveTo>
                    <a:pt x="5892" y="0"/>
                  </a:moveTo>
                  <a:cubicBezTo>
                    <a:pt x="5835" y="0"/>
                    <a:pt x="5776" y="3"/>
                    <a:pt x="5716" y="8"/>
                  </a:cubicBezTo>
                  <a:cubicBezTo>
                    <a:pt x="3370" y="211"/>
                    <a:pt x="3430" y="3533"/>
                    <a:pt x="3430" y="3533"/>
                  </a:cubicBezTo>
                  <a:cubicBezTo>
                    <a:pt x="3430" y="3533"/>
                    <a:pt x="3346" y="3522"/>
                    <a:pt x="3214" y="3522"/>
                  </a:cubicBezTo>
                  <a:cubicBezTo>
                    <a:pt x="2706" y="3522"/>
                    <a:pt x="1490" y="3673"/>
                    <a:pt x="1632" y="5128"/>
                  </a:cubicBezTo>
                  <a:cubicBezTo>
                    <a:pt x="1632" y="5128"/>
                    <a:pt x="1369" y="4982"/>
                    <a:pt x="1041" y="4982"/>
                  </a:cubicBezTo>
                  <a:cubicBezTo>
                    <a:pt x="689" y="4982"/>
                    <a:pt x="260" y="5151"/>
                    <a:pt x="1" y="5854"/>
                  </a:cubicBezTo>
                  <a:lnTo>
                    <a:pt x="13133" y="5854"/>
                  </a:lnTo>
                  <a:cubicBezTo>
                    <a:pt x="13133" y="5854"/>
                    <a:pt x="12802" y="4768"/>
                    <a:pt x="12180" y="4768"/>
                  </a:cubicBezTo>
                  <a:cubicBezTo>
                    <a:pt x="12057" y="4768"/>
                    <a:pt x="11922" y="4811"/>
                    <a:pt x="11776" y="4914"/>
                  </a:cubicBezTo>
                  <a:cubicBezTo>
                    <a:pt x="11776" y="4914"/>
                    <a:pt x="12002" y="1913"/>
                    <a:pt x="9966" y="1913"/>
                  </a:cubicBezTo>
                  <a:cubicBezTo>
                    <a:pt x="8168" y="1913"/>
                    <a:pt x="8022" y="3419"/>
                    <a:pt x="8014" y="3786"/>
                  </a:cubicBezTo>
                  <a:lnTo>
                    <a:pt x="8014" y="3786"/>
                  </a:lnTo>
                  <a:cubicBezTo>
                    <a:pt x="8007" y="3233"/>
                    <a:pt x="7884" y="0"/>
                    <a:pt x="58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9"/>
            <p:cNvSpPr/>
            <p:nvPr/>
          </p:nvSpPr>
          <p:spPr>
            <a:xfrm flipH="1">
              <a:off x="5772625" y="2395437"/>
              <a:ext cx="354252" cy="171690"/>
            </a:xfrm>
            <a:custGeom>
              <a:avLst/>
              <a:gdLst/>
              <a:ahLst/>
              <a:cxnLst/>
              <a:rect l="l" t="t" r="r" b="b"/>
              <a:pathLst>
                <a:path w="8602" h="4169" extrusionOk="0">
                  <a:moveTo>
                    <a:pt x="3748" y="1"/>
                  </a:moveTo>
                  <a:cubicBezTo>
                    <a:pt x="1486" y="1"/>
                    <a:pt x="1898" y="2775"/>
                    <a:pt x="1898" y="2775"/>
                  </a:cubicBezTo>
                  <a:cubicBezTo>
                    <a:pt x="1898" y="2775"/>
                    <a:pt x="1702" y="2731"/>
                    <a:pt x="1437" y="2731"/>
                  </a:cubicBezTo>
                  <a:cubicBezTo>
                    <a:pt x="873" y="2731"/>
                    <a:pt x="0" y="2930"/>
                    <a:pt x="41" y="4168"/>
                  </a:cubicBezTo>
                  <a:lnTo>
                    <a:pt x="8601" y="4168"/>
                  </a:lnTo>
                  <a:cubicBezTo>
                    <a:pt x="8601" y="4168"/>
                    <a:pt x="8270" y="2244"/>
                    <a:pt x="7101" y="2244"/>
                  </a:cubicBezTo>
                  <a:cubicBezTo>
                    <a:pt x="6885" y="2244"/>
                    <a:pt x="6640" y="2310"/>
                    <a:pt x="6363" y="2466"/>
                  </a:cubicBezTo>
                  <a:cubicBezTo>
                    <a:pt x="6363" y="2466"/>
                    <a:pt x="6101" y="37"/>
                    <a:pt x="3791" y="1"/>
                  </a:cubicBezTo>
                  <a:cubicBezTo>
                    <a:pt x="3776" y="1"/>
                    <a:pt x="3762" y="1"/>
                    <a:pt x="37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9"/>
            <p:cNvSpPr/>
            <p:nvPr/>
          </p:nvSpPr>
          <p:spPr>
            <a:xfrm flipH="1">
              <a:off x="7541761" y="2260603"/>
              <a:ext cx="608060" cy="220697"/>
            </a:xfrm>
            <a:custGeom>
              <a:avLst/>
              <a:gdLst/>
              <a:ahLst/>
              <a:cxnLst/>
              <a:rect l="l" t="t" r="r" b="b"/>
              <a:pathLst>
                <a:path w="14765" h="5359" extrusionOk="0">
                  <a:moveTo>
                    <a:pt x="9950" y="1"/>
                  </a:moveTo>
                  <a:cubicBezTo>
                    <a:pt x="9939" y="1"/>
                    <a:pt x="9929" y="1"/>
                    <a:pt x="9919" y="1"/>
                  </a:cubicBezTo>
                  <a:cubicBezTo>
                    <a:pt x="7775" y="49"/>
                    <a:pt x="7716" y="3561"/>
                    <a:pt x="7716" y="3561"/>
                  </a:cubicBezTo>
                  <a:cubicBezTo>
                    <a:pt x="7716" y="3561"/>
                    <a:pt x="7135" y="741"/>
                    <a:pt x="5188" y="741"/>
                  </a:cubicBezTo>
                  <a:cubicBezTo>
                    <a:pt x="5067" y="741"/>
                    <a:pt x="4942" y="752"/>
                    <a:pt x="4811" y="775"/>
                  </a:cubicBezTo>
                  <a:cubicBezTo>
                    <a:pt x="2549" y="1168"/>
                    <a:pt x="2322" y="4121"/>
                    <a:pt x="2322" y="4121"/>
                  </a:cubicBezTo>
                  <a:cubicBezTo>
                    <a:pt x="2007" y="3975"/>
                    <a:pt x="1732" y="3915"/>
                    <a:pt x="1492" y="3915"/>
                  </a:cubicBezTo>
                  <a:cubicBezTo>
                    <a:pt x="321" y="3915"/>
                    <a:pt x="1" y="5359"/>
                    <a:pt x="1" y="5359"/>
                  </a:cubicBezTo>
                  <a:lnTo>
                    <a:pt x="14764" y="5359"/>
                  </a:lnTo>
                  <a:cubicBezTo>
                    <a:pt x="14574" y="3609"/>
                    <a:pt x="12609" y="3597"/>
                    <a:pt x="12609" y="3597"/>
                  </a:cubicBezTo>
                  <a:cubicBezTo>
                    <a:pt x="12609" y="3597"/>
                    <a:pt x="12067" y="1"/>
                    <a:pt x="99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9"/>
            <p:cNvSpPr/>
            <p:nvPr/>
          </p:nvSpPr>
          <p:spPr>
            <a:xfrm flipH="1">
              <a:off x="5274006" y="2129229"/>
              <a:ext cx="2903284" cy="1792180"/>
            </a:xfrm>
            <a:custGeom>
              <a:avLst/>
              <a:gdLst/>
              <a:ahLst/>
              <a:cxnLst/>
              <a:rect l="l" t="t" r="r" b="b"/>
              <a:pathLst>
                <a:path w="70498" h="43518" extrusionOk="0">
                  <a:moveTo>
                    <a:pt x="60461" y="7084"/>
                  </a:moveTo>
                  <a:cubicBezTo>
                    <a:pt x="55424" y="5060"/>
                    <a:pt x="52769" y="8644"/>
                    <a:pt x="52769" y="8644"/>
                  </a:cubicBezTo>
                  <a:cubicBezTo>
                    <a:pt x="52769" y="8644"/>
                    <a:pt x="50948" y="6751"/>
                    <a:pt x="48043" y="7537"/>
                  </a:cubicBezTo>
                  <a:cubicBezTo>
                    <a:pt x="45137" y="8334"/>
                    <a:pt x="44233" y="11644"/>
                    <a:pt x="42435" y="9978"/>
                  </a:cubicBezTo>
                  <a:cubicBezTo>
                    <a:pt x="40625" y="8311"/>
                    <a:pt x="32398" y="4560"/>
                    <a:pt x="32398" y="4560"/>
                  </a:cubicBezTo>
                  <a:lnTo>
                    <a:pt x="24456" y="4417"/>
                  </a:lnTo>
                  <a:cubicBezTo>
                    <a:pt x="24456" y="4417"/>
                    <a:pt x="23051" y="0"/>
                    <a:pt x="19206" y="917"/>
                  </a:cubicBezTo>
                  <a:cubicBezTo>
                    <a:pt x="15336" y="1857"/>
                    <a:pt x="16086" y="5251"/>
                    <a:pt x="14443" y="6679"/>
                  </a:cubicBezTo>
                  <a:cubicBezTo>
                    <a:pt x="12788" y="8108"/>
                    <a:pt x="12979" y="7084"/>
                    <a:pt x="9812" y="7441"/>
                  </a:cubicBezTo>
                  <a:cubicBezTo>
                    <a:pt x="6633" y="7775"/>
                    <a:pt x="5144" y="11823"/>
                    <a:pt x="5144" y="11823"/>
                  </a:cubicBezTo>
                  <a:cubicBezTo>
                    <a:pt x="4656" y="9501"/>
                    <a:pt x="2263" y="8418"/>
                    <a:pt x="251" y="8727"/>
                  </a:cubicBezTo>
                  <a:cubicBezTo>
                    <a:pt x="1" y="30778"/>
                    <a:pt x="22861" y="40243"/>
                    <a:pt x="32398" y="41291"/>
                  </a:cubicBezTo>
                  <a:cubicBezTo>
                    <a:pt x="52388" y="43517"/>
                    <a:pt x="70498" y="28254"/>
                    <a:pt x="63521" y="12383"/>
                  </a:cubicBezTo>
                  <a:cubicBezTo>
                    <a:pt x="62556" y="10156"/>
                    <a:pt x="61532" y="8430"/>
                    <a:pt x="60461" y="708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9"/>
            <p:cNvSpPr/>
            <p:nvPr/>
          </p:nvSpPr>
          <p:spPr>
            <a:xfrm flipH="1">
              <a:off x="7378474" y="2414628"/>
              <a:ext cx="957164" cy="694790"/>
            </a:xfrm>
            <a:custGeom>
              <a:avLst/>
              <a:gdLst/>
              <a:ahLst/>
              <a:cxnLst/>
              <a:rect l="l" t="t" r="r" b="b"/>
              <a:pathLst>
                <a:path w="23242" h="16871" extrusionOk="0">
                  <a:moveTo>
                    <a:pt x="5346" y="0"/>
                  </a:moveTo>
                  <a:cubicBezTo>
                    <a:pt x="3503" y="0"/>
                    <a:pt x="2066" y="418"/>
                    <a:pt x="1405" y="1297"/>
                  </a:cubicBezTo>
                  <a:cubicBezTo>
                    <a:pt x="0" y="3155"/>
                    <a:pt x="0" y="6476"/>
                    <a:pt x="3846" y="9036"/>
                  </a:cubicBezTo>
                  <a:cubicBezTo>
                    <a:pt x="7692" y="11596"/>
                    <a:pt x="7168" y="15097"/>
                    <a:pt x="7168" y="15097"/>
                  </a:cubicBezTo>
                  <a:cubicBezTo>
                    <a:pt x="9536" y="16448"/>
                    <a:pt x="12385" y="16870"/>
                    <a:pt x="15022" y="16870"/>
                  </a:cubicBezTo>
                  <a:cubicBezTo>
                    <a:pt x="19426" y="16870"/>
                    <a:pt x="23241" y="15692"/>
                    <a:pt x="23241" y="15692"/>
                  </a:cubicBezTo>
                  <a:cubicBezTo>
                    <a:pt x="23241" y="15692"/>
                    <a:pt x="22348" y="7072"/>
                    <a:pt x="16562" y="3500"/>
                  </a:cubicBezTo>
                  <a:cubicBezTo>
                    <a:pt x="12893" y="1240"/>
                    <a:pt x="8520" y="0"/>
                    <a:pt x="534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9"/>
            <p:cNvSpPr/>
            <p:nvPr/>
          </p:nvSpPr>
          <p:spPr>
            <a:xfrm flipH="1">
              <a:off x="7666791" y="2540113"/>
              <a:ext cx="533025" cy="568319"/>
            </a:xfrm>
            <a:custGeom>
              <a:avLst/>
              <a:gdLst/>
              <a:ahLst/>
              <a:cxnLst/>
              <a:rect l="l" t="t" r="r" b="b"/>
              <a:pathLst>
                <a:path w="12943" h="13800" fill="none" extrusionOk="0">
                  <a:moveTo>
                    <a:pt x="0" y="1"/>
                  </a:moveTo>
                  <a:cubicBezTo>
                    <a:pt x="0" y="1"/>
                    <a:pt x="9573" y="2537"/>
                    <a:pt x="12942" y="13800"/>
                  </a:cubicBezTo>
                </a:path>
              </a:pathLst>
            </a:custGeom>
            <a:noFill/>
            <a:ln w="38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9"/>
            <p:cNvSpPr/>
            <p:nvPr/>
          </p:nvSpPr>
          <p:spPr>
            <a:xfrm flipH="1">
              <a:off x="7854087" y="2459188"/>
              <a:ext cx="62803" cy="246683"/>
            </a:xfrm>
            <a:custGeom>
              <a:avLst/>
              <a:gdLst/>
              <a:ahLst/>
              <a:cxnLst/>
              <a:rect l="l" t="t" r="r" b="b"/>
              <a:pathLst>
                <a:path w="1525" h="5990" fill="none" extrusionOk="0">
                  <a:moveTo>
                    <a:pt x="1167" y="1"/>
                  </a:moveTo>
                  <a:cubicBezTo>
                    <a:pt x="1167" y="1"/>
                    <a:pt x="1524" y="3692"/>
                    <a:pt x="0" y="5990"/>
                  </a:cubicBezTo>
                </a:path>
              </a:pathLst>
            </a:custGeom>
            <a:noFill/>
            <a:ln w="38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9"/>
            <p:cNvSpPr/>
            <p:nvPr/>
          </p:nvSpPr>
          <p:spPr>
            <a:xfrm flipH="1">
              <a:off x="7964911" y="2665145"/>
              <a:ext cx="228069" cy="110369"/>
            </a:xfrm>
            <a:custGeom>
              <a:avLst/>
              <a:gdLst/>
              <a:ahLst/>
              <a:cxnLst/>
              <a:rect l="l" t="t" r="r" b="b"/>
              <a:pathLst>
                <a:path w="5538" h="2680" fill="none" extrusionOk="0">
                  <a:moveTo>
                    <a:pt x="1" y="2679"/>
                  </a:moveTo>
                  <a:cubicBezTo>
                    <a:pt x="1" y="2679"/>
                    <a:pt x="3870" y="1548"/>
                    <a:pt x="5537" y="1"/>
                  </a:cubicBezTo>
                </a:path>
              </a:pathLst>
            </a:custGeom>
            <a:noFill/>
            <a:ln w="38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9"/>
            <p:cNvSpPr/>
            <p:nvPr/>
          </p:nvSpPr>
          <p:spPr>
            <a:xfrm flipH="1">
              <a:off x="5221520" y="2237417"/>
              <a:ext cx="786998" cy="862979"/>
            </a:xfrm>
            <a:custGeom>
              <a:avLst/>
              <a:gdLst/>
              <a:ahLst/>
              <a:cxnLst/>
              <a:rect l="l" t="t" r="r" b="b"/>
              <a:pathLst>
                <a:path w="19110" h="20955" extrusionOk="0">
                  <a:moveTo>
                    <a:pt x="13587" y="0"/>
                  </a:moveTo>
                  <a:cubicBezTo>
                    <a:pt x="9990" y="0"/>
                    <a:pt x="3686" y="2765"/>
                    <a:pt x="0" y="14054"/>
                  </a:cubicBezTo>
                  <a:cubicBezTo>
                    <a:pt x="0" y="14054"/>
                    <a:pt x="2810" y="19614"/>
                    <a:pt x="6930" y="20721"/>
                  </a:cubicBezTo>
                  <a:cubicBezTo>
                    <a:pt x="7533" y="20885"/>
                    <a:pt x="8074" y="20955"/>
                    <a:pt x="8558" y="20955"/>
                  </a:cubicBezTo>
                  <a:cubicBezTo>
                    <a:pt x="11382" y="20955"/>
                    <a:pt x="12276" y="18578"/>
                    <a:pt x="12276" y="18578"/>
                  </a:cubicBezTo>
                  <a:cubicBezTo>
                    <a:pt x="12276" y="18578"/>
                    <a:pt x="12335" y="15078"/>
                    <a:pt x="15431" y="11303"/>
                  </a:cubicBezTo>
                  <a:cubicBezTo>
                    <a:pt x="18526" y="7517"/>
                    <a:pt x="19110" y="2171"/>
                    <a:pt x="15657" y="409"/>
                  </a:cubicBezTo>
                  <a:cubicBezTo>
                    <a:pt x="15179" y="164"/>
                    <a:pt x="14463" y="0"/>
                    <a:pt x="1358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9"/>
            <p:cNvSpPr/>
            <p:nvPr/>
          </p:nvSpPr>
          <p:spPr>
            <a:xfrm flipH="1">
              <a:off x="5444604" y="2429289"/>
              <a:ext cx="402106" cy="593357"/>
            </a:xfrm>
            <a:custGeom>
              <a:avLst/>
              <a:gdLst/>
              <a:ahLst/>
              <a:cxnLst/>
              <a:rect l="l" t="t" r="r" b="b"/>
              <a:pathLst>
                <a:path w="9764" h="14408" fill="none" extrusionOk="0">
                  <a:moveTo>
                    <a:pt x="0" y="14407"/>
                  </a:moveTo>
                  <a:cubicBezTo>
                    <a:pt x="0" y="14407"/>
                    <a:pt x="3703" y="5454"/>
                    <a:pt x="9763" y="1"/>
                  </a:cubicBezTo>
                </a:path>
              </a:pathLst>
            </a:custGeom>
            <a:noFill/>
            <a:ln w="38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9"/>
            <p:cNvSpPr/>
            <p:nvPr/>
          </p:nvSpPr>
          <p:spPr>
            <a:xfrm flipH="1">
              <a:off x="5696641" y="2492547"/>
              <a:ext cx="156452" cy="247177"/>
            </a:xfrm>
            <a:custGeom>
              <a:avLst/>
              <a:gdLst/>
              <a:ahLst/>
              <a:cxnLst/>
              <a:rect l="l" t="t" r="r" b="b"/>
              <a:pathLst>
                <a:path w="3799" h="6002" fill="none" extrusionOk="0">
                  <a:moveTo>
                    <a:pt x="1" y="1"/>
                  </a:moveTo>
                  <a:cubicBezTo>
                    <a:pt x="1" y="1"/>
                    <a:pt x="251" y="3322"/>
                    <a:pt x="3799" y="6001"/>
                  </a:cubicBezTo>
                </a:path>
              </a:pathLst>
            </a:custGeom>
            <a:noFill/>
            <a:ln w="38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9"/>
            <p:cNvSpPr/>
            <p:nvPr/>
          </p:nvSpPr>
          <p:spPr>
            <a:xfrm flipH="1">
              <a:off x="5347535" y="2610248"/>
              <a:ext cx="260397" cy="58850"/>
            </a:xfrm>
            <a:custGeom>
              <a:avLst/>
              <a:gdLst/>
              <a:ahLst/>
              <a:cxnLst/>
              <a:rect l="l" t="t" r="r" b="b"/>
              <a:pathLst>
                <a:path w="6323" h="1429" fill="none" extrusionOk="0">
                  <a:moveTo>
                    <a:pt x="6323" y="1429"/>
                  </a:moveTo>
                  <a:cubicBezTo>
                    <a:pt x="6323" y="1429"/>
                    <a:pt x="2549" y="1238"/>
                    <a:pt x="1" y="0"/>
                  </a:cubicBezTo>
                </a:path>
              </a:pathLst>
            </a:custGeom>
            <a:noFill/>
            <a:ln w="38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9"/>
            <p:cNvSpPr/>
            <p:nvPr/>
          </p:nvSpPr>
          <p:spPr>
            <a:xfrm flipH="1">
              <a:off x="5502979" y="2530971"/>
              <a:ext cx="2537501" cy="1307915"/>
            </a:xfrm>
            <a:custGeom>
              <a:avLst/>
              <a:gdLst/>
              <a:ahLst/>
              <a:cxnLst/>
              <a:rect l="l" t="t" r="r" b="b"/>
              <a:pathLst>
                <a:path w="61616" h="31759" extrusionOk="0">
                  <a:moveTo>
                    <a:pt x="47079" y="1"/>
                  </a:moveTo>
                  <a:cubicBezTo>
                    <a:pt x="46914" y="1"/>
                    <a:pt x="46743" y="7"/>
                    <a:pt x="46566" y="20"/>
                  </a:cubicBezTo>
                  <a:cubicBezTo>
                    <a:pt x="41696" y="389"/>
                    <a:pt x="41708" y="3806"/>
                    <a:pt x="41220" y="3973"/>
                  </a:cubicBezTo>
                  <a:cubicBezTo>
                    <a:pt x="41196" y="3982"/>
                    <a:pt x="41170" y="3986"/>
                    <a:pt x="41143" y="3986"/>
                  </a:cubicBezTo>
                  <a:cubicBezTo>
                    <a:pt x="40708" y="3986"/>
                    <a:pt x="39862" y="2948"/>
                    <a:pt x="38990" y="2948"/>
                  </a:cubicBezTo>
                  <a:cubicBezTo>
                    <a:pt x="38800" y="2948"/>
                    <a:pt x="38610" y="2997"/>
                    <a:pt x="38422" y="3116"/>
                  </a:cubicBezTo>
                  <a:cubicBezTo>
                    <a:pt x="37339" y="3806"/>
                    <a:pt x="37946" y="7331"/>
                    <a:pt x="35505" y="7771"/>
                  </a:cubicBezTo>
                  <a:cubicBezTo>
                    <a:pt x="35339" y="7800"/>
                    <a:pt x="35184" y="7814"/>
                    <a:pt x="35039" y="7814"/>
                  </a:cubicBezTo>
                  <a:cubicBezTo>
                    <a:pt x="33068" y="7814"/>
                    <a:pt x="33022" y="5268"/>
                    <a:pt x="31147" y="5068"/>
                  </a:cubicBezTo>
                  <a:cubicBezTo>
                    <a:pt x="31077" y="5060"/>
                    <a:pt x="31007" y="5057"/>
                    <a:pt x="30937" y="5057"/>
                  </a:cubicBezTo>
                  <a:cubicBezTo>
                    <a:pt x="29108" y="5057"/>
                    <a:pt x="27177" y="7617"/>
                    <a:pt x="25778" y="7617"/>
                  </a:cubicBezTo>
                  <a:cubicBezTo>
                    <a:pt x="25684" y="7617"/>
                    <a:pt x="25593" y="7605"/>
                    <a:pt x="25504" y="7581"/>
                  </a:cubicBezTo>
                  <a:cubicBezTo>
                    <a:pt x="24076" y="7168"/>
                    <a:pt x="22578" y="3246"/>
                    <a:pt x="20314" y="3246"/>
                  </a:cubicBezTo>
                  <a:cubicBezTo>
                    <a:pt x="20294" y="3246"/>
                    <a:pt x="20274" y="3246"/>
                    <a:pt x="20253" y="3247"/>
                  </a:cubicBezTo>
                  <a:cubicBezTo>
                    <a:pt x="17967" y="3318"/>
                    <a:pt x="17753" y="5164"/>
                    <a:pt x="16872" y="5235"/>
                  </a:cubicBezTo>
                  <a:cubicBezTo>
                    <a:pt x="16843" y="5238"/>
                    <a:pt x="16815" y="5239"/>
                    <a:pt x="16786" y="5239"/>
                  </a:cubicBezTo>
                  <a:cubicBezTo>
                    <a:pt x="16002" y="5239"/>
                    <a:pt x="15469" y="4204"/>
                    <a:pt x="13934" y="4204"/>
                  </a:cubicBezTo>
                  <a:cubicBezTo>
                    <a:pt x="13864" y="4204"/>
                    <a:pt x="13791" y="4207"/>
                    <a:pt x="13717" y="4211"/>
                  </a:cubicBezTo>
                  <a:cubicBezTo>
                    <a:pt x="11967" y="4318"/>
                    <a:pt x="11728" y="6128"/>
                    <a:pt x="10824" y="6402"/>
                  </a:cubicBezTo>
                  <a:cubicBezTo>
                    <a:pt x="10786" y="6412"/>
                    <a:pt x="10747" y="6417"/>
                    <a:pt x="10707" y="6417"/>
                  </a:cubicBezTo>
                  <a:cubicBezTo>
                    <a:pt x="9910" y="6417"/>
                    <a:pt x="8595" y="4438"/>
                    <a:pt x="6785" y="4438"/>
                  </a:cubicBezTo>
                  <a:cubicBezTo>
                    <a:pt x="6428" y="4438"/>
                    <a:pt x="6051" y="4515"/>
                    <a:pt x="5656" y="4699"/>
                  </a:cubicBezTo>
                  <a:cubicBezTo>
                    <a:pt x="3156" y="5878"/>
                    <a:pt x="3656" y="12188"/>
                    <a:pt x="3656" y="12188"/>
                  </a:cubicBezTo>
                  <a:cubicBezTo>
                    <a:pt x="2728" y="11347"/>
                    <a:pt x="2011" y="11021"/>
                    <a:pt x="1458" y="11021"/>
                  </a:cubicBezTo>
                  <a:cubicBezTo>
                    <a:pt x="726" y="11021"/>
                    <a:pt x="279" y="11591"/>
                    <a:pt x="1" y="12295"/>
                  </a:cubicBezTo>
                  <a:cubicBezTo>
                    <a:pt x="6513" y="24940"/>
                    <a:pt x="21730" y="30738"/>
                    <a:pt x="29076" y="31548"/>
                  </a:cubicBezTo>
                  <a:cubicBezTo>
                    <a:pt x="30371" y="31690"/>
                    <a:pt x="31659" y="31758"/>
                    <a:pt x="32932" y="31758"/>
                  </a:cubicBezTo>
                  <a:cubicBezTo>
                    <a:pt x="47588" y="31758"/>
                    <a:pt x="60367" y="22667"/>
                    <a:pt x="61616" y="11450"/>
                  </a:cubicBezTo>
                  <a:lnTo>
                    <a:pt x="61616" y="11450"/>
                  </a:lnTo>
                  <a:cubicBezTo>
                    <a:pt x="59711" y="11522"/>
                    <a:pt x="58996" y="12998"/>
                    <a:pt x="58996" y="12998"/>
                  </a:cubicBezTo>
                  <a:cubicBezTo>
                    <a:pt x="58289" y="9141"/>
                    <a:pt x="56384" y="8615"/>
                    <a:pt x="54787" y="8615"/>
                  </a:cubicBezTo>
                  <a:cubicBezTo>
                    <a:pt x="54555" y="8615"/>
                    <a:pt x="54329" y="8627"/>
                    <a:pt x="54115" y="8640"/>
                  </a:cubicBezTo>
                  <a:cubicBezTo>
                    <a:pt x="54022" y="8645"/>
                    <a:pt x="53932" y="8648"/>
                    <a:pt x="53846" y="8648"/>
                  </a:cubicBezTo>
                  <a:cubicBezTo>
                    <a:pt x="52347" y="8648"/>
                    <a:pt x="51800" y="7864"/>
                    <a:pt x="51721" y="6164"/>
                  </a:cubicBezTo>
                  <a:cubicBezTo>
                    <a:pt x="51630" y="4431"/>
                    <a:pt x="51449" y="1"/>
                    <a:pt x="470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9"/>
            <p:cNvSpPr/>
            <p:nvPr/>
          </p:nvSpPr>
          <p:spPr>
            <a:xfrm flipH="1">
              <a:off x="6526764" y="2038502"/>
              <a:ext cx="168231" cy="206942"/>
            </a:xfrm>
            <a:custGeom>
              <a:avLst/>
              <a:gdLst/>
              <a:ahLst/>
              <a:cxnLst/>
              <a:rect l="l" t="t" r="r" b="b"/>
              <a:pathLst>
                <a:path w="4085" h="5025" extrusionOk="0">
                  <a:moveTo>
                    <a:pt x="4001" y="0"/>
                  </a:moveTo>
                  <a:lnTo>
                    <a:pt x="262" y="250"/>
                  </a:lnTo>
                  <a:lnTo>
                    <a:pt x="0" y="4858"/>
                  </a:lnTo>
                  <a:lnTo>
                    <a:pt x="4084" y="5025"/>
                  </a:lnTo>
                  <a:lnTo>
                    <a:pt x="4084" y="5025"/>
                  </a:lnTo>
                  <a:lnTo>
                    <a:pt x="40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9"/>
            <p:cNvSpPr/>
            <p:nvPr/>
          </p:nvSpPr>
          <p:spPr>
            <a:xfrm flipH="1">
              <a:off x="6529235" y="2038008"/>
              <a:ext cx="158388" cy="82736"/>
            </a:xfrm>
            <a:custGeom>
              <a:avLst/>
              <a:gdLst/>
              <a:ahLst/>
              <a:cxnLst/>
              <a:rect l="l" t="t" r="r" b="b"/>
              <a:pathLst>
                <a:path w="3846" h="2009" extrusionOk="0">
                  <a:moveTo>
                    <a:pt x="3822" y="1"/>
                  </a:moveTo>
                  <a:lnTo>
                    <a:pt x="83" y="262"/>
                  </a:lnTo>
                  <a:lnTo>
                    <a:pt x="0" y="1810"/>
                  </a:lnTo>
                  <a:cubicBezTo>
                    <a:pt x="462" y="1912"/>
                    <a:pt x="1078" y="2008"/>
                    <a:pt x="1756" y="2008"/>
                  </a:cubicBezTo>
                  <a:cubicBezTo>
                    <a:pt x="2423" y="2008"/>
                    <a:pt x="3149" y="1915"/>
                    <a:pt x="3846" y="1644"/>
                  </a:cubicBezTo>
                  <a:lnTo>
                    <a:pt x="3822" y="1"/>
                  </a:lnTo>
                  <a:close/>
                </a:path>
              </a:pathLst>
            </a:custGeom>
            <a:solidFill>
              <a:srgbClr val="243762">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9"/>
            <p:cNvSpPr/>
            <p:nvPr/>
          </p:nvSpPr>
          <p:spPr>
            <a:xfrm flipH="1">
              <a:off x="6150235" y="1436858"/>
              <a:ext cx="834275" cy="641170"/>
            </a:xfrm>
            <a:custGeom>
              <a:avLst/>
              <a:gdLst/>
              <a:ahLst/>
              <a:cxnLst/>
              <a:rect l="l" t="t" r="r" b="b"/>
              <a:pathLst>
                <a:path w="20258" h="15569" extrusionOk="0">
                  <a:moveTo>
                    <a:pt x="12829" y="0"/>
                  </a:moveTo>
                  <a:cubicBezTo>
                    <a:pt x="10956" y="3940"/>
                    <a:pt x="7539" y="4766"/>
                    <a:pt x="5001" y="4766"/>
                  </a:cubicBezTo>
                  <a:cubicBezTo>
                    <a:pt x="3167" y="4766"/>
                    <a:pt x="1792" y="4334"/>
                    <a:pt x="1792" y="4334"/>
                  </a:cubicBezTo>
                  <a:lnTo>
                    <a:pt x="1792" y="4334"/>
                  </a:lnTo>
                  <a:cubicBezTo>
                    <a:pt x="1792" y="4334"/>
                    <a:pt x="2030" y="5918"/>
                    <a:pt x="1375" y="6013"/>
                  </a:cubicBezTo>
                  <a:cubicBezTo>
                    <a:pt x="1362" y="6016"/>
                    <a:pt x="1348" y="6017"/>
                    <a:pt x="1335" y="6017"/>
                  </a:cubicBezTo>
                  <a:cubicBezTo>
                    <a:pt x="851" y="6017"/>
                    <a:pt x="625" y="4335"/>
                    <a:pt x="625" y="4334"/>
                  </a:cubicBezTo>
                  <a:lnTo>
                    <a:pt x="625" y="4334"/>
                  </a:lnTo>
                  <a:cubicBezTo>
                    <a:pt x="625" y="4335"/>
                    <a:pt x="0" y="15569"/>
                    <a:pt x="9016" y="15569"/>
                  </a:cubicBezTo>
                  <a:cubicBezTo>
                    <a:pt x="9146" y="15569"/>
                    <a:pt x="9278" y="15567"/>
                    <a:pt x="9412" y="15562"/>
                  </a:cubicBezTo>
                  <a:cubicBezTo>
                    <a:pt x="20258" y="15205"/>
                    <a:pt x="17544" y="4228"/>
                    <a:pt x="17544" y="4227"/>
                  </a:cubicBezTo>
                  <a:lnTo>
                    <a:pt x="17544" y="4227"/>
                  </a:lnTo>
                  <a:cubicBezTo>
                    <a:pt x="17544" y="4228"/>
                    <a:pt x="17637" y="5561"/>
                    <a:pt x="17187" y="5561"/>
                  </a:cubicBezTo>
                  <a:cubicBezTo>
                    <a:pt x="17183" y="5561"/>
                    <a:pt x="17179" y="5561"/>
                    <a:pt x="17175" y="5561"/>
                  </a:cubicBezTo>
                  <a:cubicBezTo>
                    <a:pt x="16710" y="5525"/>
                    <a:pt x="16806" y="4311"/>
                    <a:pt x="16806" y="4311"/>
                  </a:cubicBezTo>
                  <a:cubicBezTo>
                    <a:pt x="13555" y="2941"/>
                    <a:pt x="12829" y="0"/>
                    <a:pt x="128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9"/>
            <p:cNvSpPr/>
            <p:nvPr/>
          </p:nvSpPr>
          <p:spPr>
            <a:xfrm flipH="1">
              <a:off x="6929328" y="1578034"/>
              <a:ext cx="255249" cy="248042"/>
            </a:xfrm>
            <a:custGeom>
              <a:avLst/>
              <a:gdLst/>
              <a:ahLst/>
              <a:cxnLst/>
              <a:rect l="l" t="t" r="r" b="b"/>
              <a:pathLst>
                <a:path w="6198" h="6023" extrusionOk="0">
                  <a:moveTo>
                    <a:pt x="3081" y="1"/>
                  </a:moveTo>
                  <a:cubicBezTo>
                    <a:pt x="2297" y="1"/>
                    <a:pt x="1501" y="378"/>
                    <a:pt x="1006" y="1621"/>
                  </a:cubicBezTo>
                  <a:cubicBezTo>
                    <a:pt x="1" y="4143"/>
                    <a:pt x="1914" y="6022"/>
                    <a:pt x="3883" y="6022"/>
                  </a:cubicBezTo>
                  <a:cubicBezTo>
                    <a:pt x="4712" y="6022"/>
                    <a:pt x="5550" y="5689"/>
                    <a:pt x="6185" y="4931"/>
                  </a:cubicBezTo>
                  <a:cubicBezTo>
                    <a:pt x="6197" y="4931"/>
                    <a:pt x="5733" y="3835"/>
                    <a:pt x="5483" y="906"/>
                  </a:cubicBezTo>
                  <a:cubicBezTo>
                    <a:pt x="5483" y="906"/>
                    <a:pt x="4296" y="1"/>
                    <a:pt x="30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9"/>
            <p:cNvSpPr/>
            <p:nvPr/>
          </p:nvSpPr>
          <p:spPr>
            <a:xfrm flipH="1">
              <a:off x="7026929" y="1647221"/>
              <a:ext cx="71616" cy="63298"/>
            </a:xfrm>
            <a:custGeom>
              <a:avLst/>
              <a:gdLst/>
              <a:ahLst/>
              <a:cxnLst/>
              <a:rect l="l" t="t" r="r" b="b"/>
              <a:pathLst>
                <a:path w="1739" h="1537" fill="none" extrusionOk="0">
                  <a:moveTo>
                    <a:pt x="1" y="1536"/>
                  </a:moveTo>
                  <a:cubicBezTo>
                    <a:pt x="1" y="1536"/>
                    <a:pt x="370" y="107"/>
                    <a:pt x="1739" y="0"/>
                  </a:cubicBezTo>
                </a:path>
              </a:pathLst>
            </a:custGeom>
            <a:noFill/>
            <a:ln w="4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9"/>
            <p:cNvSpPr/>
            <p:nvPr/>
          </p:nvSpPr>
          <p:spPr>
            <a:xfrm flipH="1">
              <a:off x="7033271" y="1662418"/>
              <a:ext cx="33893" cy="65233"/>
            </a:xfrm>
            <a:custGeom>
              <a:avLst/>
              <a:gdLst/>
              <a:ahLst/>
              <a:cxnLst/>
              <a:rect l="l" t="t" r="r" b="b"/>
              <a:pathLst>
                <a:path w="823" h="1584" fill="none" extrusionOk="0">
                  <a:moveTo>
                    <a:pt x="822" y="1584"/>
                  </a:moveTo>
                  <a:cubicBezTo>
                    <a:pt x="822" y="1584"/>
                    <a:pt x="132" y="1036"/>
                    <a:pt x="1" y="0"/>
                  </a:cubicBezTo>
                </a:path>
              </a:pathLst>
            </a:custGeom>
            <a:noFill/>
            <a:ln w="4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9"/>
            <p:cNvSpPr/>
            <p:nvPr/>
          </p:nvSpPr>
          <p:spPr>
            <a:xfrm flipH="1">
              <a:off x="6121690" y="1579722"/>
              <a:ext cx="150646" cy="243553"/>
            </a:xfrm>
            <a:custGeom>
              <a:avLst/>
              <a:gdLst/>
              <a:ahLst/>
              <a:cxnLst/>
              <a:rect l="l" t="t" r="r" b="b"/>
              <a:pathLst>
                <a:path w="3658" h="5914" extrusionOk="0">
                  <a:moveTo>
                    <a:pt x="1606" y="1"/>
                  </a:moveTo>
                  <a:cubicBezTo>
                    <a:pt x="835" y="1"/>
                    <a:pt x="251" y="794"/>
                    <a:pt x="251" y="794"/>
                  </a:cubicBezTo>
                  <a:cubicBezTo>
                    <a:pt x="453" y="2580"/>
                    <a:pt x="13" y="5759"/>
                    <a:pt x="1" y="5783"/>
                  </a:cubicBezTo>
                  <a:cubicBezTo>
                    <a:pt x="236" y="5872"/>
                    <a:pt x="459" y="5914"/>
                    <a:pt x="670" y="5914"/>
                  </a:cubicBezTo>
                  <a:cubicBezTo>
                    <a:pt x="2834" y="5914"/>
                    <a:pt x="3657" y="1546"/>
                    <a:pt x="2572" y="461"/>
                  </a:cubicBezTo>
                  <a:cubicBezTo>
                    <a:pt x="2237" y="122"/>
                    <a:pt x="1907" y="1"/>
                    <a:pt x="16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9"/>
            <p:cNvSpPr/>
            <p:nvPr/>
          </p:nvSpPr>
          <p:spPr>
            <a:xfrm flipH="1">
              <a:off x="6516962" y="1695282"/>
              <a:ext cx="43200" cy="74046"/>
            </a:xfrm>
            <a:custGeom>
              <a:avLst/>
              <a:gdLst/>
              <a:ahLst/>
              <a:cxnLst/>
              <a:rect l="l" t="t" r="r" b="b"/>
              <a:pathLst>
                <a:path w="1049" h="1798" fill="none" extrusionOk="0">
                  <a:moveTo>
                    <a:pt x="1" y="0"/>
                  </a:moveTo>
                  <a:cubicBezTo>
                    <a:pt x="1" y="0"/>
                    <a:pt x="251" y="607"/>
                    <a:pt x="501" y="774"/>
                  </a:cubicBezTo>
                  <a:cubicBezTo>
                    <a:pt x="965" y="1048"/>
                    <a:pt x="1048" y="1798"/>
                    <a:pt x="251" y="1631"/>
                  </a:cubicBezTo>
                </a:path>
              </a:pathLst>
            </a:custGeom>
            <a:noFill/>
            <a:ln w="4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9"/>
            <p:cNvSpPr/>
            <p:nvPr/>
          </p:nvSpPr>
          <p:spPr>
            <a:xfrm flipH="1">
              <a:off x="6427718" y="1437846"/>
              <a:ext cx="35829" cy="115764"/>
            </a:xfrm>
            <a:custGeom>
              <a:avLst/>
              <a:gdLst/>
              <a:ahLst/>
              <a:cxnLst/>
              <a:rect l="l" t="t" r="r" b="b"/>
              <a:pathLst>
                <a:path w="870" h="2811" fill="none" extrusionOk="0">
                  <a:moveTo>
                    <a:pt x="179" y="0"/>
                  </a:moveTo>
                  <a:cubicBezTo>
                    <a:pt x="179" y="0"/>
                    <a:pt x="0" y="1393"/>
                    <a:pt x="869" y="2810"/>
                  </a:cubicBezTo>
                </a:path>
              </a:pathLst>
            </a:custGeom>
            <a:noFill/>
            <a:ln w="4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9"/>
            <p:cNvSpPr/>
            <p:nvPr/>
          </p:nvSpPr>
          <p:spPr>
            <a:xfrm flipH="1">
              <a:off x="6702326" y="1688404"/>
              <a:ext cx="19644" cy="31916"/>
            </a:xfrm>
            <a:custGeom>
              <a:avLst/>
              <a:gdLst/>
              <a:ahLst/>
              <a:cxnLst/>
              <a:rect l="l" t="t" r="r" b="b"/>
              <a:pathLst>
                <a:path w="477" h="775" extrusionOk="0">
                  <a:moveTo>
                    <a:pt x="239" y="0"/>
                  </a:moveTo>
                  <a:cubicBezTo>
                    <a:pt x="96" y="0"/>
                    <a:pt x="1" y="167"/>
                    <a:pt x="1" y="381"/>
                  </a:cubicBezTo>
                  <a:cubicBezTo>
                    <a:pt x="1" y="596"/>
                    <a:pt x="96" y="774"/>
                    <a:pt x="239" y="774"/>
                  </a:cubicBezTo>
                  <a:cubicBezTo>
                    <a:pt x="370" y="774"/>
                    <a:pt x="477" y="596"/>
                    <a:pt x="477" y="381"/>
                  </a:cubicBezTo>
                  <a:cubicBezTo>
                    <a:pt x="477" y="167"/>
                    <a:pt x="370" y="0"/>
                    <a:pt x="2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9"/>
            <p:cNvSpPr/>
            <p:nvPr/>
          </p:nvSpPr>
          <p:spPr>
            <a:xfrm flipH="1">
              <a:off x="6375251" y="1690834"/>
              <a:ext cx="19644" cy="31916"/>
            </a:xfrm>
            <a:custGeom>
              <a:avLst/>
              <a:gdLst/>
              <a:ahLst/>
              <a:cxnLst/>
              <a:rect l="l" t="t" r="r" b="b"/>
              <a:pathLst>
                <a:path w="477" h="775" extrusionOk="0">
                  <a:moveTo>
                    <a:pt x="238" y="1"/>
                  </a:moveTo>
                  <a:cubicBezTo>
                    <a:pt x="107" y="1"/>
                    <a:pt x="0" y="168"/>
                    <a:pt x="0" y="382"/>
                  </a:cubicBezTo>
                  <a:cubicBezTo>
                    <a:pt x="0" y="596"/>
                    <a:pt x="107" y="775"/>
                    <a:pt x="238" y="775"/>
                  </a:cubicBezTo>
                  <a:cubicBezTo>
                    <a:pt x="369" y="775"/>
                    <a:pt x="476" y="608"/>
                    <a:pt x="476" y="382"/>
                  </a:cubicBezTo>
                  <a:cubicBezTo>
                    <a:pt x="476" y="168"/>
                    <a:pt x="369" y="1"/>
                    <a:pt x="2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9"/>
            <p:cNvSpPr/>
            <p:nvPr/>
          </p:nvSpPr>
          <p:spPr>
            <a:xfrm flipH="1">
              <a:off x="6335058" y="1576098"/>
              <a:ext cx="101062" cy="54484"/>
            </a:xfrm>
            <a:custGeom>
              <a:avLst/>
              <a:gdLst/>
              <a:ahLst/>
              <a:cxnLst/>
              <a:rect l="l" t="t" r="r" b="b"/>
              <a:pathLst>
                <a:path w="2454" h="1323" fill="none" extrusionOk="0">
                  <a:moveTo>
                    <a:pt x="1" y="1322"/>
                  </a:moveTo>
                  <a:cubicBezTo>
                    <a:pt x="1" y="1322"/>
                    <a:pt x="870" y="1"/>
                    <a:pt x="2454" y="1322"/>
                  </a:cubicBezTo>
                </a:path>
              </a:pathLst>
            </a:custGeom>
            <a:noFill/>
            <a:ln w="4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9"/>
            <p:cNvSpPr/>
            <p:nvPr/>
          </p:nvSpPr>
          <p:spPr>
            <a:xfrm flipH="1">
              <a:off x="6669957" y="1576098"/>
              <a:ext cx="101021" cy="54484"/>
            </a:xfrm>
            <a:custGeom>
              <a:avLst/>
              <a:gdLst/>
              <a:ahLst/>
              <a:cxnLst/>
              <a:rect l="l" t="t" r="r" b="b"/>
              <a:pathLst>
                <a:path w="2453" h="1323" fill="none" extrusionOk="0">
                  <a:moveTo>
                    <a:pt x="2453" y="1322"/>
                  </a:moveTo>
                  <a:cubicBezTo>
                    <a:pt x="2453" y="1322"/>
                    <a:pt x="1584" y="1"/>
                    <a:pt x="0" y="1322"/>
                  </a:cubicBezTo>
                </a:path>
              </a:pathLst>
            </a:custGeom>
            <a:noFill/>
            <a:ln w="4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9"/>
            <p:cNvSpPr/>
            <p:nvPr/>
          </p:nvSpPr>
          <p:spPr>
            <a:xfrm flipH="1">
              <a:off x="6446376" y="1810965"/>
              <a:ext cx="222633" cy="104974"/>
            </a:xfrm>
            <a:custGeom>
              <a:avLst/>
              <a:gdLst/>
              <a:ahLst/>
              <a:cxnLst/>
              <a:rect l="l" t="t" r="r" b="b"/>
              <a:pathLst>
                <a:path w="5406" h="2549" fill="none" extrusionOk="0">
                  <a:moveTo>
                    <a:pt x="96" y="1"/>
                  </a:moveTo>
                  <a:cubicBezTo>
                    <a:pt x="1" y="1156"/>
                    <a:pt x="1167" y="1882"/>
                    <a:pt x="2156" y="2132"/>
                  </a:cubicBezTo>
                  <a:cubicBezTo>
                    <a:pt x="3072" y="2335"/>
                    <a:pt x="4787" y="2549"/>
                    <a:pt x="5406" y="1692"/>
                  </a:cubicBezTo>
                </a:path>
              </a:pathLst>
            </a:custGeom>
            <a:noFill/>
            <a:ln w="38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9"/>
            <p:cNvSpPr/>
            <p:nvPr/>
          </p:nvSpPr>
          <p:spPr>
            <a:xfrm flipH="1">
              <a:off x="6297293" y="1883077"/>
              <a:ext cx="146651" cy="146157"/>
            </a:xfrm>
            <a:custGeom>
              <a:avLst/>
              <a:gdLst/>
              <a:ahLst/>
              <a:cxnLst/>
              <a:rect l="l" t="t" r="r" b="b"/>
              <a:pathLst>
                <a:path w="3561" h="3549" extrusionOk="0">
                  <a:moveTo>
                    <a:pt x="1846" y="0"/>
                  </a:moveTo>
                  <a:cubicBezTo>
                    <a:pt x="822" y="0"/>
                    <a:pt x="0" y="834"/>
                    <a:pt x="0" y="1846"/>
                  </a:cubicBezTo>
                  <a:cubicBezTo>
                    <a:pt x="0" y="2608"/>
                    <a:pt x="465" y="3262"/>
                    <a:pt x="1120" y="3548"/>
                  </a:cubicBezTo>
                  <a:cubicBezTo>
                    <a:pt x="2215" y="2905"/>
                    <a:pt x="3013" y="2060"/>
                    <a:pt x="3560" y="1131"/>
                  </a:cubicBezTo>
                  <a:cubicBezTo>
                    <a:pt x="3275" y="465"/>
                    <a:pt x="2620" y="0"/>
                    <a:pt x="18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9"/>
            <p:cNvSpPr/>
            <p:nvPr/>
          </p:nvSpPr>
          <p:spPr>
            <a:xfrm flipH="1">
              <a:off x="6721930" y="1878176"/>
              <a:ext cx="153034" cy="151552"/>
            </a:xfrm>
            <a:custGeom>
              <a:avLst/>
              <a:gdLst/>
              <a:ahLst/>
              <a:cxnLst/>
              <a:rect l="l" t="t" r="r" b="b"/>
              <a:pathLst>
                <a:path w="3716" h="3680" extrusionOk="0">
                  <a:moveTo>
                    <a:pt x="1846" y="0"/>
                  </a:moveTo>
                  <a:cubicBezTo>
                    <a:pt x="870" y="0"/>
                    <a:pt x="84" y="762"/>
                    <a:pt x="1" y="1715"/>
                  </a:cubicBezTo>
                  <a:cubicBezTo>
                    <a:pt x="525" y="2477"/>
                    <a:pt x="1192" y="3143"/>
                    <a:pt x="2013" y="3679"/>
                  </a:cubicBezTo>
                  <a:cubicBezTo>
                    <a:pt x="2954" y="3584"/>
                    <a:pt x="3692" y="2798"/>
                    <a:pt x="3692" y="1834"/>
                  </a:cubicBezTo>
                  <a:cubicBezTo>
                    <a:pt x="3716" y="834"/>
                    <a:pt x="2882" y="0"/>
                    <a:pt x="18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9"/>
            <p:cNvSpPr/>
            <p:nvPr/>
          </p:nvSpPr>
          <p:spPr>
            <a:xfrm flipH="1">
              <a:off x="7442714" y="2882386"/>
              <a:ext cx="368789" cy="380526"/>
            </a:xfrm>
            <a:custGeom>
              <a:avLst/>
              <a:gdLst/>
              <a:ahLst/>
              <a:cxnLst/>
              <a:rect l="l" t="t" r="r" b="b"/>
              <a:pathLst>
                <a:path w="8955" h="9240" extrusionOk="0">
                  <a:moveTo>
                    <a:pt x="3192" y="0"/>
                  </a:moveTo>
                  <a:cubicBezTo>
                    <a:pt x="3192" y="0"/>
                    <a:pt x="1" y="6334"/>
                    <a:pt x="5168" y="9239"/>
                  </a:cubicBezTo>
                  <a:lnTo>
                    <a:pt x="8954" y="4822"/>
                  </a:lnTo>
                  <a:lnTo>
                    <a:pt x="8097" y="1619"/>
                  </a:lnTo>
                  <a:lnTo>
                    <a:pt x="319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9"/>
            <p:cNvSpPr/>
            <p:nvPr/>
          </p:nvSpPr>
          <p:spPr>
            <a:xfrm flipH="1">
              <a:off x="7564325" y="3161361"/>
              <a:ext cx="132896" cy="101556"/>
            </a:xfrm>
            <a:custGeom>
              <a:avLst/>
              <a:gdLst/>
              <a:ahLst/>
              <a:cxnLst/>
              <a:rect l="l" t="t" r="r" b="b"/>
              <a:pathLst>
                <a:path w="3227" h="2466" extrusionOk="0">
                  <a:moveTo>
                    <a:pt x="0" y="1"/>
                  </a:moveTo>
                  <a:lnTo>
                    <a:pt x="0" y="1"/>
                  </a:lnTo>
                  <a:cubicBezTo>
                    <a:pt x="429" y="906"/>
                    <a:pt x="1191" y="1787"/>
                    <a:pt x="2393" y="2465"/>
                  </a:cubicBezTo>
                  <a:lnTo>
                    <a:pt x="3227" y="1501"/>
                  </a:lnTo>
                  <a:cubicBezTo>
                    <a:pt x="1857" y="1108"/>
                    <a:pt x="774" y="513"/>
                    <a:pt x="0" y="1"/>
                  </a:cubicBezTo>
                  <a:close/>
                </a:path>
              </a:pathLst>
            </a:custGeom>
            <a:solidFill>
              <a:srgbClr val="243762">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9"/>
            <p:cNvSpPr/>
            <p:nvPr/>
          </p:nvSpPr>
          <p:spPr>
            <a:xfrm flipH="1">
              <a:off x="5075447" y="2481015"/>
              <a:ext cx="1047312" cy="926565"/>
            </a:xfrm>
            <a:custGeom>
              <a:avLst/>
              <a:gdLst/>
              <a:ahLst/>
              <a:cxnLst/>
              <a:rect l="l" t="t" r="r" b="b"/>
              <a:pathLst>
                <a:path w="25431" h="22499" extrusionOk="0">
                  <a:moveTo>
                    <a:pt x="24740" y="1"/>
                  </a:moveTo>
                  <a:cubicBezTo>
                    <a:pt x="24325" y="1"/>
                    <a:pt x="23515" y="721"/>
                    <a:pt x="23515" y="721"/>
                  </a:cubicBezTo>
                  <a:cubicBezTo>
                    <a:pt x="23515" y="721"/>
                    <a:pt x="23501" y="515"/>
                    <a:pt x="23285" y="515"/>
                  </a:cubicBezTo>
                  <a:cubicBezTo>
                    <a:pt x="23222" y="515"/>
                    <a:pt x="23141" y="532"/>
                    <a:pt x="23039" y="578"/>
                  </a:cubicBezTo>
                  <a:cubicBezTo>
                    <a:pt x="22628" y="756"/>
                    <a:pt x="21409" y="1338"/>
                    <a:pt x="20048" y="1338"/>
                  </a:cubicBezTo>
                  <a:cubicBezTo>
                    <a:pt x="19950" y="1338"/>
                    <a:pt x="19852" y="1335"/>
                    <a:pt x="19753" y="1328"/>
                  </a:cubicBezTo>
                  <a:cubicBezTo>
                    <a:pt x="19578" y="1320"/>
                    <a:pt x="19394" y="1314"/>
                    <a:pt x="19202" y="1314"/>
                  </a:cubicBezTo>
                  <a:cubicBezTo>
                    <a:pt x="17774" y="1314"/>
                    <a:pt x="15967" y="1645"/>
                    <a:pt x="15169" y="3745"/>
                  </a:cubicBezTo>
                  <a:cubicBezTo>
                    <a:pt x="14366" y="5858"/>
                    <a:pt x="11445" y="14005"/>
                    <a:pt x="7954" y="14005"/>
                  </a:cubicBezTo>
                  <a:cubicBezTo>
                    <a:pt x="7509" y="14005"/>
                    <a:pt x="7056" y="13873"/>
                    <a:pt x="6596" y="13580"/>
                  </a:cubicBezTo>
                  <a:lnTo>
                    <a:pt x="0" y="19033"/>
                  </a:lnTo>
                  <a:cubicBezTo>
                    <a:pt x="1074" y="20543"/>
                    <a:pt x="3060" y="22498"/>
                    <a:pt x="6642" y="22498"/>
                  </a:cubicBezTo>
                  <a:cubicBezTo>
                    <a:pt x="6674" y="22498"/>
                    <a:pt x="6706" y="22498"/>
                    <a:pt x="6739" y="22498"/>
                  </a:cubicBezTo>
                  <a:cubicBezTo>
                    <a:pt x="11001" y="22462"/>
                    <a:pt x="15288" y="18211"/>
                    <a:pt x="17336" y="12925"/>
                  </a:cubicBezTo>
                  <a:cubicBezTo>
                    <a:pt x="19407" y="7639"/>
                    <a:pt x="19241" y="5019"/>
                    <a:pt x="20907" y="4067"/>
                  </a:cubicBezTo>
                  <a:cubicBezTo>
                    <a:pt x="22598" y="3114"/>
                    <a:pt x="22693" y="3257"/>
                    <a:pt x="24205" y="2317"/>
                  </a:cubicBezTo>
                  <a:cubicBezTo>
                    <a:pt x="25430" y="1549"/>
                    <a:pt x="25346" y="932"/>
                    <a:pt x="24917" y="932"/>
                  </a:cubicBezTo>
                  <a:cubicBezTo>
                    <a:pt x="24821" y="932"/>
                    <a:pt x="24707" y="963"/>
                    <a:pt x="24586" y="1031"/>
                  </a:cubicBezTo>
                  <a:cubicBezTo>
                    <a:pt x="24586" y="1031"/>
                    <a:pt x="25218" y="340"/>
                    <a:pt x="24896" y="54"/>
                  </a:cubicBezTo>
                  <a:cubicBezTo>
                    <a:pt x="24856" y="17"/>
                    <a:pt x="24802" y="1"/>
                    <a:pt x="247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9"/>
            <p:cNvSpPr/>
            <p:nvPr/>
          </p:nvSpPr>
          <p:spPr>
            <a:xfrm flipH="1">
              <a:off x="5329378" y="2766662"/>
              <a:ext cx="752693" cy="640882"/>
            </a:xfrm>
            <a:custGeom>
              <a:avLst/>
              <a:gdLst/>
              <a:ahLst/>
              <a:cxnLst/>
              <a:rect l="l" t="t" r="r" b="b"/>
              <a:pathLst>
                <a:path w="18277" h="15562" extrusionOk="0">
                  <a:moveTo>
                    <a:pt x="18276" y="0"/>
                  </a:moveTo>
                  <a:lnTo>
                    <a:pt x="18276" y="0"/>
                  </a:lnTo>
                  <a:cubicBezTo>
                    <a:pt x="15955" y="2679"/>
                    <a:pt x="15371" y="10144"/>
                    <a:pt x="8228" y="13466"/>
                  </a:cubicBezTo>
                  <a:cubicBezTo>
                    <a:pt x="6995" y="14035"/>
                    <a:pt x="5747" y="14241"/>
                    <a:pt x="4584" y="14241"/>
                  </a:cubicBezTo>
                  <a:cubicBezTo>
                    <a:pt x="2680" y="14241"/>
                    <a:pt x="1005" y="13689"/>
                    <a:pt x="0" y="13276"/>
                  </a:cubicBezTo>
                  <a:lnTo>
                    <a:pt x="0" y="13276"/>
                  </a:lnTo>
                  <a:cubicBezTo>
                    <a:pt x="1184" y="14472"/>
                    <a:pt x="2981" y="15562"/>
                    <a:pt x="5707" y="15562"/>
                  </a:cubicBezTo>
                  <a:cubicBezTo>
                    <a:pt x="5721" y="15562"/>
                    <a:pt x="5736" y="15562"/>
                    <a:pt x="5751" y="15562"/>
                  </a:cubicBezTo>
                  <a:cubicBezTo>
                    <a:pt x="10013" y="15538"/>
                    <a:pt x="14300" y="11275"/>
                    <a:pt x="16348" y="5989"/>
                  </a:cubicBezTo>
                  <a:cubicBezTo>
                    <a:pt x="17360" y="3393"/>
                    <a:pt x="17836" y="1429"/>
                    <a:pt x="18276" y="0"/>
                  </a:cubicBezTo>
                  <a:close/>
                </a:path>
              </a:pathLst>
            </a:custGeom>
            <a:solidFill>
              <a:srgbClr val="243762">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9"/>
            <p:cNvSpPr/>
            <p:nvPr/>
          </p:nvSpPr>
          <p:spPr>
            <a:xfrm flipH="1">
              <a:off x="5064120" y="2470967"/>
              <a:ext cx="838517" cy="936078"/>
            </a:xfrm>
            <a:custGeom>
              <a:avLst/>
              <a:gdLst/>
              <a:ahLst/>
              <a:cxnLst/>
              <a:rect l="l" t="t" r="r" b="b"/>
              <a:pathLst>
                <a:path w="20361" h="22730" fill="none" extrusionOk="0">
                  <a:moveTo>
                    <a:pt x="1" y="22634"/>
                  </a:moveTo>
                  <a:cubicBezTo>
                    <a:pt x="430" y="22694"/>
                    <a:pt x="894" y="22730"/>
                    <a:pt x="1394" y="22730"/>
                  </a:cubicBezTo>
                  <a:cubicBezTo>
                    <a:pt x="5656" y="22694"/>
                    <a:pt x="9943" y="18443"/>
                    <a:pt x="11991" y="13157"/>
                  </a:cubicBezTo>
                  <a:cubicBezTo>
                    <a:pt x="14062" y="7871"/>
                    <a:pt x="13896" y="5251"/>
                    <a:pt x="15562" y="4299"/>
                  </a:cubicBezTo>
                  <a:cubicBezTo>
                    <a:pt x="17253" y="3346"/>
                    <a:pt x="17348" y="3489"/>
                    <a:pt x="18860" y="2549"/>
                  </a:cubicBezTo>
                  <a:cubicBezTo>
                    <a:pt x="20361" y="1608"/>
                    <a:pt x="19896" y="894"/>
                    <a:pt x="19241" y="1263"/>
                  </a:cubicBezTo>
                  <a:cubicBezTo>
                    <a:pt x="19241" y="1263"/>
                    <a:pt x="19873" y="572"/>
                    <a:pt x="19551" y="286"/>
                  </a:cubicBezTo>
                  <a:cubicBezTo>
                    <a:pt x="19241" y="1"/>
                    <a:pt x="18170" y="953"/>
                    <a:pt x="18170" y="953"/>
                  </a:cubicBezTo>
                  <a:cubicBezTo>
                    <a:pt x="18170" y="953"/>
                    <a:pt x="18146" y="608"/>
                    <a:pt x="17694" y="798"/>
                  </a:cubicBezTo>
                  <a:cubicBezTo>
                    <a:pt x="17253" y="1001"/>
                    <a:pt x="15884" y="1656"/>
                    <a:pt x="14408" y="1560"/>
                  </a:cubicBezTo>
                  <a:cubicBezTo>
                    <a:pt x="12931" y="1489"/>
                    <a:pt x="10729" y="1596"/>
                    <a:pt x="9824" y="3977"/>
                  </a:cubicBezTo>
                </a:path>
              </a:pathLst>
            </a:custGeom>
            <a:noFill/>
            <a:ln w="4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9"/>
            <p:cNvSpPr/>
            <p:nvPr/>
          </p:nvSpPr>
          <p:spPr>
            <a:xfrm flipH="1">
              <a:off x="5816293" y="2183138"/>
              <a:ext cx="1928000" cy="1659202"/>
            </a:xfrm>
            <a:custGeom>
              <a:avLst/>
              <a:gdLst/>
              <a:ahLst/>
              <a:cxnLst/>
              <a:rect l="l" t="t" r="r" b="b"/>
              <a:pathLst>
                <a:path w="46816" h="40289" extrusionOk="0">
                  <a:moveTo>
                    <a:pt x="22860" y="1"/>
                  </a:moveTo>
                  <a:cubicBezTo>
                    <a:pt x="19026" y="179"/>
                    <a:pt x="13752" y="1025"/>
                    <a:pt x="9716" y="4061"/>
                  </a:cubicBezTo>
                  <a:cubicBezTo>
                    <a:pt x="2596" y="9407"/>
                    <a:pt x="0" y="16967"/>
                    <a:pt x="0" y="16967"/>
                  </a:cubicBezTo>
                  <a:cubicBezTo>
                    <a:pt x="0" y="16967"/>
                    <a:pt x="3429" y="20206"/>
                    <a:pt x="9227" y="20491"/>
                  </a:cubicBezTo>
                  <a:lnTo>
                    <a:pt x="14061" y="20932"/>
                  </a:lnTo>
                  <a:lnTo>
                    <a:pt x="13895" y="38005"/>
                  </a:lnTo>
                  <a:cubicBezTo>
                    <a:pt x="18264" y="39716"/>
                    <a:pt x="22400" y="40289"/>
                    <a:pt x="25981" y="40289"/>
                  </a:cubicBezTo>
                  <a:cubicBezTo>
                    <a:pt x="33242" y="40289"/>
                    <a:pt x="38219" y="37934"/>
                    <a:pt x="38219" y="37934"/>
                  </a:cubicBezTo>
                  <a:lnTo>
                    <a:pt x="38219" y="23849"/>
                  </a:lnTo>
                  <a:cubicBezTo>
                    <a:pt x="38219" y="23849"/>
                    <a:pt x="38469" y="24992"/>
                    <a:pt x="39374" y="26278"/>
                  </a:cubicBezTo>
                  <a:cubicBezTo>
                    <a:pt x="39374" y="26278"/>
                    <a:pt x="44732" y="23004"/>
                    <a:pt x="46815" y="20313"/>
                  </a:cubicBezTo>
                  <a:cubicBezTo>
                    <a:pt x="46815" y="20277"/>
                    <a:pt x="44339" y="17586"/>
                    <a:pt x="43791" y="12776"/>
                  </a:cubicBezTo>
                  <a:cubicBezTo>
                    <a:pt x="43303" y="8526"/>
                    <a:pt x="40327" y="679"/>
                    <a:pt x="31528" y="13"/>
                  </a:cubicBezTo>
                  <a:lnTo>
                    <a:pt x="27920" y="1346"/>
                  </a:lnTo>
                  <a:lnTo>
                    <a:pt x="2286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9"/>
            <p:cNvSpPr/>
            <p:nvPr/>
          </p:nvSpPr>
          <p:spPr>
            <a:xfrm flipH="1">
              <a:off x="6604727" y="3011825"/>
              <a:ext cx="562965" cy="315293"/>
            </a:xfrm>
            <a:custGeom>
              <a:avLst/>
              <a:gdLst/>
              <a:ahLst/>
              <a:cxnLst/>
              <a:rect l="l" t="t" r="r" b="b"/>
              <a:pathLst>
                <a:path w="13670" h="7656" extrusionOk="0">
                  <a:moveTo>
                    <a:pt x="13526" y="0"/>
                  </a:moveTo>
                  <a:cubicBezTo>
                    <a:pt x="13526" y="0"/>
                    <a:pt x="4656" y="679"/>
                    <a:pt x="37" y="3417"/>
                  </a:cubicBezTo>
                  <a:lnTo>
                    <a:pt x="1" y="7656"/>
                  </a:lnTo>
                  <a:cubicBezTo>
                    <a:pt x="1191" y="7346"/>
                    <a:pt x="3347" y="6644"/>
                    <a:pt x="4966" y="5322"/>
                  </a:cubicBezTo>
                  <a:cubicBezTo>
                    <a:pt x="7323" y="3405"/>
                    <a:pt x="9014" y="1620"/>
                    <a:pt x="11145" y="1346"/>
                  </a:cubicBezTo>
                  <a:cubicBezTo>
                    <a:pt x="13276" y="1084"/>
                    <a:pt x="13669" y="393"/>
                    <a:pt x="13526" y="0"/>
                  </a:cubicBezTo>
                  <a:close/>
                </a:path>
              </a:pathLst>
            </a:custGeom>
            <a:solidFill>
              <a:srgbClr val="243762">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9"/>
            <p:cNvSpPr/>
            <p:nvPr/>
          </p:nvSpPr>
          <p:spPr>
            <a:xfrm flipH="1">
              <a:off x="7203934" y="2748006"/>
              <a:ext cx="160859" cy="278558"/>
            </a:xfrm>
            <a:custGeom>
              <a:avLst/>
              <a:gdLst/>
              <a:ahLst/>
              <a:cxnLst/>
              <a:rect l="l" t="t" r="r" b="b"/>
              <a:pathLst>
                <a:path w="3906" h="6764" fill="none" extrusionOk="0">
                  <a:moveTo>
                    <a:pt x="3906" y="1"/>
                  </a:moveTo>
                  <a:lnTo>
                    <a:pt x="1" y="6763"/>
                  </a:lnTo>
                </a:path>
              </a:pathLst>
            </a:custGeom>
            <a:noFill/>
            <a:ln w="4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9"/>
            <p:cNvSpPr/>
            <p:nvPr/>
          </p:nvSpPr>
          <p:spPr>
            <a:xfrm flipH="1">
              <a:off x="6169790" y="2766662"/>
              <a:ext cx="41" cy="850748"/>
            </a:xfrm>
            <a:custGeom>
              <a:avLst/>
              <a:gdLst/>
              <a:ahLst/>
              <a:cxnLst/>
              <a:rect l="l" t="t" r="r" b="b"/>
              <a:pathLst>
                <a:path w="1" h="20658" fill="none" extrusionOk="0">
                  <a:moveTo>
                    <a:pt x="0" y="0"/>
                  </a:moveTo>
                  <a:lnTo>
                    <a:pt x="0" y="9668"/>
                  </a:lnTo>
                  <a:lnTo>
                    <a:pt x="0" y="20657"/>
                  </a:lnTo>
                </a:path>
              </a:pathLst>
            </a:custGeom>
            <a:noFill/>
            <a:ln w="4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9"/>
            <p:cNvSpPr/>
            <p:nvPr/>
          </p:nvSpPr>
          <p:spPr>
            <a:xfrm flipH="1">
              <a:off x="6446377" y="2180708"/>
              <a:ext cx="356476" cy="210854"/>
            </a:xfrm>
            <a:custGeom>
              <a:avLst/>
              <a:gdLst/>
              <a:ahLst/>
              <a:cxnLst/>
              <a:rect l="l" t="t" r="r" b="b"/>
              <a:pathLst>
                <a:path w="8656" h="5120" extrusionOk="0">
                  <a:moveTo>
                    <a:pt x="1584" y="0"/>
                  </a:moveTo>
                  <a:cubicBezTo>
                    <a:pt x="1094" y="0"/>
                    <a:pt x="563" y="11"/>
                    <a:pt x="0" y="36"/>
                  </a:cubicBezTo>
                  <a:lnTo>
                    <a:pt x="5548" y="5120"/>
                  </a:lnTo>
                  <a:lnTo>
                    <a:pt x="8656" y="72"/>
                  </a:lnTo>
                  <a:cubicBezTo>
                    <a:pt x="8249" y="37"/>
                    <a:pt x="7826" y="20"/>
                    <a:pt x="7389" y="20"/>
                  </a:cubicBezTo>
                  <a:cubicBezTo>
                    <a:pt x="6625" y="20"/>
                    <a:pt x="5818" y="73"/>
                    <a:pt x="4977" y="179"/>
                  </a:cubicBezTo>
                  <a:cubicBezTo>
                    <a:pt x="4977" y="179"/>
                    <a:pt x="3635" y="0"/>
                    <a:pt x="158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9"/>
            <p:cNvSpPr/>
            <p:nvPr/>
          </p:nvSpPr>
          <p:spPr>
            <a:xfrm flipH="1">
              <a:off x="6554726" y="2391524"/>
              <a:ext cx="19644" cy="202083"/>
            </a:xfrm>
            <a:custGeom>
              <a:avLst/>
              <a:gdLst/>
              <a:ahLst/>
              <a:cxnLst/>
              <a:rect l="l" t="t" r="r" b="b"/>
              <a:pathLst>
                <a:path w="477" h="4907" fill="none" extrusionOk="0">
                  <a:moveTo>
                    <a:pt x="0" y="1"/>
                  </a:moveTo>
                  <a:cubicBezTo>
                    <a:pt x="0" y="1"/>
                    <a:pt x="429" y="1573"/>
                    <a:pt x="477" y="4906"/>
                  </a:cubicBezTo>
                </a:path>
              </a:pathLst>
            </a:custGeom>
            <a:noFill/>
            <a:ln w="4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9"/>
            <p:cNvSpPr/>
            <p:nvPr/>
          </p:nvSpPr>
          <p:spPr>
            <a:xfrm flipH="1">
              <a:off x="6355650" y="2194422"/>
              <a:ext cx="218720" cy="316323"/>
            </a:xfrm>
            <a:custGeom>
              <a:avLst/>
              <a:gdLst/>
              <a:ahLst/>
              <a:cxnLst/>
              <a:rect l="l" t="t" r="r" b="b"/>
              <a:pathLst>
                <a:path w="5311" h="7681" fill="none" extrusionOk="0">
                  <a:moveTo>
                    <a:pt x="0" y="4787"/>
                  </a:moveTo>
                  <a:cubicBezTo>
                    <a:pt x="0" y="4787"/>
                    <a:pt x="2489" y="5751"/>
                    <a:pt x="5311" y="7680"/>
                  </a:cubicBezTo>
                  <a:cubicBezTo>
                    <a:pt x="5311" y="7680"/>
                    <a:pt x="5180" y="2227"/>
                    <a:pt x="3775" y="1"/>
                  </a:cubicBezTo>
                </a:path>
              </a:pathLst>
            </a:custGeom>
            <a:noFill/>
            <a:ln w="4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39"/>
            <p:cNvSpPr/>
            <p:nvPr/>
          </p:nvSpPr>
          <p:spPr>
            <a:xfrm flipH="1">
              <a:off x="6574331" y="2189521"/>
              <a:ext cx="257473" cy="342309"/>
            </a:xfrm>
            <a:custGeom>
              <a:avLst/>
              <a:gdLst/>
              <a:ahLst/>
              <a:cxnLst/>
              <a:rect l="l" t="t" r="r" b="b"/>
              <a:pathLst>
                <a:path w="6252" h="8312" fill="none" extrusionOk="0">
                  <a:moveTo>
                    <a:pt x="108" y="1"/>
                  </a:moveTo>
                  <a:cubicBezTo>
                    <a:pt x="13" y="1346"/>
                    <a:pt x="1" y="4573"/>
                    <a:pt x="1596" y="8311"/>
                  </a:cubicBezTo>
                  <a:cubicBezTo>
                    <a:pt x="1596" y="8311"/>
                    <a:pt x="3644" y="6537"/>
                    <a:pt x="6251" y="4906"/>
                  </a:cubicBezTo>
                </a:path>
              </a:pathLst>
            </a:custGeom>
            <a:noFill/>
            <a:ln w="4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9"/>
            <p:cNvSpPr/>
            <p:nvPr/>
          </p:nvSpPr>
          <p:spPr>
            <a:xfrm flipH="1">
              <a:off x="6588546" y="2874026"/>
              <a:ext cx="1009630" cy="432375"/>
            </a:xfrm>
            <a:custGeom>
              <a:avLst/>
              <a:gdLst/>
              <a:ahLst/>
              <a:cxnLst/>
              <a:rect l="l" t="t" r="r" b="b"/>
              <a:pathLst>
                <a:path w="24516" h="10499" extrusionOk="0">
                  <a:moveTo>
                    <a:pt x="19958" y="0"/>
                  </a:moveTo>
                  <a:cubicBezTo>
                    <a:pt x="19466" y="0"/>
                    <a:pt x="18895" y="1035"/>
                    <a:pt x="17824" y="1108"/>
                  </a:cubicBezTo>
                  <a:cubicBezTo>
                    <a:pt x="16574" y="1203"/>
                    <a:pt x="15883" y="1298"/>
                    <a:pt x="15216" y="2299"/>
                  </a:cubicBezTo>
                  <a:cubicBezTo>
                    <a:pt x="15216" y="2299"/>
                    <a:pt x="13519" y="2223"/>
                    <a:pt x="11358" y="2223"/>
                  </a:cubicBezTo>
                  <a:cubicBezTo>
                    <a:pt x="8090" y="2223"/>
                    <a:pt x="3761" y="2396"/>
                    <a:pt x="2643" y="3263"/>
                  </a:cubicBezTo>
                  <a:lnTo>
                    <a:pt x="0" y="9430"/>
                  </a:lnTo>
                  <a:cubicBezTo>
                    <a:pt x="310" y="9609"/>
                    <a:pt x="655" y="9764"/>
                    <a:pt x="1036" y="9919"/>
                  </a:cubicBezTo>
                  <a:cubicBezTo>
                    <a:pt x="2065" y="10327"/>
                    <a:pt x="3191" y="10499"/>
                    <a:pt x="4358" y="10499"/>
                  </a:cubicBezTo>
                  <a:cubicBezTo>
                    <a:pt x="10649" y="10499"/>
                    <a:pt x="18145" y="5501"/>
                    <a:pt x="18145" y="5501"/>
                  </a:cubicBezTo>
                  <a:cubicBezTo>
                    <a:pt x="18145" y="5501"/>
                    <a:pt x="18919" y="5049"/>
                    <a:pt x="20467" y="4549"/>
                  </a:cubicBezTo>
                  <a:cubicBezTo>
                    <a:pt x="20467" y="4549"/>
                    <a:pt x="24206" y="3882"/>
                    <a:pt x="24217" y="3120"/>
                  </a:cubicBezTo>
                  <a:cubicBezTo>
                    <a:pt x="24217" y="3001"/>
                    <a:pt x="24158" y="2906"/>
                    <a:pt x="24075" y="2846"/>
                  </a:cubicBezTo>
                  <a:cubicBezTo>
                    <a:pt x="24075" y="2846"/>
                    <a:pt x="24515" y="2465"/>
                    <a:pt x="24348" y="2120"/>
                  </a:cubicBezTo>
                  <a:cubicBezTo>
                    <a:pt x="24267" y="1950"/>
                    <a:pt x="24087" y="1907"/>
                    <a:pt x="23925" y="1907"/>
                  </a:cubicBezTo>
                  <a:cubicBezTo>
                    <a:pt x="23758" y="1907"/>
                    <a:pt x="23610" y="1953"/>
                    <a:pt x="23610" y="1953"/>
                  </a:cubicBezTo>
                  <a:cubicBezTo>
                    <a:pt x="23610" y="1953"/>
                    <a:pt x="24325" y="1596"/>
                    <a:pt x="24146" y="1179"/>
                  </a:cubicBezTo>
                  <a:cubicBezTo>
                    <a:pt x="24106" y="1084"/>
                    <a:pt x="24014" y="1047"/>
                    <a:pt x="23882" y="1047"/>
                  </a:cubicBezTo>
                  <a:cubicBezTo>
                    <a:pt x="23421" y="1047"/>
                    <a:pt x="22482" y="1501"/>
                    <a:pt x="21658" y="1501"/>
                  </a:cubicBezTo>
                  <a:cubicBezTo>
                    <a:pt x="20586" y="1501"/>
                    <a:pt x="19610" y="1465"/>
                    <a:pt x="19610" y="1465"/>
                  </a:cubicBezTo>
                  <a:cubicBezTo>
                    <a:pt x="19610" y="1465"/>
                    <a:pt x="20717" y="453"/>
                    <a:pt x="20169" y="72"/>
                  </a:cubicBezTo>
                  <a:cubicBezTo>
                    <a:pt x="20100" y="22"/>
                    <a:pt x="20030" y="0"/>
                    <a:pt x="19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9"/>
            <p:cNvSpPr/>
            <p:nvPr/>
          </p:nvSpPr>
          <p:spPr>
            <a:xfrm flipH="1">
              <a:off x="6849437" y="3099092"/>
              <a:ext cx="749233" cy="207807"/>
            </a:xfrm>
            <a:custGeom>
              <a:avLst/>
              <a:gdLst/>
              <a:ahLst/>
              <a:cxnLst/>
              <a:rect l="l" t="t" r="r" b="b"/>
              <a:pathLst>
                <a:path w="18193" h="5046" extrusionOk="0">
                  <a:moveTo>
                    <a:pt x="18193" y="1"/>
                  </a:moveTo>
                  <a:lnTo>
                    <a:pt x="18193" y="1"/>
                  </a:lnTo>
                  <a:cubicBezTo>
                    <a:pt x="13442" y="620"/>
                    <a:pt x="7954" y="3215"/>
                    <a:pt x="4215" y="3382"/>
                  </a:cubicBezTo>
                  <a:cubicBezTo>
                    <a:pt x="4050" y="3389"/>
                    <a:pt x="3886" y="3392"/>
                    <a:pt x="3725" y="3392"/>
                  </a:cubicBezTo>
                  <a:cubicBezTo>
                    <a:pt x="2506" y="3392"/>
                    <a:pt x="1411" y="3199"/>
                    <a:pt x="465" y="2894"/>
                  </a:cubicBezTo>
                  <a:lnTo>
                    <a:pt x="0" y="3977"/>
                  </a:lnTo>
                  <a:cubicBezTo>
                    <a:pt x="310" y="4156"/>
                    <a:pt x="655" y="4323"/>
                    <a:pt x="1024" y="4465"/>
                  </a:cubicBezTo>
                  <a:cubicBezTo>
                    <a:pt x="2055" y="4874"/>
                    <a:pt x="3182" y="5046"/>
                    <a:pt x="4351" y="5046"/>
                  </a:cubicBezTo>
                  <a:cubicBezTo>
                    <a:pt x="10649" y="5046"/>
                    <a:pt x="18145" y="48"/>
                    <a:pt x="18145" y="48"/>
                  </a:cubicBezTo>
                  <a:cubicBezTo>
                    <a:pt x="18145" y="48"/>
                    <a:pt x="18157" y="24"/>
                    <a:pt x="18193" y="1"/>
                  </a:cubicBezTo>
                  <a:close/>
                </a:path>
              </a:pathLst>
            </a:custGeom>
            <a:solidFill>
              <a:srgbClr val="243762">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9"/>
            <p:cNvSpPr/>
            <p:nvPr/>
          </p:nvSpPr>
          <p:spPr>
            <a:xfrm flipH="1">
              <a:off x="6670451" y="2896759"/>
              <a:ext cx="82406" cy="71946"/>
            </a:xfrm>
            <a:custGeom>
              <a:avLst/>
              <a:gdLst/>
              <a:ahLst/>
              <a:cxnLst/>
              <a:rect l="l" t="t" r="r" b="b"/>
              <a:pathLst>
                <a:path w="2001" h="1747" extrusionOk="0">
                  <a:moveTo>
                    <a:pt x="1416" y="1"/>
                  </a:moveTo>
                  <a:cubicBezTo>
                    <a:pt x="1042" y="1"/>
                    <a:pt x="698" y="602"/>
                    <a:pt x="477" y="865"/>
                  </a:cubicBezTo>
                  <a:cubicBezTo>
                    <a:pt x="227" y="1163"/>
                    <a:pt x="1" y="1485"/>
                    <a:pt x="1" y="1485"/>
                  </a:cubicBezTo>
                  <a:lnTo>
                    <a:pt x="751" y="1747"/>
                  </a:lnTo>
                  <a:cubicBezTo>
                    <a:pt x="1084" y="1497"/>
                    <a:pt x="2001" y="211"/>
                    <a:pt x="1560" y="32"/>
                  </a:cubicBezTo>
                  <a:cubicBezTo>
                    <a:pt x="1512" y="10"/>
                    <a:pt x="1463" y="1"/>
                    <a:pt x="141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9"/>
            <p:cNvSpPr/>
            <p:nvPr/>
          </p:nvSpPr>
          <p:spPr>
            <a:xfrm flipH="1">
              <a:off x="6626303" y="2954457"/>
              <a:ext cx="126554" cy="27963"/>
            </a:xfrm>
            <a:custGeom>
              <a:avLst/>
              <a:gdLst/>
              <a:ahLst/>
              <a:cxnLst/>
              <a:rect l="l" t="t" r="r" b="b"/>
              <a:pathLst>
                <a:path w="3073" h="679" fill="none" extrusionOk="0">
                  <a:moveTo>
                    <a:pt x="3072" y="0"/>
                  </a:moveTo>
                  <a:cubicBezTo>
                    <a:pt x="3072" y="0"/>
                    <a:pt x="2239" y="477"/>
                    <a:pt x="1" y="679"/>
                  </a:cubicBezTo>
                </a:path>
              </a:pathLst>
            </a:custGeom>
            <a:noFill/>
            <a:ln w="4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9"/>
            <p:cNvSpPr/>
            <p:nvPr/>
          </p:nvSpPr>
          <p:spPr>
            <a:xfrm flipH="1">
              <a:off x="6607688" y="2991234"/>
              <a:ext cx="131908" cy="32864"/>
            </a:xfrm>
            <a:custGeom>
              <a:avLst/>
              <a:gdLst/>
              <a:ahLst/>
              <a:cxnLst/>
              <a:rect l="l" t="t" r="r" b="b"/>
              <a:pathLst>
                <a:path w="3203" h="798" fill="none" extrusionOk="0">
                  <a:moveTo>
                    <a:pt x="3203" y="0"/>
                  </a:moveTo>
                  <a:cubicBezTo>
                    <a:pt x="3203" y="0"/>
                    <a:pt x="2429" y="798"/>
                    <a:pt x="0" y="798"/>
                  </a:cubicBezTo>
                </a:path>
              </a:pathLst>
            </a:custGeom>
            <a:noFill/>
            <a:ln w="4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9"/>
            <p:cNvSpPr/>
            <p:nvPr/>
          </p:nvSpPr>
          <p:spPr>
            <a:xfrm flipH="1">
              <a:off x="6588546" y="2860312"/>
              <a:ext cx="1009630" cy="528619"/>
            </a:xfrm>
            <a:custGeom>
              <a:avLst/>
              <a:gdLst/>
              <a:ahLst/>
              <a:cxnLst/>
              <a:rect l="l" t="t" r="r" b="b"/>
              <a:pathLst>
                <a:path w="24516" h="12836" fill="none" extrusionOk="0">
                  <a:moveTo>
                    <a:pt x="15216" y="2620"/>
                  </a:moveTo>
                  <a:cubicBezTo>
                    <a:pt x="15883" y="1620"/>
                    <a:pt x="16574" y="1512"/>
                    <a:pt x="17824" y="1429"/>
                  </a:cubicBezTo>
                  <a:cubicBezTo>
                    <a:pt x="19050" y="1334"/>
                    <a:pt x="19622" y="0"/>
                    <a:pt x="20169" y="381"/>
                  </a:cubicBezTo>
                  <a:cubicBezTo>
                    <a:pt x="20717" y="774"/>
                    <a:pt x="19610" y="1786"/>
                    <a:pt x="19610" y="1786"/>
                  </a:cubicBezTo>
                  <a:cubicBezTo>
                    <a:pt x="19610" y="1786"/>
                    <a:pt x="20586" y="1810"/>
                    <a:pt x="21658" y="1810"/>
                  </a:cubicBezTo>
                  <a:cubicBezTo>
                    <a:pt x="22717" y="1810"/>
                    <a:pt x="23967" y="1072"/>
                    <a:pt x="24146" y="1500"/>
                  </a:cubicBezTo>
                  <a:cubicBezTo>
                    <a:pt x="24325" y="1917"/>
                    <a:pt x="23610" y="2274"/>
                    <a:pt x="23610" y="2274"/>
                  </a:cubicBezTo>
                  <a:cubicBezTo>
                    <a:pt x="23610" y="2274"/>
                    <a:pt x="24182" y="2096"/>
                    <a:pt x="24348" y="2441"/>
                  </a:cubicBezTo>
                  <a:cubicBezTo>
                    <a:pt x="24515" y="2786"/>
                    <a:pt x="24075" y="3167"/>
                    <a:pt x="24075" y="3167"/>
                  </a:cubicBezTo>
                  <a:cubicBezTo>
                    <a:pt x="24158" y="3227"/>
                    <a:pt x="24217" y="3310"/>
                    <a:pt x="24217" y="3429"/>
                  </a:cubicBezTo>
                  <a:cubicBezTo>
                    <a:pt x="24206" y="4191"/>
                    <a:pt x="20467" y="4870"/>
                    <a:pt x="20467" y="4870"/>
                  </a:cubicBezTo>
                  <a:cubicBezTo>
                    <a:pt x="18919" y="5370"/>
                    <a:pt x="18145" y="5811"/>
                    <a:pt x="18145" y="5811"/>
                  </a:cubicBezTo>
                  <a:cubicBezTo>
                    <a:pt x="18145" y="5811"/>
                    <a:pt x="7608" y="12835"/>
                    <a:pt x="1036" y="10240"/>
                  </a:cubicBezTo>
                  <a:cubicBezTo>
                    <a:pt x="655" y="10085"/>
                    <a:pt x="310" y="9918"/>
                    <a:pt x="0" y="9751"/>
                  </a:cubicBezTo>
                </a:path>
              </a:pathLst>
            </a:custGeom>
            <a:noFill/>
            <a:ln w="4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6621888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55"/>
        <p:cNvGrpSpPr/>
        <p:nvPr/>
      </p:nvGrpSpPr>
      <p:grpSpPr>
        <a:xfrm>
          <a:off x="0" y="0"/>
          <a:ext cx="0" cy="0"/>
          <a:chOff x="0" y="0"/>
          <a:chExt cx="0" cy="0"/>
        </a:xfrm>
      </p:grpSpPr>
      <p:pic>
        <p:nvPicPr>
          <p:cNvPr id="956" name="Google Shape;956;p41"/>
          <p:cNvPicPr preferRelativeResize="0"/>
          <p:nvPr/>
        </p:nvPicPr>
        <p:blipFill rotWithShape="1">
          <a:blip r:embed="rId3">
            <a:alphaModFix/>
          </a:blip>
          <a:srcRect l="6023"/>
          <a:stretch/>
        </p:blipFill>
        <p:spPr>
          <a:xfrm flipH="1">
            <a:off x="-1365377" y="0"/>
            <a:ext cx="7336652" cy="5204601"/>
          </a:xfrm>
          <a:prstGeom prst="rect">
            <a:avLst/>
          </a:prstGeom>
          <a:noFill/>
          <a:ln>
            <a:noFill/>
          </a:ln>
        </p:spPr>
      </p:pic>
      <p:sp>
        <p:nvSpPr>
          <p:cNvPr id="957" name="Google Shape;957;p41"/>
          <p:cNvSpPr/>
          <p:nvPr/>
        </p:nvSpPr>
        <p:spPr>
          <a:xfrm rot="-7634005">
            <a:off x="2873848" y="220168"/>
            <a:ext cx="6720319" cy="4791906"/>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1"/>
          <p:cNvSpPr/>
          <p:nvPr/>
        </p:nvSpPr>
        <p:spPr>
          <a:xfrm rot="-3697852">
            <a:off x="2567000" y="-1034560"/>
            <a:ext cx="7782219" cy="6680902"/>
          </a:xfrm>
          <a:custGeom>
            <a:avLst/>
            <a:gdLst/>
            <a:ahLst/>
            <a:cxnLst/>
            <a:rect l="l" t="t" r="r" b="b"/>
            <a:pathLst>
              <a:path w="71426" h="61318" extrusionOk="0">
                <a:moveTo>
                  <a:pt x="41063" y="0"/>
                </a:moveTo>
                <a:cubicBezTo>
                  <a:pt x="32303" y="0"/>
                  <a:pt x="23393" y="5576"/>
                  <a:pt x="24408" y="15328"/>
                </a:cubicBezTo>
                <a:cubicBezTo>
                  <a:pt x="24408" y="15376"/>
                  <a:pt x="24420" y="15435"/>
                  <a:pt x="24420" y="15519"/>
                </a:cubicBezTo>
                <a:cubicBezTo>
                  <a:pt x="24586" y="18043"/>
                  <a:pt x="22610" y="20162"/>
                  <a:pt x="20098" y="20233"/>
                </a:cubicBezTo>
                <a:cubicBezTo>
                  <a:pt x="10811" y="20448"/>
                  <a:pt x="2822" y="27615"/>
                  <a:pt x="1107" y="36676"/>
                </a:cubicBezTo>
                <a:cubicBezTo>
                  <a:pt x="0" y="42510"/>
                  <a:pt x="1810" y="48892"/>
                  <a:pt x="6072" y="53035"/>
                </a:cubicBezTo>
                <a:cubicBezTo>
                  <a:pt x="9263" y="56107"/>
                  <a:pt x="13537" y="57809"/>
                  <a:pt x="17800" y="58964"/>
                </a:cubicBezTo>
                <a:cubicBezTo>
                  <a:pt x="23742" y="60590"/>
                  <a:pt x="29902" y="61318"/>
                  <a:pt x="36065" y="61318"/>
                </a:cubicBezTo>
                <a:cubicBezTo>
                  <a:pt x="38793" y="61318"/>
                  <a:pt x="41521" y="61175"/>
                  <a:pt x="44232" y="60905"/>
                </a:cubicBezTo>
                <a:cubicBezTo>
                  <a:pt x="52507" y="60072"/>
                  <a:pt x="61234" y="57690"/>
                  <a:pt x="66592" y="51321"/>
                </a:cubicBezTo>
                <a:cubicBezTo>
                  <a:pt x="69461" y="47892"/>
                  <a:pt x="71092" y="43546"/>
                  <a:pt x="71354" y="39117"/>
                </a:cubicBezTo>
                <a:cubicBezTo>
                  <a:pt x="71426" y="37926"/>
                  <a:pt x="71390" y="36712"/>
                  <a:pt x="71259" y="35521"/>
                </a:cubicBezTo>
                <a:cubicBezTo>
                  <a:pt x="70616" y="29925"/>
                  <a:pt x="67747" y="24651"/>
                  <a:pt x="63520" y="20924"/>
                </a:cubicBezTo>
                <a:cubicBezTo>
                  <a:pt x="62020" y="19602"/>
                  <a:pt x="60293" y="18412"/>
                  <a:pt x="59305" y="16662"/>
                </a:cubicBezTo>
                <a:cubicBezTo>
                  <a:pt x="57662" y="13697"/>
                  <a:pt x="57781" y="10304"/>
                  <a:pt x="55721" y="7387"/>
                </a:cubicBezTo>
                <a:cubicBezTo>
                  <a:pt x="53673" y="4470"/>
                  <a:pt x="50673" y="2195"/>
                  <a:pt x="47304" y="1017"/>
                </a:cubicBezTo>
                <a:cubicBezTo>
                  <a:pt x="45330" y="332"/>
                  <a:pt x="43201" y="0"/>
                  <a:pt x="41063"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41"/>
          <p:cNvSpPr txBox="1">
            <a:spLocks noGrp="1"/>
          </p:cNvSpPr>
          <p:nvPr>
            <p:ph type="title"/>
          </p:nvPr>
        </p:nvSpPr>
        <p:spPr>
          <a:xfrm>
            <a:off x="4876075" y="1404588"/>
            <a:ext cx="3964300" cy="1564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4400" dirty="0"/>
              <a:t> 3.1 Data shapes and Data types </a:t>
            </a:r>
            <a:endParaRPr sz="4400" dirty="0"/>
          </a:p>
        </p:txBody>
      </p:sp>
      <p:sp>
        <p:nvSpPr>
          <p:cNvPr id="960" name="Google Shape;960;p41"/>
          <p:cNvSpPr/>
          <p:nvPr/>
        </p:nvSpPr>
        <p:spPr>
          <a:xfrm rot="7337629" flipH="1">
            <a:off x="4844293" y="4170808"/>
            <a:ext cx="127917" cy="109707"/>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1"/>
          <p:cNvSpPr/>
          <p:nvPr/>
        </p:nvSpPr>
        <p:spPr>
          <a:xfrm rot="8729222" flipH="1">
            <a:off x="4966067" y="4398993"/>
            <a:ext cx="460647" cy="460726"/>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1"/>
          <p:cNvSpPr/>
          <p:nvPr/>
        </p:nvSpPr>
        <p:spPr>
          <a:xfrm rot="-1944689" flipH="1">
            <a:off x="4233405" y="110976"/>
            <a:ext cx="161108" cy="161108"/>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1"/>
          <p:cNvSpPr/>
          <p:nvPr/>
        </p:nvSpPr>
        <p:spPr>
          <a:xfrm rot="-1944689" flipH="1">
            <a:off x="4095326" y="345529"/>
            <a:ext cx="127920" cy="109709"/>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1"/>
          <p:cNvSpPr txBox="1"/>
          <p:nvPr/>
        </p:nvSpPr>
        <p:spPr>
          <a:xfrm>
            <a:off x="5872175" y="2721775"/>
            <a:ext cx="29682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600">
              <a:solidFill>
                <a:schemeClr val="dk2"/>
              </a:solidFill>
              <a:latin typeface="Georgia"/>
              <a:ea typeface="Georgia"/>
              <a:cs typeface="Georgia"/>
              <a:sym typeface="Georgia"/>
            </a:endParaRPr>
          </a:p>
        </p:txBody>
      </p:sp>
    </p:spTree>
    <p:extLst>
      <p:ext uri="{BB962C8B-B14F-4D97-AF65-F5344CB8AC3E}">
        <p14:creationId xmlns:p14="http://schemas.microsoft.com/office/powerpoint/2010/main" val="20566030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C9653-00A6-FA4D-8F78-0B18DA845071}"/>
              </a:ext>
            </a:extLst>
          </p:cNvPr>
          <p:cNvSpPr>
            <a:spLocks noGrp="1"/>
          </p:cNvSpPr>
          <p:nvPr>
            <p:ph type="title"/>
          </p:nvPr>
        </p:nvSpPr>
        <p:spPr>
          <a:xfrm>
            <a:off x="720000" y="106697"/>
            <a:ext cx="7704000" cy="572700"/>
          </a:xfrm>
        </p:spPr>
        <p:txBody>
          <a:bodyPr/>
          <a:lstStyle/>
          <a:p>
            <a:r>
              <a:rPr lang="en-US" dirty="0"/>
              <a:t>Shape of </a:t>
            </a:r>
            <a:r>
              <a:rPr lang="en-US" dirty="0" err="1"/>
              <a:t>DataFrame</a:t>
            </a:r>
            <a:r>
              <a:rPr lang="en-US" dirty="0"/>
              <a:t>:</a:t>
            </a:r>
          </a:p>
        </p:txBody>
      </p:sp>
      <p:sp>
        <p:nvSpPr>
          <p:cNvPr id="3" name="Text Placeholder 2">
            <a:extLst>
              <a:ext uri="{FF2B5EF4-FFF2-40B4-BE49-F238E27FC236}">
                <a16:creationId xmlns:a16="http://schemas.microsoft.com/office/drawing/2014/main" id="{3763F3A6-BE07-B14B-9228-D02E5DB93D73}"/>
              </a:ext>
            </a:extLst>
          </p:cNvPr>
          <p:cNvSpPr>
            <a:spLocks noGrp="1"/>
          </p:cNvSpPr>
          <p:nvPr>
            <p:ph type="body" idx="1"/>
          </p:nvPr>
        </p:nvSpPr>
        <p:spPr>
          <a:xfrm>
            <a:off x="601128" y="622123"/>
            <a:ext cx="7704000" cy="3450900"/>
          </a:xfrm>
        </p:spPr>
        <p:txBody>
          <a:bodyPr/>
          <a:lstStyle/>
          <a:p>
            <a:pPr marL="114300" indent="0">
              <a:buNone/>
            </a:pPr>
            <a:r>
              <a:rPr lang="en-US" sz="1600" dirty="0">
                <a:solidFill>
                  <a:schemeClr val="bg2">
                    <a:lumMod val="50000"/>
                  </a:schemeClr>
                </a:solidFill>
                <a:latin typeface="Georgia" panose="02040502050405020303" pitchFamily="18" charset="0"/>
              </a:rPr>
              <a:t>The shape property returns a tuple containing the number of rows and columns of the </a:t>
            </a:r>
            <a:r>
              <a:rPr lang="en-US" sz="1600" dirty="0" err="1">
                <a:solidFill>
                  <a:schemeClr val="bg2">
                    <a:lumMod val="50000"/>
                  </a:schemeClr>
                </a:solidFill>
                <a:latin typeface="Georgia" panose="02040502050405020303" pitchFamily="18" charset="0"/>
              </a:rPr>
              <a:t>DataFrame</a:t>
            </a:r>
            <a:r>
              <a:rPr lang="en-US" sz="1600" dirty="0">
                <a:solidFill>
                  <a:schemeClr val="bg2">
                    <a:lumMod val="50000"/>
                  </a:schemeClr>
                </a:solidFill>
                <a:latin typeface="Georgia" panose="02040502050405020303" pitchFamily="18" charset="0"/>
              </a:rPr>
              <a:t>.</a:t>
            </a:r>
          </a:p>
        </p:txBody>
      </p:sp>
      <p:sp>
        <p:nvSpPr>
          <p:cNvPr id="5" name="Title 1">
            <a:extLst>
              <a:ext uri="{FF2B5EF4-FFF2-40B4-BE49-F238E27FC236}">
                <a16:creationId xmlns:a16="http://schemas.microsoft.com/office/drawing/2014/main" id="{4002897F-696D-A94B-BF17-B20F2BA1AFDB}"/>
              </a:ext>
            </a:extLst>
          </p:cNvPr>
          <p:cNvSpPr txBox="1">
            <a:spLocks/>
          </p:cNvSpPr>
          <p:nvPr/>
        </p:nvSpPr>
        <p:spPr>
          <a:xfrm>
            <a:off x="720000" y="1118633"/>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Changa One"/>
              <a:buNone/>
              <a:defRPr sz="2800" b="0" i="0" u="none" strike="noStrike" cap="none">
                <a:solidFill>
                  <a:schemeClr val="dk1"/>
                </a:solidFill>
                <a:latin typeface="Changa One"/>
                <a:ea typeface="Changa One"/>
                <a:cs typeface="Changa One"/>
                <a:sym typeface="Changa One"/>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dirty="0"/>
              <a:t>Data Types:</a:t>
            </a:r>
          </a:p>
        </p:txBody>
      </p:sp>
      <p:sp>
        <p:nvSpPr>
          <p:cNvPr id="6" name="Text Placeholder 2">
            <a:extLst>
              <a:ext uri="{FF2B5EF4-FFF2-40B4-BE49-F238E27FC236}">
                <a16:creationId xmlns:a16="http://schemas.microsoft.com/office/drawing/2014/main" id="{80BF22FD-669C-5B47-B867-8D565146CF01}"/>
              </a:ext>
            </a:extLst>
          </p:cNvPr>
          <p:cNvSpPr txBox="1">
            <a:spLocks/>
          </p:cNvSpPr>
          <p:nvPr/>
        </p:nvSpPr>
        <p:spPr>
          <a:xfrm>
            <a:off x="482256" y="2571750"/>
            <a:ext cx="7704000" cy="3450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2"/>
              </a:buClr>
              <a:buSzPts val="1800"/>
              <a:buFont typeface="Roboto"/>
              <a:buAutoNum type="arabicPeriod"/>
              <a:defRPr sz="1200" b="0" i="0" u="none" strike="noStrike" cap="none">
                <a:solidFill>
                  <a:schemeClr val="dk2"/>
                </a:solidFill>
                <a:latin typeface="Roboto"/>
                <a:ea typeface="Roboto"/>
                <a:cs typeface="Roboto"/>
                <a:sym typeface="Roboto"/>
              </a:defRPr>
            </a:lvl1pPr>
            <a:lvl2pPr marL="914400" marR="0" lvl="1" indent="-317500" algn="l" rtl="0">
              <a:lnSpc>
                <a:spcPct val="100000"/>
              </a:lnSpc>
              <a:spcBef>
                <a:spcPts val="1600"/>
              </a:spcBef>
              <a:spcAft>
                <a:spcPts val="0"/>
              </a:spcAft>
              <a:buClr>
                <a:schemeClr val="dk2"/>
              </a:buClr>
              <a:buSzPts val="1400"/>
              <a:buFont typeface="Roboto"/>
              <a:buAutoNum type="alphaLcPeriod"/>
              <a:defRPr sz="1400" b="0" i="0" u="none" strike="noStrike" cap="none">
                <a:solidFill>
                  <a:schemeClr val="dk2"/>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2"/>
              </a:buClr>
              <a:buSzPts val="1400"/>
              <a:buFont typeface="Roboto"/>
              <a:buAutoNum type="romanLcPeriod"/>
              <a:defRPr sz="1400" b="0" i="0" u="none" strike="noStrike" cap="none">
                <a:solidFill>
                  <a:schemeClr val="dk2"/>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2"/>
              </a:buClr>
              <a:buSzPts val="1400"/>
              <a:buFont typeface="Roboto"/>
              <a:buAutoNum type="arabicPeriod"/>
              <a:defRPr sz="1400" b="0" i="0" u="none" strike="noStrike" cap="none">
                <a:solidFill>
                  <a:schemeClr val="dk2"/>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2"/>
              </a:buClr>
              <a:buSzPts val="1400"/>
              <a:buFont typeface="Roboto"/>
              <a:buAutoNum type="alphaLcPeriod"/>
              <a:defRPr sz="1400" b="0" i="0" u="none" strike="noStrike" cap="none">
                <a:solidFill>
                  <a:schemeClr val="dk2"/>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2"/>
              </a:buClr>
              <a:buSzPts val="1400"/>
              <a:buFont typeface="Roboto"/>
              <a:buAutoNum type="romanLcPeriod"/>
              <a:defRPr sz="1400" b="0" i="0" u="none" strike="noStrike" cap="none">
                <a:solidFill>
                  <a:schemeClr val="dk2"/>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2"/>
              </a:buClr>
              <a:buSzPts val="1400"/>
              <a:buFont typeface="Roboto"/>
              <a:buAutoNum type="arabicPeriod"/>
              <a:defRPr sz="1400" b="0" i="0" u="none" strike="noStrike" cap="none">
                <a:solidFill>
                  <a:schemeClr val="dk2"/>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2"/>
              </a:buClr>
              <a:buSzPts val="1400"/>
              <a:buFont typeface="Roboto"/>
              <a:buAutoNum type="alphaLcPeriod"/>
              <a:defRPr sz="1400" b="0" i="0" u="none" strike="noStrike" cap="none">
                <a:solidFill>
                  <a:schemeClr val="dk2"/>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2"/>
              </a:buClr>
              <a:buSzPts val="1400"/>
              <a:buFont typeface="Roboto"/>
              <a:buAutoNum type="romanLcPeriod"/>
              <a:defRPr sz="1400" b="0" i="0" u="none" strike="noStrike" cap="none">
                <a:solidFill>
                  <a:schemeClr val="dk2"/>
                </a:solidFill>
                <a:latin typeface="Roboto"/>
                <a:ea typeface="Roboto"/>
                <a:cs typeface="Roboto"/>
                <a:sym typeface="Roboto"/>
              </a:defRPr>
            </a:lvl9pPr>
          </a:lstStyle>
          <a:p>
            <a:pPr marL="114300" indent="0">
              <a:buFont typeface="Roboto"/>
              <a:buNone/>
            </a:pPr>
            <a:endParaRPr lang="en-US" sz="1600" dirty="0">
              <a:solidFill>
                <a:schemeClr val="bg2">
                  <a:lumMod val="50000"/>
                </a:schemeClr>
              </a:solidFill>
              <a:latin typeface="Georgia" panose="02040502050405020303" pitchFamily="18" charset="0"/>
            </a:endParaRPr>
          </a:p>
        </p:txBody>
      </p:sp>
      <p:graphicFrame>
        <p:nvGraphicFramePr>
          <p:cNvPr id="7" name="Table 6">
            <a:extLst>
              <a:ext uri="{FF2B5EF4-FFF2-40B4-BE49-F238E27FC236}">
                <a16:creationId xmlns:a16="http://schemas.microsoft.com/office/drawing/2014/main" id="{48704D10-BE63-2C4B-ADB7-058AD22EA2C9}"/>
              </a:ext>
            </a:extLst>
          </p:cNvPr>
          <p:cNvGraphicFramePr>
            <a:graphicFrameLocks noGrp="1"/>
          </p:cNvGraphicFramePr>
          <p:nvPr>
            <p:extLst>
              <p:ext uri="{D42A27DB-BD31-4B8C-83A1-F6EECF244321}">
                <p14:modId xmlns:p14="http://schemas.microsoft.com/office/powerpoint/2010/main" val="2043812827"/>
              </p:ext>
            </p:extLst>
          </p:nvPr>
        </p:nvGraphicFramePr>
        <p:xfrm>
          <a:off x="601128" y="1663901"/>
          <a:ext cx="7704000" cy="3417570"/>
        </p:xfrm>
        <a:graphic>
          <a:graphicData uri="http://schemas.openxmlformats.org/drawingml/2006/table">
            <a:tbl>
              <a:tblPr firstRow="1" firstCol="1" bandRow="1">
                <a:tableStyleId>{5C22544A-7EE6-4342-B048-85BDC9FD1C3A}</a:tableStyleId>
              </a:tblPr>
              <a:tblGrid>
                <a:gridCol w="1926000">
                  <a:extLst>
                    <a:ext uri="{9D8B030D-6E8A-4147-A177-3AD203B41FA5}">
                      <a16:colId xmlns:a16="http://schemas.microsoft.com/office/drawing/2014/main" val="3035624357"/>
                    </a:ext>
                  </a:extLst>
                </a:gridCol>
                <a:gridCol w="1926000">
                  <a:extLst>
                    <a:ext uri="{9D8B030D-6E8A-4147-A177-3AD203B41FA5}">
                      <a16:colId xmlns:a16="http://schemas.microsoft.com/office/drawing/2014/main" val="3367925216"/>
                    </a:ext>
                  </a:extLst>
                </a:gridCol>
                <a:gridCol w="1926000">
                  <a:extLst>
                    <a:ext uri="{9D8B030D-6E8A-4147-A177-3AD203B41FA5}">
                      <a16:colId xmlns:a16="http://schemas.microsoft.com/office/drawing/2014/main" val="922756837"/>
                    </a:ext>
                  </a:extLst>
                </a:gridCol>
                <a:gridCol w="1926000">
                  <a:extLst>
                    <a:ext uri="{9D8B030D-6E8A-4147-A177-3AD203B41FA5}">
                      <a16:colId xmlns:a16="http://schemas.microsoft.com/office/drawing/2014/main" val="971763882"/>
                    </a:ext>
                  </a:extLst>
                </a:gridCol>
              </a:tblGrid>
              <a:tr h="230281">
                <a:tc gridSpan="4">
                  <a:txBody>
                    <a:bodyPr/>
                    <a:lstStyle/>
                    <a:p>
                      <a:pPr>
                        <a:spcAft>
                          <a:spcPts val="1500"/>
                        </a:spcAft>
                      </a:pPr>
                      <a:r>
                        <a:rPr lang="en-IN" sz="1200">
                          <a:effectLst/>
                        </a:rPr>
                        <a:t>Pandas </a:t>
                      </a:r>
                      <a:r>
                        <a:rPr lang="en-IN" sz="1000">
                          <a:effectLst/>
                        </a:rPr>
                        <a:t>dtype</a:t>
                      </a:r>
                      <a:r>
                        <a:rPr lang="en-IN" sz="1200">
                          <a:effectLst/>
                        </a:rPr>
                        <a:t> mapping</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619497381"/>
                  </a:ext>
                </a:extLst>
              </a:tr>
              <a:tr h="230281">
                <a:tc>
                  <a:txBody>
                    <a:bodyPr/>
                    <a:lstStyle/>
                    <a:p>
                      <a:pPr>
                        <a:spcAft>
                          <a:spcPts val="1500"/>
                        </a:spcAft>
                      </a:pPr>
                      <a:r>
                        <a:rPr lang="en-IN" sz="1200">
                          <a:effectLst/>
                        </a:rPr>
                        <a:t>Pandas dtype</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b"/>
                </a:tc>
                <a:tc>
                  <a:txBody>
                    <a:bodyPr/>
                    <a:lstStyle/>
                    <a:p>
                      <a:pPr>
                        <a:spcAft>
                          <a:spcPts val="1500"/>
                        </a:spcAft>
                      </a:pPr>
                      <a:r>
                        <a:rPr lang="en-IN" sz="1200">
                          <a:effectLst/>
                        </a:rPr>
                        <a:t>Python type</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b"/>
                </a:tc>
                <a:tc>
                  <a:txBody>
                    <a:bodyPr/>
                    <a:lstStyle/>
                    <a:p>
                      <a:pPr>
                        <a:spcAft>
                          <a:spcPts val="1500"/>
                        </a:spcAft>
                      </a:pPr>
                      <a:r>
                        <a:rPr lang="en-IN" sz="1200">
                          <a:effectLst/>
                        </a:rPr>
                        <a:t>NumPy type</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b"/>
                </a:tc>
                <a:tc>
                  <a:txBody>
                    <a:bodyPr/>
                    <a:lstStyle/>
                    <a:p>
                      <a:pPr>
                        <a:spcAft>
                          <a:spcPts val="1500"/>
                        </a:spcAft>
                      </a:pPr>
                      <a:r>
                        <a:rPr lang="en-IN" sz="1200">
                          <a:effectLst/>
                        </a:rPr>
                        <a:t>Usage</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b"/>
                </a:tc>
                <a:extLst>
                  <a:ext uri="{0D108BD9-81ED-4DB2-BD59-A6C34878D82A}">
                    <a16:rowId xmlns:a16="http://schemas.microsoft.com/office/drawing/2014/main" val="3055734264"/>
                  </a:ext>
                </a:extLst>
              </a:tr>
              <a:tr h="381699">
                <a:tc>
                  <a:txBody>
                    <a:bodyPr/>
                    <a:lstStyle/>
                    <a:p>
                      <a:pPr>
                        <a:spcAft>
                          <a:spcPts val="1500"/>
                        </a:spcAft>
                      </a:pPr>
                      <a:r>
                        <a:rPr lang="en-IN" sz="1200" dirty="0">
                          <a:effectLst/>
                        </a:rPr>
                        <a:t>object</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spcAft>
                          <a:spcPts val="1500"/>
                        </a:spcAft>
                      </a:pPr>
                      <a:r>
                        <a:rPr lang="en-IN" sz="1200">
                          <a:effectLst/>
                        </a:rPr>
                        <a:t>str or mixed</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spcAft>
                          <a:spcPts val="1500"/>
                        </a:spcAft>
                      </a:pPr>
                      <a:r>
                        <a:rPr lang="en-IN" sz="1200">
                          <a:effectLst/>
                        </a:rPr>
                        <a:t>string_, unicode_, mixed types</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spcAft>
                          <a:spcPts val="1500"/>
                        </a:spcAft>
                      </a:pPr>
                      <a:r>
                        <a:rPr lang="en-IN" sz="1200">
                          <a:effectLst/>
                        </a:rPr>
                        <a:t>Text or mixed numeric and non-numeric values</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extLst>
                  <a:ext uri="{0D108BD9-81ED-4DB2-BD59-A6C34878D82A}">
                    <a16:rowId xmlns:a16="http://schemas.microsoft.com/office/drawing/2014/main" val="1536720180"/>
                  </a:ext>
                </a:extLst>
              </a:tr>
              <a:tr h="533117">
                <a:tc>
                  <a:txBody>
                    <a:bodyPr/>
                    <a:lstStyle/>
                    <a:p>
                      <a:pPr>
                        <a:spcAft>
                          <a:spcPts val="1500"/>
                        </a:spcAft>
                      </a:pPr>
                      <a:r>
                        <a:rPr lang="en-IN" sz="1200">
                          <a:effectLst/>
                        </a:rPr>
                        <a:t>int64</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spcAft>
                          <a:spcPts val="1500"/>
                        </a:spcAft>
                      </a:pPr>
                      <a:r>
                        <a:rPr lang="en-IN" sz="1200">
                          <a:effectLst/>
                        </a:rPr>
                        <a:t>Int</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spcAft>
                          <a:spcPts val="1500"/>
                        </a:spcAft>
                      </a:pPr>
                      <a:r>
                        <a:rPr lang="en-IN" sz="1200">
                          <a:effectLst/>
                        </a:rPr>
                        <a:t>int_, int8, int16, int32, int64, uint8, uint16, uint32, uint64</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spcAft>
                          <a:spcPts val="1500"/>
                        </a:spcAft>
                      </a:pPr>
                      <a:r>
                        <a:rPr lang="en-IN" sz="1200">
                          <a:effectLst/>
                        </a:rPr>
                        <a:t>Integer numbers</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extLst>
                  <a:ext uri="{0D108BD9-81ED-4DB2-BD59-A6C34878D82A}">
                    <a16:rowId xmlns:a16="http://schemas.microsoft.com/office/drawing/2014/main" val="1856901308"/>
                  </a:ext>
                </a:extLst>
              </a:tr>
              <a:tr h="381699">
                <a:tc>
                  <a:txBody>
                    <a:bodyPr/>
                    <a:lstStyle/>
                    <a:p>
                      <a:pPr>
                        <a:spcAft>
                          <a:spcPts val="1500"/>
                        </a:spcAft>
                      </a:pPr>
                      <a:r>
                        <a:rPr lang="en-IN" sz="1200">
                          <a:effectLst/>
                        </a:rPr>
                        <a:t>float64</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spcAft>
                          <a:spcPts val="1500"/>
                        </a:spcAft>
                      </a:pPr>
                      <a:r>
                        <a:rPr lang="en-IN" sz="1200">
                          <a:effectLst/>
                        </a:rPr>
                        <a:t>Float</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spcAft>
                          <a:spcPts val="1500"/>
                        </a:spcAft>
                      </a:pPr>
                      <a:r>
                        <a:rPr lang="en-IN" sz="1200">
                          <a:effectLst/>
                        </a:rPr>
                        <a:t>float_, float16, float32, float64</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spcAft>
                          <a:spcPts val="1500"/>
                        </a:spcAft>
                      </a:pPr>
                      <a:r>
                        <a:rPr lang="en-IN" sz="1200">
                          <a:effectLst/>
                        </a:rPr>
                        <a:t>Floating point numbers</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extLst>
                  <a:ext uri="{0D108BD9-81ED-4DB2-BD59-A6C34878D82A}">
                    <a16:rowId xmlns:a16="http://schemas.microsoft.com/office/drawing/2014/main" val="500013033"/>
                  </a:ext>
                </a:extLst>
              </a:tr>
              <a:tr h="230281">
                <a:tc>
                  <a:txBody>
                    <a:bodyPr/>
                    <a:lstStyle/>
                    <a:p>
                      <a:pPr>
                        <a:spcAft>
                          <a:spcPts val="1500"/>
                        </a:spcAft>
                      </a:pPr>
                      <a:r>
                        <a:rPr lang="en-IN" sz="1200">
                          <a:effectLst/>
                        </a:rPr>
                        <a:t>bool</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spcAft>
                          <a:spcPts val="1500"/>
                        </a:spcAft>
                      </a:pPr>
                      <a:r>
                        <a:rPr lang="en-IN" sz="1200">
                          <a:effectLst/>
                        </a:rPr>
                        <a:t>Bool</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spcAft>
                          <a:spcPts val="1500"/>
                        </a:spcAft>
                      </a:pPr>
                      <a:r>
                        <a:rPr lang="en-IN" sz="1200">
                          <a:effectLst/>
                        </a:rPr>
                        <a:t>bool_</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spcAft>
                          <a:spcPts val="1500"/>
                        </a:spcAft>
                      </a:pPr>
                      <a:r>
                        <a:rPr lang="en-IN" sz="1200">
                          <a:effectLst/>
                        </a:rPr>
                        <a:t>True/False values</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extLst>
                  <a:ext uri="{0D108BD9-81ED-4DB2-BD59-A6C34878D82A}">
                    <a16:rowId xmlns:a16="http://schemas.microsoft.com/office/drawing/2014/main" val="994508409"/>
                  </a:ext>
                </a:extLst>
              </a:tr>
              <a:tr h="230281">
                <a:tc>
                  <a:txBody>
                    <a:bodyPr/>
                    <a:lstStyle/>
                    <a:p>
                      <a:pPr>
                        <a:spcAft>
                          <a:spcPts val="1500"/>
                        </a:spcAft>
                      </a:pPr>
                      <a:r>
                        <a:rPr lang="en-IN" sz="1200">
                          <a:effectLst/>
                        </a:rPr>
                        <a:t>datetime64</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spcAft>
                          <a:spcPts val="1500"/>
                        </a:spcAft>
                      </a:pPr>
                      <a:r>
                        <a:rPr lang="en-IN" sz="1200">
                          <a:effectLst/>
                        </a:rPr>
                        <a:t>NA</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spcAft>
                          <a:spcPts val="1500"/>
                        </a:spcAft>
                      </a:pPr>
                      <a:r>
                        <a:rPr lang="en-IN" sz="1200">
                          <a:effectLst/>
                        </a:rPr>
                        <a:t>datetime64[ns]</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spcAft>
                          <a:spcPts val="1500"/>
                        </a:spcAft>
                      </a:pPr>
                      <a:r>
                        <a:rPr lang="en-IN" sz="1200">
                          <a:effectLst/>
                        </a:rPr>
                        <a:t>Date and time values</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extLst>
                  <a:ext uri="{0D108BD9-81ED-4DB2-BD59-A6C34878D82A}">
                    <a16:rowId xmlns:a16="http://schemas.microsoft.com/office/drawing/2014/main" val="3391051106"/>
                  </a:ext>
                </a:extLst>
              </a:tr>
              <a:tr h="381699">
                <a:tc>
                  <a:txBody>
                    <a:bodyPr/>
                    <a:lstStyle/>
                    <a:p>
                      <a:pPr>
                        <a:spcAft>
                          <a:spcPts val="1500"/>
                        </a:spcAft>
                      </a:pPr>
                      <a:r>
                        <a:rPr lang="en-IN" sz="1200">
                          <a:effectLst/>
                        </a:rPr>
                        <a:t>timedelta[ns]</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spcAft>
                          <a:spcPts val="1500"/>
                        </a:spcAft>
                      </a:pPr>
                      <a:r>
                        <a:rPr lang="en-IN" sz="1200">
                          <a:effectLst/>
                        </a:rPr>
                        <a:t>NA</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spcAft>
                          <a:spcPts val="1500"/>
                        </a:spcAft>
                      </a:pPr>
                      <a:r>
                        <a:rPr lang="en-IN" sz="1200">
                          <a:effectLst/>
                        </a:rPr>
                        <a:t>NA</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spcAft>
                          <a:spcPts val="1500"/>
                        </a:spcAft>
                      </a:pPr>
                      <a:r>
                        <a:rPr lang="en-IN" sz="1200">
                          <a:effectLst/>
                        </a:rPr>
                        <a:t>Differences between two datetimes</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extLst>
                  <a:ext uri="{0D108BD9-81ED-4DB2-BD59-A6C34878D82A}">
                    <a16:rowId xmlns:a16="http://schemas.microsoft.com/office/drawing/2014/main" val="3124324921"/>
                  </a:ext>
                </a:extLst>
              </a:tr>
              <a:tr h="230281">
                <a:tc>
                  <a:txBody>
                    <a:bodyPr/>
                    <a:lstStyle/>
                    <a:p>
                      <a:pPr>
                        <a:spcAft>
                          <a:spcPts val="1500"/>
                        </a:spcAft>
                      </a:pPr>
                      <a:r>
                        <a:rPr lang="en-IN" sz="1200">
                          <a:effectLst/>
                        </a:rPr>
                        <a:t>category</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spcAft>
                          <a:spcPts val="1500"/>
                        </a:spcAft>
                      </a:pPr>
                      <a:r>
                        <a:rPr lang="en-IN" sz="1200">
                          <a:effectLst/>
                        </a:rPr>
                        <a:t>NA</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spcAft>
                          <a:spcPts val="1500"/>
                        </a:spcAft>
                      </a:pPr>
                      <a:r>
                        <a:rPr lang="en-IN" sz="1200">
                          <a:effectLst/>
                        </a:rPr>
                        <a:t>NA</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a:spcAft>
                          <a:spcPts val="1500"/>
                        </a:spcAft>
                      </a:pPr>
                      <a:r>
                        <a:rPr lang="en-IN" sz="1200" dirty="0">
                          <a:effectLst/>
                        </a:rPr>
                        <a:t>Finite list of text values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extLst>
                  <a:ext uri="{0D108BD9-81ED-4DB2-BD59-A6C34878D82A}">
                    <a16:rowId xmlns:a16="http://schemas.microsoft.com/office/drawing/2014/main" val="1082419767"/>
                  </a:ext>
                </a:extLst>
              </a:tr>
            </a:tbl>
          </a:graphicData>
        </a:graphic>
      </p:graphicFrame>
    </p:spTree>
    <p:extLst>
      <p:ext uri="{BB962C8B-B14F-4D97-AF65-F5344CB8AC3E}">
        <p14:creationId xmlns:p14="http://schemas.microsoft.com/office/powerpoint/2010/main" val="11917454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55"/>
        <p:cNvGrpSpPr/>
        <p:nvPr/>
      </p:nvGrpSpPr>
      <p:grpSpPr>
        <a:xfrm>
          <a:off x="0" y="0"/>
          <a:ext cx="0" cy="0"/>
          <a:chOff x="0" y="0"/>
          <a:chExt cx="0" cy="0"/>
        </a:xfrm>
      </p:grpSpPr>
      <p:pic>
        <p:nvPicPr>
          <p:cNvPr id="956" name="Google Shape;956;p41"/>
          <p:cNvPicPr preferRelativeResize="0"/>
          <p:nvPr/>
        </p:nvPicPr>
        <p:blipFill rotWithShape="1">
          <a:blip r:embed="rId3">
            <a:alphaModFix/>
          </a:blip>
          <a:srcRect l="6023"/>
          <a:stretch/>
        </p:blipFill>
        <p:spPr>
          <a:xfrm flipH="1">
            <a:off x="-1365377" y="0"/>
            <a:ext cx="7336652" cy="5204601"/>
          </a:xfrm>
          <a:prstGeom prst="rect">
            <a:avLst/>
          </a:prstGeom>
          <a:noFill/>
          <a:ln>
            <a:noFill/>
          </a:ln>
        </p:spPr>
      </p:pic>
      <p:sp>
        <p:nvSpPr>
          <p:cNvPr id="957" name="Google Shape;957;p41"/>
          <p:cNvSpPr/>
          <p:nvPr/>
        </p:nvSpPr>
        <p:spPr>
          <a:xfrm rot="-7634005">
            <a:off x="2873848" y="220168"/>
            <a:ext cx="6720319" cy="4791906"/>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1"/>
          <p:cNvSpPr/>
          <p:nvPr/>
        </p:nvSpPr>
        <p:spPr>
          <a:xfrm rot="-3697852">
            <a:off x="2567000" y="-1034560"/>
            <a:ext cx="7782219" cy="6680902"/>
          </a:xfrm>
          <a:custGeom>
            <a:avLst/>
            <a:gdLst/>
            <a:ahLst/>
            <a:cxnLst/>
            <a:rect l="l" t="t" r="r" b="b"/>
            <a:pathLst>
              <a:path w="71426" h="61318" extrusionOk="0">
                <a:moveTo>
                  <a:pt x="41063" y="0"/>
                </a:moveTo>
                <a:cubicBezTo>
                  <a:pt x="32303" y="0"/>
                  <a:pt x="23393" y="5576"/>
                  <a:pt x="24408" y="15328"/>
                </a:cubicBezTo>
                <a:cubicBezTo>
                  <a:pt x="24408" y="15376"/>
                  <a:pt x="24420" y="15435"/>
                  <a:pt x="24420" y="15519"/>
                </a:cubicBezTo>
                <a:cubicBezTo>
                  <a:pt x="24586" y="18043"/>
                  <a:pt x="22610" y="20162"/>
                  <a:pt x="20098" y="20233"/>
                </a:cubicBezTo>
                <a:cubicBezTo>
                  <a:pt x="10811" y="20448"/>
                  <a:pt x="2822" y="27615"/>
                  <a:pt x="1107" y="36676"/>
                </a:cubicBezTo>
                <a:cubicBezTo>
                  <a:pt x="0" y="42510"/>
                  <a:pt x="1810" y="48892"/>
                  <a:pt x="6072" y="53035"/>
                </a:cubicBezTo>
                <a:cubicBezTo>
                  <a:pt x="9263" y="56107"/>
                  <a:pt x="13537" y="57809"/>
                  <a:pt x="17800" y="58964"/>
                </a:cubicBezTo>
                <a:cubicBezTo>
                  <a:pt x="23742" y="60590"/>
                  <a:pt x="29902" y="61318"/>
                  <a:pt x="36065" y="61318"/>
                </a:cubicBezTo>
                <a:cubicBezTo>
                  <a:pt x="38793" y="61318"/>
                  <a:pt x="41521" y="61175"/>
                  <a:pt x="44232" y="60905"/>
                </a:cubicBezTo>
                <a:cubicBezTo>
                  <a:pt x="52507" y="60072"/>
                  <a:pt x="61234" y="57690"/>
                  <a:pt x="66592" y="51321"/>
                </a:cubicBezTo>
                <a:cubicBezTo>
                  <a:pt x="69461" y="47892"/>
                  <a:pt x="71092" y="43546"/>
                  <a:pt x="71354" y="39117"/>
                </a:cubicBezTo>
                <a:cubicBezTo>
                  <a:pt x="71426" y="37926"/>
                  <a:pt x="71390" y="36712"/>
                  <a:pt x="71259" y="35521"/>
                </a:cubicBezTo>
                <a:cubicBezTo>
                  <a:pt x="70616" y="29925"/>
                  <a:pt x="67747" y="24651"/>
                  <a:pt x="63520" y="20924"/>
                </a:cubicBezTo>
                <a:cubicBezTo>
                  <a:pt x="62020" y="19602"/>
                  <a:pt x="60293" y="18412"/>
                  <a:pt x="59305" y="16662"/>
                </a:cubicBezTo>
                <a:cubicBezTo>
                  <a:pt x="57662" y="13697"/>
                  <a:pt x="57781" y="10304"/>
                  <a:pt x="55721" y="7387"/>
                </a:cubicBezTo>
                <a:cubicBezTo>
                  <a:pt x="53673" y="4470"/>
                  <a:pt x="50673" y="2195"/>
                  <a:pt x="47304" y="1017"/>
                </a:cubicBezTo>
                <a:cubicBezTo>
                  <a:pt x="45330" y="332"/>
                  <a:pt x="43201" y="0"/>
                  <a:pt x="41063"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41"/>
          <p:cNvSpPr txBox="1">
            <a:spLocks noGrp="1"/>
          </p:cNvSpPr>
          <p:nvPr>
            <p:ph type="title"/>
          </p:nvPr>
        </p:nvSpPr>
        <p:spPr>
          <a:xfrm>
            <a:off x="4812066" y="195798"/>
            <a:ext cx="4048469" cy="1564500"/>
          </a:xfrm>
          <a:prstGeom prst="rect">
            <a:avLst/>
          </a:prstGeom>
        </p:spPr>
        <p:txBody>
          <a:bodyPr spcFirstLastPara="1" wrap="square" lIns="91425" tIns="91425" rIns="91425" bIns="91425" anchor="t" anchorCtr="0">
            <a:noAutofit/>
          </a:bodyPr>
          <a:lstStyle/>
          <a:p>
            <a:r>
              <a:rPr lang="en" sz="4400" dirty="0"/>
              <a:t> 3.2 Data Visualization</a:t>
            </a:r>
            <a:br>
              <a:rPr lang="en" sz="4400" dirty="0"/>
            </a:br>
            <a:br>
              <a:rPr lang="en" sz="4400" dirty="0"/>
            </a:br>
            <a:r>
              <a:rPr lang="en" sz="2400" dirty="0"/>
              <a:t>We will use  </a:t>
            </a:r>
            <a:r>
              <a:rPr lang="en" sz="2400" dirty="0" err="1"/>
              <a:t>countplot</a:t>
            </a:r>
            <a:r>
              <a:rPr lang="en" sz="2400" dirty="0"/>
              <a:t>, </a:t>
            </a:r>
            <a:r>
              <a:rPr lang="en" sz="2400" dirty="0" err="1"/>
              <a:t>displot</a:t>
            </a:r>
            <a:r>
              <a:rPr lang="en" sz="2400" dirty="0"/>
              <a:t> for univariate analysis and scatterplot for bivariate analysis.</a:t>
            </a:r>
            <a:br>
              <a:rPr lang="en" sz="2400" dirty="0"/>
            </a:br>
            <a:r>
              <a:rPr lang="en" sz="2400" dirty="0"/>
              <a:t>For multivariate analysis we will use correlation and heatmap.</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 sz="4400" dirty="0"/>
              <a:t> </a:t>
            </a:r>
            <a:endParaRPr sz="4400" dirty="0"/>
          </a:p>
        </p:txBody>
      </p:sp>
      <p:sp>
        <p:nvSpPr>
          <p:cNvPr id="960" name="Google Shape;960;p41"/>
          <p:cNvSpPr/>
          <p:nvPr/>
        </p:nvSpPr>
        <p:spPr>
          <a:xfrm rot="7337629" flipH="1">
            <a:off x="4844293" y="4170808"/>
            <a:ext cx="127917" cy="109707"/>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1"/>
          <p:cNvSpPr/>
          <p:nvPr/>
        </p:nvSpPr>
        <p:spPr>
          <a:xfrm rot="8729222" flipH="1">
            <a:off x="4966067" y="4622014"/>
            <a:ext cx="460647" cy="460726"/>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1"/>
          <p:cNvSpPr/>
          <p:nvPr/>
        </p:nvSpPr>
        <p:spPr>
          <a:xfrm rot="-1944689" flipH="1">
            <a:off x="4233405" y="110976"/>
            <a:ext cx="161108" cy="161108"/>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1"/>
          <p:cNvSpPr/>
          <p:nvPr/>
        </p:nvSpPr>
        <p:spPr>
          <a:xfrm rot="-1944689" flipH="1">
            <a:off x="4095326" y="345529"/>
            <a:ext cx="127920" cy="109709"/>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1"/>
          <p:cNvSpPr txBox="1"/>
          <p:nvPr/>
        </p:nvSpPr>
        <p:spPr>
          <a:xfrm>
            <a:off x="5872175" y="2721775"/>
            <a:ext cx="29682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600">
              <a:solidFill>
                <a:schemeClr val="dk2"/>
              </a:solidFill>
              <a:latin typeface="Georgia"/>
              <a:ea typeface="Georgia"/>
              <a:cs typeface="Georgia"/>
              <a:sym typeface="Georgia"/>
            </a:endParaRPr>
          </a:p>
        </p:txBody>
      </p:sp>
    </p:spTree>
    <p:extLst>
      <p:ext uri="{BB962C8B-B14F-4D97-AF65-F5344CB8AC3E}">
        <p14:creationId xmlns:p14="http://schemas.microsoft.com/office/powerpoint/2010/main" val="38292251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89"/>
        <p:cNvGrpSpPr/>
        <p:nvPr/>
      </p:nvGrpSpPr>
      <p:grpSpPr>
        <a:xfrm>
          <a:off x="0" y="0"/>
          <a:ext cx="0" cy="0"/>
          <a:chOff x="0" y="0"/>
          <a:chExt cx="0" cy="0"/>
        </a:xfrm>
      </p:grpSpPr>
      <p:sp>
        <p:nvSpPr>
          <p:cNvPr id="890" name="Google Shape;890;p39"/>
          <p:cNvSpPr txBox="1">
            <a:spLocks noGrp="1"/>
          </p:cNvSpPr>
          <p:nvPr>
            <p:ph type="title"/>
          </p:nvPr>
        </p:nvSpPr>
        <p:spPr>
          <a:xfrm>
            <a:off x="705050" y="2350819"/>
            <a:ext cx="4291466" cy="88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4900" dirty="0"/>
              <a:t>1. INTRODUCTION</a:t>
            </a:r>
            <a:endParaRPr sz="4900" dirty="0"/>
          </a:p>
        </p:txBody>
      </p:sp>
      <p:grpSp>
        <p:nvGrpSpPr>
          <p:cNvPr id="891" name="Google Shape;891;p39"/>
          <p:cNvGrpSpPr/>
          <p:nvPr/>
        </p:nvGrpSpPr>
        <p:grpSpPr>
          <a:xfrm>
            <a:off x="5064120" y="1222088"/>
            <a:ext cx="3271518" cy="2699321"/>
            <a:chOff x="5064120" y="1222088"/>
            <a:chExt cx="3271518" cy="2699321"/>
          </a:xfrm>
        </p:grpSpPr>
        <p:sp>
          <p:nvSpPr>
            <p:cNvPr id="892" name="Google Shape;892;p39"/>
            <p:cNvSpPr/>
            <p:nvPr/>
          </p:nvSpPr>
          <p:spPr>
            <a:xfrm flipH="1">
              <a:off x="5826083" y="1242185"/>
              <a:ext cx="608060" cy="220697"/>
            </a:xfrm>
            <a:custGeom>
              <a:avLst/>
              <a:gdLst/>
              <a:ahLst/>
              <a:cxnLst/>
              <a:rect l="l" t="t" r="r" b="b"/>
              <a:pathLst>
                <a:path w="14765" h="5359" extrusionOk="0">
                  <a:moveTo>
                    <a:pt x="9948" y="0"/>
                  </a:moveTo>
                  <a:cubicBezTo>
                    <a:pt x="9934" y="0"/>
                    <a:pt x="9921" y="0"/>
                    <a:pt x="9907" y="1"/>
                  </a:cubicBezTo>
                  <a:cubicBezTo>
                    <a:pt x="7763" y="48"/>
                    <a:pt x="7716" y="3561"/>
                    <a:pt x="7716" y="3561"/>
                  </a:cubicBezTo>
                  <a:cubicBezTo>
                    <a:pt x="7716" y="3561"/>
                    <a:pt x="7137" y="739"/>
                    <a:pt x="5197" y="739"/>
                  </a:cubicBezTo>
                  <a:cubicBezTo>
                    <a:pt x="5074" y="739"/>
                    <a:pt x="4945" y="750"/>
                    <a:pt x="4811" y="775"/>
                  </a:cubicBezTo>
                  <a:cubicBezTo>
                    <a:pt x="2549" y="1156"/>
                    <a:pt x="2322" y="4120"/>
                    <a:pt x="2322" y="4120"/>
                  </a:cubicBezTo>
                  <a:cubicBezTo>
                    <a:pt x="2007" y="3975"/>
                    <a:pt x="1732" y="3914"/>
                    <a:pt x="1492" y="3914"/>
                  </a:cubicBezTo>
                  <a:cubicBezTo>
                    <a:pt x="321" y="3914"/>
                    <a:pt x="1" y="5359"/>
                    <a:pt x="1" y="5359"/>
                  </a:cubicBezTo>
                  <a:lnTo>
                    <a:pt x="14764" y="5359"/>
                  </a:lnTo>
                  <a:cubicBezTo>
                    <a:pt x="14586" y="3596"/>
                    <a:pt x="12609" y="3584"/>
                    <a:pt x="12609" y="3584"/>
                  </a:cubicBezTo>
                  <a:cubicBezTo>
                    <a:pt x="12609" y="3584"/>
                    <a:pt x="12057" y="0"/>
                    <a:pt x="99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9"/>
            <p:cNvSpPr/>
            <p:nvPr/>
          </p:nvSpPr>
          <p:spPr>
            <a:xfrm flipH="1">
              <a:off x="5292703" y="1847165"/>
              <a:ext cx="2948791" cy="1991297"/>
            </a:xfrm>
            <a:custGeom>
              <a:avLst/>
              <a:gdLst/>
              <a:ahLst/>
              <a:cxnLst/>
              <a:rect l="l" t="t" r="r" b="b"/>
              <a:pathLst>
                <a:path w="71603" h="48353" extrusionOk="0">
                  <a:moveTo>
                    <a:pt x="13693" y="1"/>
                  </a:moveTo>
                  <a:cubicBezTo>
                    <a:pt x="7593" y="1"/>
                    <a:pt x="2736" y="3175"/>
                    <a:pt x="1917" y="13290"/>
                  </a:cubicBezTo>
                  <a:cubicBezTo>
                    <a:pt x="0" y="36972"/>
                    <a:pt x="24098" y="47044"/>
                    <a:pt x="33957" y="48140"/>
                  </a:cubicBezTo>
                  <a:cubicBezTo>
                    <a:pt x="35259" y="48283"/>
                    <a:pt x="36553" y="48353"/>
                    <a:pt x="37833" y="48353"/>
                  </a:cubicBezTo>
                  <a:cubicBezTo>
                    <a:pt x="56200" y="48353"/>
                    <a:pt x="71602" y="34056"/>
                    <a:pt x="65080" y="19208"/>
                  </a:cubicBezTo>
                  <a:cubicBezTo>
                    <a:pt x="61146" y="10267"/>
                    <a:pt x="56377" y="9156"/>
                    <a:pt x="51117" y="9156"/>
                  </a:cubicBezTo>
                  <a:cubicBezTo>
                    <a:pt x="49376" y="9156"/>
                    <a:pt x="47581" y="9277"/>
                    <a:pt x="45745" y="9277"/>
                  </a:cubicBezTo>
                  <a:cubicBezTo>
                    <a:pt x="43289" y="9277"/>
                    <a:pt x="40758" y="9059"/>
                    <a:pt x="38184" y="8040"/>
                  </a:cubicBezTo>
                  <a:cubicBezTo>
                    <a:pt x="32272" y="5701"/>
                    <a:pt x="21867" y="1"/>
                    <a:pt x="136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9"/>
            <p:cNvSpPr/>
            <p:nvPr/>
          </p:nvSpPr>
          <p:spPr>
            <a:xfrm flipH="1">
              <a:off x="6122726" y="1222088"/>
              <a:ext cx="976314" cy="1034257"/>
            </a:xfrm>
            <a:custGeom>
              <a:avLst/>
              <a:gdLst/>
              <a:ahLst/>
              <a:cxnLst/>
              <a:rect l="l" t="t" r="r" b="b"/>
              <a:pathLst>
                <a:path w="23707" h="25114" extrusionOk="0">
                  <a:moveTo>
                    <a:pt x="13895" y="1"/>
                  </a:moveTo>
                  <a:cubicBezTo>
                    <a:pt x="6549" y="1"/>
                    <a:pt x="2549" y="2775"/>
                    <a:pt x="2037" y="9645"/>
                  </a:cubicBezTo>
                  <a:lnTo>
                    <a:pt x="1739" y="13490"/>
                  </a:lnTo>
                  <a:cubicBezTo>
                    <a:pt x="1739" y="13490"/>
                    <a:pt x="1310" y="18777"/>
                    <a:pt x="1" y="22146"/>
                  </a:cubicBezTo>
                  <a:cubicBezTo>
                    <a:pt x="1" y="22146"/>
                    <a:pt x="3737" y="25114"/>
                    <a:pt x="11424" y="25114"/>
                  </a:cubicBezTo>
                  <a:cubicBezTo>
                    <a:pt x="14766" y="25114"/>
                    <a:pt x="18854" y="24553"/>
                    <a:pt x="23706" y="22944"/>
                  </a:cubicBezTo>
                  <a:cubicBezTo>
                    <a:pt x="23706" y="22944"/>
                    <a:pt x="21134" y="18610"/>
                    <a:pt x="21361" y="12645"/>
                  </a:cubicBezTo>
                  <a:cubicBezTo>
                    <a:pt x="21563" y="6692"/>
                    <a:pt x="21253" y="1"/>
                    <a:pt x="138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9"/>
            <p:cNvSpPr/>
            <p:nvPr/>
          </p:nvSpPr>
          <p:spPr>
            <a:xfrm flipH="1">
              <a:off x="5173730" y="2457706"/>
              <a:ext cx="93690" cy="91755"/>
            </a:xfrm>
            <a:custGeom>
              <a:avLst/>
              <a:gdLst/>
              <a:ahLst/>
              <a:cxnLst/>
              <a:rect l="l" t="t" r="r" b="b"/>
              <a:pathLst>
                <a:path w="2275" h="2228" extrusionOk="0">
                  <a:moveTo>
                    <a:pt x="1673" y="1"/>
                  </a:moveTo>
                  <a:cubicBezTo>
                    <a:pt x="1362" y="1"/>
                    <a:pt x="1148" y="468"/>
                    <a:pt x="905" y="1037"/>
                  </a:cubicBezTo>
                  <a:cubicBezTo>
                    <a:pt x="643" y="1680"/>
                    <a:pt x="0" y="2085"/>
                    <a:pt x="0" y="2085"/>
                  </a:cubicBezTo>
                  <a:cubicBezTo>
                    <a:pt x="607" y="2097"/>
                    <a:pt x="1607" y="2228"/>
                    <a:pt x="1619" y="2228"/>
                  </a:cubicBezTo>
                  <a:cubicBezTo>
                    <a:pt x="1857" y="1609"/>
                    <a:pt x="2274" y="204"/>
                    <a:pt x="1798" y="25"/>
                  </a:cubicBezTo>
                  <a:cubicBezTo>
                    <a:pt x="1754" y="9"/>
                    <a:pt x="1713" y="1"/>
                    <a:pt x="16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39"/>
            <p:cNvSpPr/>
            <p:nvPr/>
          </p:nvSpPr>
          <p:spPr>
            <a:xfrm flipH="1">
              <a:off x="5109847" y="2522079"/>
              <a:ext cx="129972" cy="83395"/>
            </a:xfrm>
            <a:custGeom>
              <a:avLst/>
              <a:gdLst/>
              <a:ahLst/>
              <a:cxnLst/>
              <a:rect l="l" t="t" r="r" b="b"/>
              <a:pathLst>
                <a:path w="3156" h="2025" fill="none" extrusionOk="0">
                  <a:moveTo>
                    <a:pt x="3155" y="1"/>
                  </a:moveTo>
                  <a:cubicBezTo>
                    <a:pt x="3155" y="1"/>
                    <a:pt x="1977" y="1227"/>
                    <a:pt x="0" y="2025"/>
                  </a:cubicBezTo>
                </a:path>
              </a:pathLst>
            </a:custGeom>
            <a:noFill/>
            <a:ln w="4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9"/>
            <p:cNvSpPr/>
            <p:nvPr/>
          </p:nvSpPr>
          <p:spPr>
            <a:xfrm flipH="1">
              <a:off x="5153995" y="2508859"/>
              <a:ext cx="90231" cy="65233"/>
            </a:xfrm>
            <a:custGeom>
              <a:avLst/>
              <a:gdLst/>
              <a:ahLst/>
              <a:cxnLst/>
              <a:rect l="l" t="t" r="r" b="b"/>
              <a:pathLst>
                <a:path w="2191" h="1584" fill="none" extrusionOk="0">
                  <a:moveTo>
                    <a:pt x="2191" y="0"/>
                  </a:moveTo>
                  <a:cubicBezTo>
                    <a:pt x="2179" y="464"/>
                    <a:pt x="1512" y="1179"/>
                    <a:pt x="0" y="1584"/>
                  </a:cubicBezTo>
                </a:path>
              </a:pathLst>
            </a:custGeom>
            <a:noFill/>
            <a:ln w="4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9"/>
            <p:cNvSpPr/>
            <p:nvPr/>
          </p:nvSpPr>
          <p:spPr>
            <a:xfrm flipH="1">
              <a:off x="5293586" y="1977675"/>
              <a:ext cx="354458" cy="171690"/>
            </a:xfrm>
            <a:custGeom>
              <a:avLst/>
              <a:gdLst/>
              <a:ahLst/>
              <a:cxnLst/>
              <a:rect l="l" t="t" r="r" b="b"/>
              <a:pathLst>
                <a:path w="8607" h="4169" extrusionOk="0">
                  <a:moveTo>
                    <a:pt x="3751" y="0"/>
                  </a:moveTo>
                  <a:cubicBezTo>
                    <a:pt x="1505" y="0"/>
                    <a:pt x="1915" y="2763"/>
                    <a:pt x="1915" y="2763"/>
                  </a:cubicBezTo>
                  <a:cubicBezTo>
                    <a:pt x="1915" y="2763"/>
                    <a:pt x="1724" y="2722"/>
                    <a:pt x="1464" y="2722"/>
                  </a:cubicBezTo>
                  <a:cubicBezTo>
                    <a:pt x="896" y="2722"/>
                    <a:pt x="1" y="2918"/>
                    <a:pt x="58" y="4168"/>
                  </a:cubicBezTo>
                  <a:lnTo>
                    <a:pt x="8607" y="4168"/>
                  </a:lnTo>
                  <a:cubicBezTo>
                    <a:pt x="8607" y="4168"/>
                    <a:pt x="8284" y="2232"/>
                    <a:pt x="7115" y="2232"/>
                  </a:cubicBezTo>
                  <a:cubicBezTo>
                    <a:pt x="6900" y="2232"/>
                    <a:pt x="6656" y="2298"/>
                    <a:pt x="6380" y="2454"/>
                  </a:cubicBezTo>
                  <a:cubicBezTo>
                    <a:pt x="6380" y="2454"/>
                    <a:pt x="6106" y="25"/>
                    <a:pt x="3808" y="1"/>
                  </a:cubicBezTo>
                  <a:cubicBezTo>
                    <a:pt x="3789" y="1"/>
                    <a:pt x="3770" y="0"/>
                    <a:pt x="37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9"/>
            <p:cNvSpPr/>
            <p:nvPr/>
          </p:nvSpPr>
          <p:spPr>
            <a:xfrm flipH="1">
              <a:off x="7081830" y="1526266"/>
              <a:ext cx="540891" cy="241124"/>
            </a:xfrm>
            <a:custGeom>
              <a:avLst/>
              <a:gdLst/>
              <a:ahLst/>
              <a:cxnLst/>
              <a:rect l="l" t="t" r="r" b="b"/>
              <a:pathLst>
                <a:path w="13134" h="5855" extrusionOk="0">
                  <a:moveTo>
                    <a:pt x="5892" y="0"/>
                  </a:moveTo>
                  <a:cubicBezTo>
                    <a:pt x="5835" y="0"/>
                    <a:pt x="5776" y="3"/>
                    <a:pt x="5716" y="8"/>
                  </a:cubicBezTo>
                  <a:cubicBezTo>
                    <a:pt x="3370" y="211"/>
                    <a:pt x="3430" y="3533"/>
                    <a:pt x="3430" y="3533"/>
                  </a:cubicBezTo>
                  <a:cubicBezTo>
                    <a:pt x="3430" y="3533"/>
                    <a:pt x="3346" y="3522"/>
                    <a:pt x="3214" y="3522"/>
                  </a:cubicBezTo>
                  <a:cubicBezTo>
                    <a:pt x="2706" y="3522"/>
                    <a:pt x="1490" y="3673"/>
                    <a:pt x="1632" y="5128"/>
                  </a:cubicBezTo>
                  <a:cubicBezTo>
                    <a:pt x="1632" y="5128"/>
                    <a:pt x="1369" y="4982"/>
                    <a:pt x="1041" y="4982"/>
                  </a:cubicBezTo>
                  <a:cubicBezTo>
                    <a:pt x="689" y="4982"/>
                    <a:pt x="260" y="5151"/>
                    <a:pt x="1" y="5854"/>
                  </a:cubicBezTo>
                  <a:lnTo>
                    <a:pt x="13133" y="5854"/>
                  </a:lnTo>
                  <a:cubicBezTo>
                    <a:pt x="13133" y="5854"/>
                    <a:pt x="12802" y="4768"/>
                    <a:pt x="12180" y="4768"/>
                  </a:cubicBezTo>
                  <a:cubicBezTo>
                    <a:pt x="12057" y="4768"/>
                    <a:pt x="11922" y="4811"/>
                    <a:pt x="11776" y="4914"/>
                  </a:cubicBezTo>
                  <a:cubicBezTo>
                    <a:pt x="11776" y="4914"/>
                    <a:pt x="12002" y="1913"/>
                    <a:pt x="9966" y="1913"/>
                  </a:cubicBezTo>
                  <a:cubicBezTo>
                    <a:pt x="8168" y="1913"/>
                    <a:pt x="8022" y="3419"/>
                    <a:pt x="8014" y="3786"/>
                  </a:cubicBezTo>
                  <a:lnTo>
                    <a:pt x="8014" y="3786"/>
                  </a:lnTo>
                  <a:cubicBezTo>
                    <a:pt x="8007" y="3233"/>
                    <a:pt x="7884" y="0"/>
                    <a:pt x="58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9"/>
            <p:cNvSpPr/>
            <p:nvPr/>
          </p:nvSpPr>
          <p:spPr>
            <a:xfrm flipH="1">
              <a:off x="5772625" y="2395437"/>
              <a:ext cx="354252" cy="171690"/>
            </a:xfrm>
            <a:custGeom>
              <a:avLst/>
              <a:gdLst/>
              <a:ahLst/>
              <a:cxnLst/>
              <a:rect l="l" t="t" r="r" b="b"/>
              <a:pathLst>
                <a:path w="8602" h="4169" extrusionOk="0">
                  <a:moveTo>
                    <a:pt x="3748" y="1"/>
                  </a:moveTo>
                  <a:cubicBezTo>
                    <a:pt x="1486" y="1"/>
                    <a:pt x="1898" y="2775"/>
                    <a:pt x="1898" y="2775"/>
                  </a:cubicBezTo>
                  <a:cubicBezTo>
                    <a:pt x="1898" y="2775"/>
                    <a:pt x="1702" y="2731"/>
                    <a:pt x="1437" y="2731"/>
                  </a:cubicBezTo>
                  <a:cubicBezTo>
                    <a:pt x="873" y="2731"/>
                    <a:pt x="0" y="2930"/>
                    <a:pt x="41" y="4168"/>
                  </a:cubicBezTo>
                  <a:lnTo>
                    <a:pt x="8601" y="4168"/>
                  </a:lnTo>
                  <a:cubicBezTo>
                    <a:pt x="8601" y="4168"/>
                    <a:pt x="8270" y="2244"/>
                    <a:pt x="7101" y="2244"/>
                  </a:cubicBezTo>
                  <a:cubicBezTo>
                    <a:pt x="6885" y="2244"/>
                    <a:pt x="6640" y="2310"/>
                    <a:pt x="6363" y="2466"/>
                  </a:cubicBezTo>
                  <a:cubicBezTo>
                    <a:pt x="6363" y="2466"/>
                    <a:pt x="6101" y="37"/>
                    <a:pt x="3791" y="1"/>
                  </a:cubicBezTo>
                  <a:cubicBezTo>
                    <a:pt x="3776" y="1"/>
                    <a:pt x="3762" y="1"/>
                    <a:pt x="37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9"/>
            <p:cNvSpPr/>
            <p:nvPr/>
          </p:nvSpPr>
          <p:spPr>
            <a:xfrm flipH="1">
              <a:off x="7541761" y="2260603"/>
              <a:ext cx="608060" cy="220697"/>
            </a:xfrm>
            <a:custGeom>
              <a:avLst/>
              <a:gdLst/>
              <a:ahLst/>
              <a:cxnLst/>
              <a:rect l="l" t="t" r="r" b="b"/>
              <a:pathLst>
                <a:path w="14765" h="5359" extrusionOk="0">
                  <a:moveTo>
                    <a:pt x="9950" y="1"/>
                  </a:moveTo>
                  <a:cubicBezTo>
                    <a:pt x="9939" y="1"/>
                    <a:pt x="9929" y="1"/>
                    <a:pt x="9919" y="1"/>
                  </a:cubicBezTo>
                  <a:cubicBezTo>
                    <a:pt x="7775" y="49"/>
                    <a:pt x="7716" y="3561"/>
                    <a:pt x="7716" y="3561"/>
                  </a:cubicBezTo>
                  <a:cubicBezTo>
                    <a:pt x="7716" y="3561"/>
                    <a:pt x="7135" y="741"/>
                    <a:pt x="5188" y="741"/>
                  </a:cubicBezTo>
                  <a:cubicBezTo>
                    <a:pt x="5067" y="741"/>
                    <a:pt x="4942" y="752"/>
                    <a:pt x="4811" y="775"/>
                  </a:cubicBezTo>
                  <a:cubicBezTo>
                    <a:pt x="2549" y="1168"/>
                    <a:pt x="2322" y="4121"/>
                    <a:pt x="2322" y="4121"/>
                  </a:cubicBezTo>
                  <a:cubicBezTo>
                    <a:pt x="2007" y="3975"/>
                    <a:pt x="1732" y="3915"/>
                    <a:pt x="1492" y="3915"/>
                  </a:cubicBezTo>
                  <a:cubicBezTo>
                    <a:pt x="321" y="3915"/>
                    <a:pt x="1" y="5359"/>
                    <a:pt x="1" y="5359"/>
                  </a:cubicBezTo>
                  <a:lnTo>
                    <a:pt x="14764" y="5359"/>
                  </a:lnTo>
                  <a:cubicBezTo>
                    <a:pt x="14574" y="3609"/>
                    <a:pt x="12609" y="3597"/>
                    <a:pt x="12609" y="3597"/>
                  </a:cubicBezTo>
                  <a:cubicBezTo>
                    <a:pt x="12609" y="3597"/>
                    <a:pt x="12067" y="1"/>
                    <a:pt x="99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9"/>
            <p:cNvSpPr/>
            <p:nvPr/>
          </p:nvSpPr>
          <p:spPr>
            <a:xfrm flipH="1">
              <a:off x="5274006" y="2129229"/>
              <a:ext cx="2903284" cy="1792180"/>
            </a:xfrm>
            <a:custGeom>
              <a:avLst/>
              <a:gdLst/>
              <a:ahLst/>
              <a:cxnLst/>
              <a:rect l="l" t="t" r="r" b="b"/>
              <a:pathLst>
                <a:path w="70498" h="43518" extrusionOk="0">
                  <a:moveTo>
                    <a:pt x="60461" y="7084"/>
                  </a:moveTo>
                  <a:cubicBezTo>
                    <a:pt x="55424" y="5060"/>
                    <a:pt x="52769" y="8644"/>
                    <a:pt x="52769" y="8644"/>
                  </a:cubicBezTo>
                  <a:cubicBezTo>
                    <a:pt x="52769" y="8644"/>
                    <a:pt x="50948" y="6751"/>
                    <a:pt x="48043" y="7537"/>
                  </a:cubicBezTo>
                  <a:cubicBezTo>
                    <a:pt x="45137" y="8334"/>
                    <a:pt x="44233" y="11644"/>
                    <a:pt x="42435" y="9978"/>
                  </a:cubicBezTo>
                  <a:cubicBezTo>
                    <a:pt x="40625" y="8311"/>
                    <a:pt x="32398" y="4560"/>
                    <a:pt x="32398" y="4560"/>
                  </a:cubicBezTo>
                  <a:lnTo>
                    <a:pt x="24456" y="4417"/>
                  </a:lnTo>
                  <a:cubicBezTo>
                    <a:pt x="24456" y="4417"/>
                    <a:pt x="23051" y="0"/>
                    <a:pt x="19206" y="917"/>
                  </a:cubicBezTo>
                  <a:cubicBezTo>
                    <a:pt x="15336" y="1857"/>
                    <a:pt x="16086" y="5251"/>
                    <a:pt x="14443" y="6679"/>
                  </a:cubicBezTo>
                  <a:cubicBezTo>
                    <a:pt x="12788" y="8108"/>
                    <a:pt x="12979" y="7084"/>
                    <a:pt x="9812" y="7441"/>
                  </a:cubicBezTo>
                  <a:cubicBezTo>
                    <a:pt x="6633" y="7775"/>
                    <a:pt x="5144" y="11823"/>
                    <a:pt x="5144" y="11823"/>
                  </a:cubicBezTo>
                  <a:cubicBezTo>
                    <a:pt x="4656" y="9501"/>
                    <a:pt x="2263" y="8418"/>
                    <a:pt x="251" y="8727"/>
                  </a:cubicBezTo>
                  <a:cubicBezTo>
                    <a:pt x="1" y="30778"/>
                    <a:pt x="22861" y="40243"/>
                    <a:pt x="32398" y="41291"/>
                  </a:cubicBezTo>
                  <a:cubicBezTo>
                    <a:pt x="52388" y="43517"/>
                    <a:pt x="70498" y="28254"/>
                    <a:pt x="63521" y="12383"/>
                  </a:cubicBezTo>
                  <a:cubicBezTo>
                    <a:pt x="62556" y="10156"/>
                    <a:pt x="61532" y="8430"/>
                    <a:pt x="60461" y="708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9"/>
            <p:cNvSpPr/>
            <p:nvPr/>
          </p:nvSpPr>
          <p:spPr>
            <a:xfrm flipH="1">
              <a:off x="7378474" y="2414628"/>
              <a:ext cx="957164" cy="694790"/>
            </a:xfrm>
            <a:custGeom>
              <a:avLst/>
              <a:gdLst/>
              <a:ahLst/>
              <a:cxnLst/>
              <a:rect l="l" t="t" r="r" b="b"/>
              <a:pathLst>
                <a:path w="23242" h="16871" extrusionOk="0">
                  <a:moveTo>
                    <a:pt x="5346" y="0"/>
                  </a:moveTo>
                  <a:cubicBezTo>
                    <a:pt x="3503" y="0"/>
                    <a:pt x="2066" y="418"/>
                    <a:pt x="1405" y="1297"/>
                  </a:cubicBezTo>
                  <a:cubicBezTo>
                    <a:pt x="0" y="3155"/>
                    <a:pt x="0" y="6476"/>
                    <a:pt x="3846" y="9036"/>
                  </a:cubicBezTo>
                  <a:cubicBezTo>
                    <a:pt x="7692" y="11596"/>
                    <a:pt x="7168" y="15097"/>
                    <a:pt x="7168" y="15097"/>
                  </a:cubicBezTo>
                  <a:cubicBezTo>
                    <a:pt x="9536" y="16448"/>
                    <a:pt x="12385" y="16870"/>
                    <a:pt x="15022" y="16870"/>
                  </a:cubicBezTo>
                  <a:cubicBezTo>
                    <a:pt x="19426" y="16870"/>
                    <a:pt x="23241" y="15692"/>
                    <a:pt x="23241" y="15692"/>
                  </a:cubicBezTo>
                  <a:cubicBezTo>
                    <a:pt x="23241" y="15692"/>
                    <a:pt x="22348" y="7072"/>
                    <a:pt x="16562" y="3500"/>
                  </a:cubicBezTo>
                  <a:cubicBezTo>
                    <a:pt x="12893" y="1240"/>
                    <a:pt x="8520" y="0"/>
                    <a:pt x="534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9"/>
            <p:cNvSpPr/>
            <p:nvPr/>
          </p:nvSpPr>
          <p:spPr>
            <a:xfrm flipH="1">
              <a:off x="7666791" y="2540113"/>
              <a:ext cx="533025" cy="568319"/>
            </a:xfrm>
            <a:custGeom>
              <a:avLst/>
              <a:gdLst/>
              <a:ahLst/>
              <a:cxnLst/>
              <a:rect l="l" t="t" r="r" b="b"/>
              <a:pathLst>
                <a:path w="12943" h="13800" fill="none" extrusionOk="0">
                  <a:moveTo>
                    <a:pt x="0" y="1"/>
                  </a:moveTo>
                  <a:cubicBezTo>
                    <a:pt x="0" y="1"/>
                    <a:pt x="9573" y="2537"/>
                    <a:pt x="12942" y="13800"/>
                  </a:cubicBezTo>
                </a:path>
              </a:pathLst>
            </a:custGeom>
            <a:noFill/>
            <a:ln w="38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9"/>
            <p:cNvSpPr/>
            <p:nvPr/>
          </p:nvSpPr>
          <p:spPr>
            <a:xfrm flipH="1">
              <a:off x="7854087" y="2459188"/>
              <a:ext cx="62803" cy="246683"/>
            </a:xfrm>
            <a:custGeom>
              <a:avLst/>
              <a:gdLst/>
              <a:ahLst/>
              <a:cxnLst/>
              <a:rect l="l" t="t" r="r" b="b"/>
              <a:pathLst>
                <a:path w="1525" h="5990" fill="none" extrusionOk="0">
                  <a:moveTo>
                    <a:pt x="1167" y="1"/>
                  </a:moveTo>
                  <a:cubicBezTo>
                    <a:pt x="1167" y="1"/>
                    <a:pt x="1524" y="3692"/>
                    <a:pt x="0" y="5990"/>
                  </a:cubicBezTo>
                </a:path>
              </a:pathLst>
            </a:custGeom>
            <a:noFill/>
            <a:ln w="38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9"/>
            <p:cNvSpPr/>
            <p:nvPr/>
          </p:nvSpPr>
          <p:spPr>
            <a:xfrm flipH="1">
              <a:off x="7964911" y="2665145"/>
              <a:ext cx="228069" cy="110369"/>
            </a:xfrm>
            <a:custGeom>
              <a:avLst/>
              <a:gdLst/>
              <a:ahLst/>
              <a:cxnLst/>
              <a:rect l="l" t="t" r="r" b="b"/>
              <a:pathLst>
                <a:path w="5538" h="2680" fill="none" extrusionOk="0">
                  <a:moveTo>
                    <a:pt x="1" y="2679"/>
                  </a:moveTo>
                  <a:cubicBezTo>
                    <a:pt x="1" y="2679"/>
                    <a:pt x="3870" y="1548"/>
                    <a:pt x="5537" y="1"/>
                  </a:cubicBezTo>
                </a:path>
              </a:pathLst>
            </a:custGeom>
            <a:noFill/>
            <a:ln w="38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9"/>
            <p:cNvSpPr/>
            <p:nvPr/>
          </p:nvSpPr>
          <p:spPr>
            <a:xfrm flipH="1">
              <a:off x="5221520" y="2237417"/>
              <a:ext cx="786998" cy="862979"/>
            </a:xfrm>
            <a:custGeom>
              <a:avLst/>
              <a:gdLst/>
              <a:ahLst/>
              <a:cxnLst/>
              <a:rect l="l" t="t" r="r" b="b"/>
              <a:pathLst>
                <a:path w="19110" h="20955" extrusionOk="0">
                  <a:moveTo>
                    <a:pt x="13587" y="0"/>
                  </a:moveTo>
                  <a:cubicBezTo>
                    <a:pt x="9990" y="0"/>
                    <a:pt x="3686" y="2765"/>
                    <a:pt x="0" y="14054"/>
                  </a:cubicBezTo>
                  <a:cubicBezTo>
                    <a:pt x="0" y="14054"/>
                    <a:pt x="2810" y="19614"/>
                    <a:pt x="6930" y="20721"/>
                  </a:cubicBezTo>
                  <a:cubicBezTo>
                    <a:pt x="7533" y="20885"/>
                    <a:pt x="8074" y="20955"/>
                    <a:pt x="8558" y="20955"/>
                  </a:cubicBezTo>
                  <a:cubicBezTo>
                    <a:pt x="11382" y="20955"/>
                    <a:pt x="12276" y="18578"/>
                    <a:pt x="12276" y="18578"/>
                  </a:cubicBezTo>
                  <a:cubicBezTo>
                    <a:pt x="12276" y="18578"/>
                    <a:pt x="12335" y="15078"/>
                    <a:pt x="15431" y="11303"/>
                  </a:cubicBezTo>
                  <a:cubicBezTo>
                    <a:pt x="18526" y="7517"/>
                    <a:pt x="19110" y="2171"/>
                    <a:pt x="15657" y="409"/>
                  </a:cubicBezTo>
                  <a:cubicBezTo>
                    <a:pt x="15179" y="164"/>
                    <a:pt x="14463" y="0"/>
                    <a:pt x="1358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9"/>
            <p:cNvSpPr/>
            <p:nvPr/>
          </p:nvSpPr>
          <p:spPr>
            <a:xfrm flipH="1">
              <a:off x="5444604" y="2429289"/>
              <a:ext cx="402106" cy="593357"/>
            </a:xfrm>
            <a:custGeom>
              <a:avLst/>
              <a:gdLst/>
              <a:ahLst/>
              <a:cxnLst/>
              <a:rect l="l" t="t" r="r" b="b"/>
              <a:pathLst>
                <a:path w="9764" h="14408" fill="none" extrusionOk="0">
                  <a:moveTo>
                    <a:pt x="0" y="14407"/>
                  </a:moveTo>
                  <a:cubicBezTo>
                    <a:pt x="0" y="14407"/>
                    <a:pt x="3703" y="5454"/>
                    <a:pt x="9763" y="1"/>
                  </a:cubicBezTo>
                </a:path>
              </a:pathLst>
            </a:custGeom>
            <a:noFill/>
            <a:ln w="38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9"/>
            <p:cNvSpPr/>
            <p:nvPr/>
          </p:nvSpPr>
          <p:spPr>
            <a:xfrm flipH="1">
              <a:off x="5696641" y="2492547"/>
              <a:ext cx="156452" cy="247177"/>
            </a:xfrm>
            <a:custGeom>
              <a:avLst/>
              <a:gdLst/>
              <a:ahLst/>
              <a:cxnLst/>
              <a:rect l="l" t="t" r="r" b="b"/>
              <a:pathLst>
                <a:path w="3799" h="6002" fill="none" extrusionOk="0">
                  <a:moveTo>
                    <a:pt x="1" y="1"/>
                  </a:moveTo>
                  <a:cubicBezTo>
                    <a:pt x="1" y="1"/>
                    <a:pt x="251" y="3322"/>
                    <a:pt x="3799" y="6001"/>
                  </a:cubicBezTo>
                </a:path>
              </a:pathLst>
            </a:custGeom>
            <a:noFill/>
            <a:ln w="38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9"/>
            <p:cNvSpPr/>
            <p:nvPr/>
          </p:nvSpPr>
          <p:spPr>
            <a:xfrm flipH="1">
              <a:off x="5347535" y="2610248"/>
              <a:ext cx="260397" cy="58850"/>
            </a:xfrm>
            <a:custGeom>
              <a:avLst/>
              <a:gdLst/>
              <a:ahLst/>
              <a:cxnLst/>
              <a:rect l="l" t="t" r="r" b="b"/>
              <a:pathLst>
                <a:path w="6323" h="1429" fill="none" extrusionOk="0">
                  <a:moveTo>
                    <a:pt x="6323" y="1429"/>
                  </a:moveTo>
                  <a:cubicBezTo>
                    <a:pt x="6323" y="1429"/>
                    <a:pt x="2549" y="1238"/>
                    <a:pt x="1" y="0"/>
                  </a:cubicBezTo>
                </a:path>
              </a:pathLst>
            </a:custGeom>
            <a:noFill/>
            <a:ln w="38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9"/>
            <p:cNvSpPr/>
            <p:nvPr/>
          </p:nvSpPr>
          <p:spPr>
            <a:xfrm flipH="1">
              <a:off x="5502979" y="2530971"/>
              <a:ext cx="2537501" cy="1307915"/>
            </a:xfrm>
            <a:custGeom>
              <a:avLst/>
              <a:gdLst/>
              <a:ahLst/>
              <a:cxnLst/>
              <a:rect l="l" t="t" r="r" b="b"/>
              <a:pathLst>
                <a:path w="61616" h="31759" extrusionOk="0">
                  <a:moveTo>
                    <a:pt x="47079" y="1"/>
                  </a:moveTo>
                  <a:cubicBezTo>
                    <a:pt x="46914" y="1"/>
                    <a:pt x="46743" y="7"/>
                    <a:pt x="46566" y="20"/>
                  </a:cubicBezTo>
                  <a:cubicBezTo>
                    <a:pt x="41696" y="389"/>
                    <a:pt x="41708" y="3806"/>
                    <a:pt x="41220" y="3973"/>
                  </a:cubicBezTo>
                  <a:cubicBezTo>
                    <a:pt x="41196" y="3982"/>
                    <a:pt x="41170" y="3986"/>
                    <a:pt x="41143" y="3986"/>
                  </a:cubicBezTo>
                  <a:cubicBezTo>
                    <a:pt x="40708" y="3986"/>
                    <a:pt x="39862" y="2948"/>
                    <a:pt x="38990" y="2948"/>
                  </a:cubicBezTo>
                  <a:cubicBezTo>
                    <a:pt x="38800" y="2948"/>
                    <a:pt x="38610" y="2997"/>
                    <a:pt x="38422" y="3116"/>
                  </a:cubicBezTo>
                  <a:cubicBezTo>
                    <a:pt x="37339" y="3806"/>
                    <a:pt x="37946" y="7331"/>
                    <a:pt x="35505" y="7771"/>
                  </a:cubicBezTo>
                  <a:cubicBezTo>
                    <a:pt x="35339" y="7800"/>
                    <a:pt x="35184" y="7814"/>
                    <a:pt x="35039" y="7814"/>
                  </a:cubicBezTo>
                  <a:cubicBezTo>
                    <a:pt x="33068" y="7814"/>
                    <a:pt x="33022" y="5268"/>
                    <a:pt x="31147" y="5068"/>
                  </a:cubicBezTo>
                  <a:cubicBezTo>
                    <a:pt x="31077" y="5060"/>
                    <a:pt x="31007" y="5057"/>
                    <a:pt x="30937" y="5057"/>
                  </a:cubicBezTo>
                  <a:cubicBezTo>
                    <a:pt x="29108" y="5057"/>
                    <a:pt x="27177" y="7617"/>
                    <a:pt x="25778" y="7617"/>
                  </a:cubicBezTo>
                  <a:cubicBezTo>
                    <a:pt x="25684" y="7617"/>
                    <a:pt x="25593" y="7605"/>
                    <a:pt x="25504" y="7581"/>
                  </a:cubicBezTo>
                  <a:cubicBezTo>
                    <a:pt x="24076" y="7168"/>
                    <a:pt x="22578" y="3246"/>
                    <a:pt x="20314" y="3246"/>
                  </a:cubicBezTo>
                  <a:cubicBezTo>
                    <a:pt x="20294" y="3246"/>
                    <a:pt x="20274" y="3246"/>
                    <a:pt x="20253" y="3247"/>
                  </a:cubicBezTo>
                  <a:cubicBezTo>
                    <a:pt x="17967" y="3318"/>
                    <a:pt x="17753" y="5164"/>
                    <a:pt x="16872" y="5235"/>
                  </a:cubicBezTo>
                  <a:cubicBezTo>
                    <a:pt x="16843" y="5238"/>
                    <a:pt x="16815" y="5239"/>
                    <a:pt x="16786" y="5239"/>
                  </a:cubicBezTo>
                  <a:cubicBezTo>
                    <a:pt x="16002" y="5239"/>
                    <a:pt x="15469" y="4204"/>
                    <a:pt x="13934" y="4204"/>
                  </a:cubicBezTo>
                  <a:cubicBezTo>
                    <a:pt x="13864" y="4204"/>
                    <a:pt x="13791" y="4207"/>
                    <a:pt x="13717" y="4211"/>
                  </a:cubicBezTo>
                  <a:cubicBezTo>
                    <a:pt x="11967" y="4318"/>
                    <a:pt x="11728" y="6128"/>
                    <a:pt x="10824" y="6402"/>
                  </a:cubicBezTo>
                  <a:cubicBezTo>
                    <a:pt x="10786" y="6412"/>
                    <a:pt x="10747" y="6417"/>
                    <a:pt x="10707" y="6417"/>
                  </a:cubicBezTo>
                  <a:cubicBezTo>
                    <a:pt x="9910" y="6417"/>
                    <a:pt x="8595" y="4438"/>
                    <a:pt x="6785" y="4438"/>
                  </a:cubicBezTo>
                  <a:cubicBezTo>
                    <a:pt x="6428" y="4438"/>
                    <a:pt x="6051" y="4515"/>
                    <a:pt x="5656" y="4699"/>
                  </a:cubicBezTo>
                  <a:cubicBezTo>
                    <a:pt x="3156" y="5878"/>
                    <a:pt x="3656" y="12188"/>
                    <a:pt x="3656" y="12188"/>
                  </a:cubicBezTo>
                  <a:cubicBezTo>
                    <a:pt x="2728" y="11347"/>
                    <a:pt x="2011" y="11021"/>
                    <a:pt x="1458" y="11021"/>
                  </a:cubicBezTo>
                  <a:cubicBezTo>
                    <a:pt x="726" y="11021"/>
                    <a:pt x="279" y="11591"/>
                    <a:pt x="1" y="12295"/>
                  </a:cubicBezTo>
                  <a:cubicBezTo>
                    <a:pt x="6513" y="24940"/>
                    <a:pt x="21730" y="30738"/>
                    <a:pt x="29076" y="31548"/>
                  </a:cubicBezTo>
                  <a:cubicBezTo>
                    <a:pt x="30371" y="31690"/>
                    <a:pt x="31659" y="31758"/>
                    <a:pt x="32932" y="31758"/>
                  </a:cubicBezTo>
                  <a:cubicBezTo>
                    <a:pt x="47588" y="31758"/>
                    <a:pt x="60367" y="22667"/>
                    <a:pt x="61616" y="11450"/>
                  </a:cubicBezTo>
                  <a:lnTo>
                    <a:pt x="61616" y="11450"/>
                  </a:lnTo>
                  <a:cubicBezTo>
                    <a:pt x="59711" y="11522"/>
                    <a:pt x="58996" y="12998"/>
                    <a:pt x="58996" y="12998"/>
                  </a:cubicBezTo>
                  <a:cubicBezTo>
                    <a:pt x="58289" y="9141"/>
                    <a:pt x="56384" y="8615"/>
                    <a:pt x="54787" y="8615"/>
                  </a:cubicBezTo>
                  <a:cubicBezTo>
                    <a:pt x="54555" y="8615"/>
                    <a:pt x="54329" y="8627"/>
                    <a:pt x="54115" y="8640"/>
                  </a:cubicBezTo>
                  <a:cubicBezTo>
                    <a:pt x="54022" y="8645"/>
                    <a:pt x="53932" y="8648"/>
                    <a:pt x="53846" y="8648"/>
                  </a:cubicBezTo>
                  <a:cubicBezTo>
                    <a:pt x="52347" y="8648"/>
                    <a:pt x="51800" y="7864"/>
                    <a:pt x="51721" y="6164"/>
                  </a:cubicBezTo>
                  <a:cubicBezTo>
                    <a:pt x="51630" y="4431"/>
                    <a:pt x="51449" y="1"/>
                    <a:pt x="470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9"/>
            <p:cNvSpPr/>
            <p:nvPr/>
          </p:nvSpPr>
          <p:spPr>
            <a:xfrm flipH="1">
              <a:off x="6526764" y="2038502"/>
              <a:ext cx="168231" cy="206942"/>
            </a:xfrm>
            <a:custGeom>
              <a:avLst/>
              <a:gdLst/>
              <a:ahLst/>
              <a:cxnLst/>
              <a:rect l="l" t="t" r="r" b="b"/>
              <a:pathLst>
                <a:path w="4085" h="5025" extrusionOk="0">
                  <a:moveTo>
                    <a:pt x="4001" y="0"/>
                  </a:moveTo>
                  <a:lnTo>
                    <a:pt x="262" y="250"/>
                  </a:lnTo>
                  <a:lnTo>
                    <a:pt x="0" y="4858"/>
                  </a:lnTo>
                  <a:lnTo>
                    <a:pt x="4084" y="5025"/>
                  </a:lnTo>
                  <a:lnTo>
                    <a:pt x="4084" y="5025"/>
                  </a:lnTo>
                  <a:lnTo>
                    <a:pt x="40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9"/>
            <p:cNvSpPr/>
            <p:nvPr/>
          </p:nvSpPr>
          <p:spPr>
            <a:xfrm flipH="1">
              <a:off x="6529235" y="2038008"/>
              <a:ext cx="158388" cy="82736"/>
            </a:xfrm>
            <a:custGeom>
              <a:avLst/>
              <a:gdLst/>
              <a:ahLst/>
              <a:cxnLst/>
              <a:rect l="l" t="t" r="r" b="b"/>
              <a:pathLst>
                <a:path w="3846" h="2009" extrusionOk="0">
                  <a:moveTo>
                    <a:pt x="3822" y="1"/>
                  </a:moveTo>
                  <a:lnTo>
                    <a:pt x="83" y="262"/>
                  </a:lnTo>
                  <a:lnTo>
                    <a:pt x="0" y="1810"/>
                  </a:lnTo>
                  <a:cubicBezTo>
                    <a:pt x="462" y="1912"/>
                    <a:pt x="1078" y="2008"/>
                    <a:pt x="1756" y="2008"/>
                  </a:cubicBezTo>
                  <a:cubicBezTo>
                    <a:pt x="2423" y="2008"/>
                    <a:pt x="3149" y="1915"/>
                    <a:pt x="3846" y="1644"/>
                  </a:cubicBezTo>
                  <a:lnTo>
                    <a:pt x="3822" y="1"/>
                  </a:lnTo>
                  <a:close/>
                </a:path>
              </a:pathLst>
            </a:custGeom>
            <a:solidFill>
              <a:srgbClr val="243762">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9"/>
            <p:cNvSpPr/>
            <p:nvPr/>
          </p:nvSpPr>
          <p:spPr>
            <a:xfrm flipH="1">
              <a:off x="6150235" y="1436858"/>
              <a:ext cx="834275" cy="641170"/>
            </a:xfrm>
            <a:custGeom>
              <a:avLst/>
              <a:gdLst/>
              <a:ahLst/>
              <a:cxnLst/>
              <a:rect l="l" t="t" r="r" b="b"/>
              <a:pathLst>
                <a:path w="20258" h="15569" extrusionOk="0">
                  <a:moveTo>
                    <a:pt x="12829" y="0"/>
                  </a:moveTo>
                  <a:cubicBezTo>
                    <a:pt x="10956" y="3940"/>
                    <a:pt x="7539" y="4766"/>
                    <a:pt x="5001" y="4766"/>
                  </a:cubicBezTo>
                  <a:cubicBezTo>
                    <a:pt x="3167" y="4766"/>
                    <a:pt x="1792" y="4334"/>
                    <a:pt x="1792" y="4334"/>
                  </a:cubicBezTo>
                  <a:lnTo>
                    <a:pt x="1792" y="4334"/>
                  </a:lnTo>
                  <a:cubicBezTo>
                    <a:pt x="1792" y="4334"/>
                    <a:pt x="2030" y="5918"/>
                    <a:pt x="1375" y="6013"/>
                  </a:cubicBezTo>
                  <a:cubicBezTo>
                    <a:pt x="1362" y="6016"/>
                    <a:pt x="1348" y="6017"/>
                    <a:pt x="1335" y="6017"/>
                  </a:cubicBezTo>
                  <a:cubicBezTo>
                    <a:pt x="851" y="6017"/>
                    <a:pt x="625" y="4335"/>
                    <a:pt x="625" y="4334"/>
                  </a:cubicBezTo>
                  <a:lnTo>
                    <a:pt x="625" y="4334"/>
                  </a:lnTo>
                  <a:cubicBezTo>
                    <a:pt x="625" y="4335"/>
                    <a:pt x="0" y="15569"/>
                    <a:pt x="9016" y="15569"/>
                  </a:cubicBezTo>
                  <a:cubicBezTo>
                    <a:pt x="9146" y="15569"/>
                    <a:pt x="9278" y="15567"/>
                    <a:pt x="9412" y="15562"/>
                  </a:cubicBezTo>
                  <a:cubicBezTo>
                    <a:pt x="20258" y="15205"/>
                    <a:pt x="17544" y="4228"/>
                    <a:pt x="17544" y="4227"/>
                  </a:cubicBezTo>
                  <a:lnTo>
                    <a:pt x="17544" y="4227"/>
                  </a:lnTo>
                  <a:cubicBezTo>
                    <a:pt x="17544" y="4228"/>
                    <a:pt x="17637" y="5561"/>
                    <a:pt x="17187" y="5561"/>
                  </a:cubicBezTo>
                  <a:cubicBezTo>
                    <a:pt x="17183" y="5561"/>
                    <a:pt x="17179" y="5561"/>
                    <a:pt x="17175" y="5561"/>
                  </a:cubicBezTo>
                  <a:cubicBezTo>
                    <a:pt x="16710" y="5525"/>
                    <a:pt x="16806" y="4311"/>
                    <a:pt x="16806" y="4311"/>
                  </a:cubicBezTo>
                  <a:cubicBezTo>
                    <a:pt x="13555" y="2941"/>
                    <a:pt x="12829" y="0"/>
                    <a:pt x="128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9"/>
            <p:cNvSpPr/>
            <p:nvPr/>
          </p:nvSpPr>
          <p:spPr>
            <a:xfrm flipH="1">
              <a:off x="6929328" y="1578034"/>
              <a:ext cx="255249" cy="248042"/>
            </a:xfrm>
            <a:custGeom>
              <a:avLst/>
              <a:gdLst/>
              <a:ahLst/>
              <a:cxnLst/>
              <a:rect l="l" t="t" r="r" b="b"/>
              <a:pathLst>
                <a:path w="6198" h="6023" extrusionOk="0">
                  <a:moveTo>
                    <a:pt x="3081" y="1"/>
                  </a:moveTo>
                  <a:cubicBezTo>
                    <a:pt x="2297" y="1"/>
                    <a:pt x="1501" y="378"/>
                    <a:pt x="1006" y="1621"/>
                  </a:cubicBezTo>
                  <a:cubicBezTo>
                    <a:pt x="1" y="4143"/>
                    <a:pt x="1914" y="6022"/>
                    <a:pt x="3883" y="6022"/>
                  </a:cubicBezTo>
                  <a:cubicBezTo>
                    <a:pt x="4712" y="6022"/>
                    <a:pt x="5550" y="5689"/>
                    <a:pt x="6185" y="4931"/>
                  </a:cubicBezTo>
                  <a:cubicBezTo>
                    <a:pt x="6197" y="4931"/>
                    <a:pt x="5733" y="3835"/>
                    <a:pt x="5483" y="906"/>
                  </a:cubicBezTo>
                  <a:cubicBezTo>
                    <a:pt x="5483" y="906"/>
                    <a:pt x="4296" y="1"/>
                    <a:pt x="30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9"/>
            <p:cNvSpPr/>
            <p:nvPr/>
          </p:nvSpPr>
          <p:spPr>
            <a:xfrm flipH="1">
              <a:off x="7026929" y="1647221"/>
              <a:ext cx="71616" cy="63298"/>
            </a:xfrm>
            <a:custGeom>
              <a:avLst/>
              <a:gdLst/>
              <a:ahLst/>
              <a:cxnLst/>
              <a:rect l="l" t="t" r="r" b="b"/>
              <a:pathLst>
                <a:path w="1739" h="1537" fill="none" extrusionOk="0">
                  <a:moveTo>
                    <a:pt x="1" y="1536"/>
                  </a:moveTo>
                  <a:cubicBezTo>
                    <a:pt x="1" y="1536"/>
                    <a:pt x="370" y="107"/>
                    <a:pt x="1739" y="0"/>
                  </a:cubicBezTo>
                </a:path>
              </a:pathLst>
            </a:custGeom>
            <a:noFill/>
            <a:ln w="4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9"/>
            <p:cNvSpPr/>
            <p:nvPr/>
          </p:nvSpPr>
          <p:spPr>
            <a:xfrm flipH="1">
              <a:off x="7033271" y="1662418"/>
              <a:ext cx="33893" cy="65233"/>
            </a:xfrm>
            <a:custGeom>
              <a:avLst/>
              <a:gdLst/>
              <a:ahLst/>
              <a:cxnLst/>
              <a:rect l="l" t="t" r="r" b="b"/>
              <a:pathLst>
                <a:path w="823" h="1584" fill="none" extrusionOk="0">
                  <a:moveTo>
                    <a:pt x="822" y="1584"/>
                  </a:moveTo>
                  <a:cubicBezTo>
                    <a:pt x="822" y="1584"/>
                    <a:pt x="132" y="1036"/>
                    <a:pt x="1" y="0"/>
                  </a:cubicBezTo>
                </a:path>
              </a:pathLst>
            </a:custGeom>
            <a:noFill/>
            <a:ln w="4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9"/>
            <p:cNvSpPr/>
            <p:nvPr/>
          </p:nvSpPr>
          <p:spPr>
            <a:xfrm flipH="1">
              <a:off x="6121690" y="1579722"/>
              <a:ext cx="150646" cy="243553"/>
            </a:xfrm>
            <a:custGeom>
              <a:avLst/>
              <a:gdLst/>
              <a:ahLst/>
              <a:cxnLst/>
              <a:rect l="l" t="t" r="r" b="b"/>
              <a:pathLst>
                <a:path w="3658" h="5914" extrusionOk="0">
                  <a:moveTo>
                    <a:pt x="1606" y="1"/>
                  </a:moveTo>
                  <a:cubicBezTo>
                    <a:pt x="835" y="1"/>
                    <a:pt x="251" y="794"/>
                    <a:pt x="251" y="794"/>
                  </a:cubicBezTo>
                  <a:cubicBezTo>
                    <a:pt x="453" y="2580"/>
                    <a:pt x="13" y="5759"/>
                    <a:pt x="1" y="5783"/>
                  </a:cubicBezTo>
                  <a:cubicBezTo>
                    <a:pt x="236" y="5872"/>
                    <a:pt x="459" y="5914"/>
                    <a:pt x="670" y="5914"/>
                  </a:cubicBezTo>
                  <a:cubicBezTo>
                    <a:pt x="2834" y="5914"/>
                    <a:pt x="3657" y="1546"/>
                    <a:pt x="2572" y="461"/>
                  </a:cubicBezTo>
                  <a:cubicBezTo>
                    <a:pt x="2237" y="122"/>
                    <a:pt x="1907" y="1"/>
                    <a:pt x="16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9"/>
            <p:cNvSpPr/>
            <p:nvPr/>
          </p:nvSpPr>
          <p:spPr>
            <a:xfrm flipH="1">
              <a:off x="6516962" y="1695282"/>
              <a:ext cx="43200" cy="74046"/>
            </a:xfrm>
            <a:custGeom>
              <a:avLst/>
              <a:gdLst/>
              <a:ahLst/>
              <a:cxnLst/>
              <a:rect l="l" t="t" r="r" b="b"/>
              <a:pathLst>
                <a:path w="1049" h="1798" fill="none" extrusionOk="0">
                  <a:moveTo>
                    <a:pt x="1" y="0"/>
                  </a:moveTo>
                  <a:cubicBezTo>
                    <a:pt x="1" y="0"/>
                    <a:pt x="251" y="607"/>
                    <a:pt x="501" y="774"/>
                  </a:cubicBezTo>
                  <a:cubicBezTo>
                    <a:pt x="965" y="1048"/>
                    <a:pt x="1048" y="1798"/>
                    <a:pt x="251" y="1631"/>
                  </a:cubicBezTo>
                </a:path>
              </a:pathLst>
            </a:custGeom>
            <a:noFill/>
            <a:ln w="4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9"/>
            <p:cNvSpPr/>
            <p:nvPr/>
          </p:nvSpPr>
          <p:spPr>
            <a:xfrm flipH="1">
              <a:off x="6427718" y="1437846"/>
              <a:ext cx="35829" cy="115764"/>
            </a:xfrm>
            <a:custGeom>
              <a:avLst/>
              <a:gdLst/>
              <a:ahLst/>
              <a:cxnLst/>
              <a:rect l="l" t="t" r="r" b="b"/>
              <a:pathLst>
                <a:path w="870" h="2811" fill="none" extrusionOk="0">
                  <a:moveTo>
                    <a:pt x="179" y="0"/>
                  </a:moveTo>
                  <a:cubicBezTo>
                    <a:pt x="179" y="0"/>
                    <a:pt x="0" y="1393"/>
                    <a:pt x="869" y="2810"/>
                  </a:cubicBezTo>
                </a:path>
              </a:pathLst>
            </a:custGeom>
            <a:noFill/>
            <a:ln w="4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9"/>
            <p:cNvSpPr/>
            <p:nvPr/>
          </p:nvSpPr>
          <p:spPr>
            <a:xfrm flipH="1">
              <a:off x="6702326" y="1688404"/>
              <a:ext cx="19644" cy="31916"/>
            </a:xfrm>
            <a:custGeom>
              <a:avLst/>
              <a:gdLst/>
              <a:ahLst/>
              <a:cxnLst/>
              <a:rect l="l" t="t" r="r" b="b"/>
              <a:pathLst>
                <a:path w="477" h="775" extrusionOk="0">
                  <a:moveTo>
                    <a:pt x="239" y="0"/>
                  </a:moveTo>
                  <a:cubicBezTo>
                    <a:pt x="96" y="0"/>
                    <a:pt x="1" y="167"/>
                    <a:pt x="1" y="381"/>
                  </a:cubicBezTo>
                  <a:cubicBezTo>
                    <a:pt x="1" y="596"/>
                    <a:pt x="96" y="774"/>
                    <a:pt x="239" y="774"/>
                  </a:cubicBezTo>
                  <a:cubicBezTo>
                    <a:pt x="370" y="774"/>
                    <a:pt x="477" y="596"/>
                    <a:pt x="477" y="381"/>
                  </a:cubicBezTo>
                  <a:cubicBezTo>
                    <a:pt x="477" y="167"/>
                    <a:pt x="370" y="0"/>
                    <a:pt x="2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9"/>
            <p:cNvSpPr/>
            <p:nvPr/>
          </p:nvSpPr>
          <p:spPr>
            <a:xfrm flipH="1">
              <a:off x="6375251" y="1690834"/>
              <a:ext cx="19644" cy="31916"/>
            </a:xfrm>
            <a:custGeom>
              <a:avLst/>
              <a:gdLst/>
              <a:ahLst/>
              <a:cxnLst/>
              <a:rect l="l" t="t" r="r" b="b"/>
              <a:pathLst>
                <a:path w="477" h="775" extrusionOk="0">
                  <a:moveTo>
                    <a:pt x="238" y="1"/>
                  </a:moveTo>
                  <a:cubicBezTo>
                    <a:pt x="107" y="1"/>
                    <a:pt x="0" y="168"/>
                    <a:pt x="0" y="382"/>
                  </a:cubicBezTo>
                  <a:cubicBezTo>
                    <a:pt x="0" y="596"/>
                    <a:pt x="107" y="775"/>
                    <a:pt x="238" y="775"/>
                  </a:cubicBezTo>
                  <a:cubicBezTo>
                    <a:pt x="369" y="775"/>
                    <a:pt x="476" y="608"/>
                    <a:pt x="476" y="382"/>
                  </a:cubicBezTo>
                  <a:cubicBezTo>
                    <a:pt x="476" y="168"/>
                    <a:pt x="369" y="1"/>
                    <a:pt x="2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9"/>
            <p:cNvSpPr/>
            <p:nvPr/>
          </p:nvSpPr>
          <p:spPr>
            <a:xfrm flipH="1">
              <a:off x="6335058" y="1576098"/>
              <a:ext cx="101062" cy="54484"/>
            </a:xfrm>
            <a:custGeom>
              <a:avLst/>
              <a:gdLst/>
              <a:ahLst/>
              <a:cxnLst/>
              <a:rect l="l" t="t" r="r" b="b"/>
              <a:pathLst>
                <a:path w="2454" h="1323" fill="none" extrusionOk="0">
                  <a:moveTo>
                    <a:pt x="1" y="1322"/>
                  </a:moveTo>
                  <a:cubicBezTo>
                    <a:pt x="1" y="1322"/>
                    <a:pt x="870" y="1"/>
                    <a:pt x="2454" y="1322"/>
                  </a:cubicBezTo>
                </a:path>
              </a:pathLst>
            </a:custGeom>
            <a:noFill/>
            <a:ln w="4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9"/>
            <p:cNvSpPr/>
            <p:nvPr/>
          </p:nvSpPr>
          <p:spPr>
            <a:xfrm flipH="1">
              <a:off x="6669957" y="1576098"/>
              <a:ext cx="101021" cy="54484"/>
            </a:xfrm>
            <a:custGeom>
              <a:avLst/>
              <a:gdLst/>
              <a:ahLst/>
              <a:cxnLst/>
              <a:rect l="l" t="t" r="r" b="b"/>
              <a:pathLst>
                <a:path w="2453" h="1323" fill="none" extrusionOk="0">
                  <a:moveTo>
                    <a:pt x="2453" y="1322"/>
                  </a:moveTo>
                  <a:cubicBezTo>
                    <a:pt x="2453" y="1322"/>
                    <a:pt x="1584" y="1"/>
                    <a:pt x="0" y="1322"/>
                  </a:cubicBezTo>
                </a:path>
              </a:pathLst>
            </a:custGeom>
            <a:noFill/>
            <a:ln w="4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9"/>
            <p:cNvSpPr/>
            <p:nvPr/>
          </p:nvSpPr>
          <p:spPr>
            <a:xfrm flipH="1">
              <a:off x="6446376" y="1810965"/>
              <a:ext cx="222633" cy="104974"/>
            </a:xfrm>
            <a:custGeom>
              <a:avLst/>
              <a:gdLst/>
              <a:ahLst/>
              <a:cxnLst/>
              <a:rect l="l" t="t" r="r" b="b"/>
              <a:pathLst>
                <a:path w="5406" h="2549" fill="none" extrusionOk="0">
                  <a:moveTo>
                    <a:pt x="96" y="1"/>
                  </a:moveTo>
                  <a:cubicBezTo>
                    <a:pt x="1" y="1156"/>
                    <a:pt x="1167" y="1882"/>
                    <a:pt x="2156" y="2132"/>
                  </a:cubicBezTo>
                  <a:cubicBezTo>
                    <a:pt x="3072" y="2335"/>
                    <a:pt x="4787" y="2549"/>
                    <a:pt x="5406" y="1692"/>
                  </a:cubicBezTo>
                </a:path>
              </a:pathLst>
            </a:custGeom>
            <a:noFill/>
            <a:ln w="38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9"/>
            <p:cNvSpPr/>
            <p:nvPr/>
          </p:nvSpPr>
          <p:spPr>
            <a:xfrm flipH="1">
              <a:off x="6297293" y="1883077"/>
              <a:ext cx="146651" cy="146157"/>
            </a:xfrm>
            <a:custGeom>
              <a:avLst/>
              <a:gdLst/>
              <a:ahLst/>
              <a:cxnLst/>
              <a:rect l="l" t="t" r="r" b="b"/>
              <a:pathLst>
                <a:path w="3561" h="3549" extrusionOk="0">
                  <a:moveTo>
                    <a:pt x="1846" y="0"/>
                  </a:moveTo>
                  <a:cubicBezTo>
                    <a:pt x="822" y="0"/>
                    <a:pt x="0" y="834"/>
                    <a:pt x="0" y="1846"/>
                  </a:cubicBezTo>
                  <a:cubicBezTo>
                    <a:pt x="0" y="2608"/>
                    <a:pt x="465" y="3262"/>
                    <a:pt x="1120" y="3548"/>
                  </a:cubicBezTo>
                  <a:cubicBezTo>
                    <a:pt x="2215" y="2905"/>
                    <a:pt x="3013" y="2060"/>
                    <a:pt x="3560" y="1131"/>
                  </a:cubicBezTo>
                  <a:cubicBezTo>
                    <a:pt x="3275" y="465"/>
                    <a:pt x="2620" y="0"/>
                    <a:pt x="18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9"/>
            <p:cNvSpPr/>
            <p:nvPr/>
          </p:nvSpPr>
          <p:spPr>
            <a:xfrm flipH="1">
              <a:off x="6721930" y="1878176"/>
              <a:ext cx="153034" cy="151552"/>
            </a:xfrm>
            <a:custGeom>
              <a:avLst/>
              <a:gdLst/>
              <a:ahLst/>
              <a:cxnLst/>
              <a:rect l="l" t="t" r="r" b="b"/>
              <a:pathLst>
                <a:path w="3716" h="3680" extrusionOk="0">
                  <a:moveTo>
                    <a:pt x="1846" y="0"/>
                  </a:moveTo>
                  <a:cubicBezTo>
                    <a:pt x="870" y="0"/>
                    <a:pt x="84" y="762"/>
                    <a:pt x="1" y="1715"/>
                  </a:cubicBezTo>
                  <a:cubicBezTo>
                    <a:pt x="525" y="2477"/>
                    <a:pt x="1192" y="3143"/>
                    <a:pt x="2013" y="3679"/>
                  </a:cubicBezTo>
                  <a:cubicBezTo>
                    <a:pt x="2954" y="3584"/>
                    <a:pt x="3692" y="2798"/>
                    <a:pt x="3692" y="1834"/>
                  </a:cubicBezTo>
                  <a:cubicBezTo>
                    <a:pt x="3716" y="834"/>
                    <a:pt x="2882" y="0"/>
                    <a:pt x="18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9"/>
            <p:cNvSpPr/>
            <p:nvPr/>
          </p:nvSpPr>
          <p:spPr>
            <a:xfrm flipH="1">
              <a:off x="7442714" y="2882386"/>
              <a:ext cx="368789" cy="380526"/>
            </a:xfrm>
            <a:custGeom>
              <a:avLst/>
              <a:gdLst/>
              <a:ahLst/>
              <a:cxnLst/>
              <a:rect l="l" t="t" r="r" b="b"/>
              <a:pathLst>
                <a:path w="8955" h="9240" extrusionOk="0">
                  <a:moveTo>
                    <a:pt x="3192" y="0"/>
                  </a:moveTo>
                  <a:cubicBezTo>
                    <a:pt x="3192" y="0"/>
                    <a:pt x="1" y="6334"/>
                    <a:pt x="5168" y="9239"/>
                  </a:cubicBezTo>
                  <a:lnTo>
                    <a:pt x="8954" y="4822"/>
                  </a:lnTo>
                  <a:lnTo>
                    <a:pt x="8097" y="1619"/>
                  </a:lnTo>
                  <a:lnTo>
                    <a:pt x="319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9"/>
            <p:cNvSpPr/>
            <p:nvPr/>
          </p:nvSpPr>
          <p:spPr>
            <a:xfrm flipH="1">
              <a:off x="7564325" y="3161361"/>
              <a:ext cx="132896" cy="101556"/>
            </a:xfrm>
            <a:custGeom>
              <a:avLst/>
              <a:gdLst/>
              <a:ahLst/>
              <a:cxnLst/>
              <a:rect l="l" t="t" r="r" b="b"/>
              <a:pathLst>
                <a:path w="3227" h="2466" extrusionOk="0">
                  <a:moveTo>
                    <a:pt x="0" y="1"/>
                  </a:moveTo>
                  <a:lnTo>
                    <a:pt x="0" y="1"/>
                  </a:lnTo>
                  <a:cubicBezTo>
                    <a:pt x="429" y="906"/>
                    <a:pt x="1191" y="1787"/>
                    <a:pt x="2393" y="2465"/>
                  </a:cubicBezTo>
                  <a:lnTo>
                    <a:pt x="3227" y="1501"/>
                  </a:lnTo>
                  <a:cubicBezTo>
                    <a:pt x="1857" y="1108"/>
                    <a:pt x="774" y="513"/>
                    <a:pt x="0" y="1"/>
                  </a:cubicBezTo>
                  <a:close/>
                </a:path>
              </a:pathLst>
            </a:custGeom>
            <a:solidFill>
              <a:srgbClr val="243762">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9"/>
            <p:cNvSpPr/>
            <p:nvPr/>
          </p:nvSpPr>
          <p:spPr>
            <a:xfrm flipH="1">
              <a:off x="5075447" y="2481015"/>
              <a:ext cx="1047312" cy="926565"/>
            </a:xfrm>
            <a:custGeom>
              <a:avLst/>
              <a:gdLst/>
              <a:ahLst/>
              <a:cxnLst/>
              <a:rect l="l" t="t" r="r" b="b"/>
              <a:pathLst>
                <a:path w="25431" h="22499" extrusionOk="0">
                  <a:moveTo>
                    <a:pt x="24740" y="1"/>
                  </a:moveTo>
                  <a:cubicBezTo>
                    <a:pt x="24325" y="1"/>
                    <a:pt x="23515" y="721"/>
                    <a:pt x="23515" y="721"/>
                  </a:cubicBezTo>
                  <a:cubicBezTo>
                    <a:pt x="23515" y="721"/>
                    <a:pt x="23501" y="515"/>
                    <a:pt x="23285" y="515"/>
                  </a:cubicBezTo>
                  <a:cubicBezTo>
                    <a:pt x="23222" y="515"/>
                    <a:pt x="23141" y="532"/>
                    <a:pt x="23039" y="578"/>
                  </a:cubicBezTo>
                  <a:cubicBezTo>
                    <a:pt x="22628" y="756"/>
                    <a:pt x="21409" y="1338"/>
                    <a:pt x="20048" y="1338"/>
                  </a:cubicBezTo>
                  <a:cubicBezTo>
                    <a:pt x="19950" y="1338"/>
                    <a:pt x="19852" y="1335"/>
                    <a:pt x="19753" y="1328"/>
                  </a:cubicBezTo>
                  <a:cubicBezTo>
                    <a:pt x="19578" y="1320"/>
                    <a:pt x="19394" y="1314"/>
                    <a:pt x="19202" y="1314"/>
                  </a:cubicBezTo>
                  <a:cubicBezTo>
                    <a:pt x="17774" y="1314"/>
                    <a:pt x="15967" y="1645"/>
                    <a:pt x="15169" y="3745"/>
                  </a:cubicBezTo>
                  <a:cubicBezTo>
                    <a:pt x="14366" y="5858"/>
                    <a:pt x="11445" y="14005"/>
                    <a:pt x="7954" y="14005"/>
                  </a:cubicBezTo>
                  <a:cubicBezTo>
                    <a:pt x="7509" y="14005"/>
                    <a:pt x="7056" y="13873"/>
                    <a:pt x="6596" y="13580"/>
                  </a:cubicBezTo>
                  <a:lnTo>
                    <a:pt x="0" y="19033"/>
                  </a:lnTo>
                  <a:cubicBezTo>
                    <a:pt x="1074" y="20543"/>
                    <a:pt x="3060" y="22498"/>
                    <a:pt x="6642" y="22498"/>
                  </a:cubicBezTo>
                  <a:cubicBezTo>
                    <a:pt x="6674" y="22498"/>
                    <a:pt x="6706" y="22498"/>
                    <a:pt x="6739" y="22498"/>
                  </a:cubicBezTo>
                  <a:cubicBezTo>
                    <a:pt x="11001" y="22462"/>
                    <a:pt x="15288" y="18211"/>
                    <a:pt x="17336" y="12925"/>
                  </a:cubicBezTo>
                  <a:cubicBezTo>
                    <a:pt x="19407" y="7639"/>
                    <a:pt x="19241" y="5019"/>
                    <a:pt x="20907" y="4067"/>
                  </a:cubicBezTo>
                  <a:cubicBezTo>
                    <a:pt x="22598" y="3114"/>
                    <a:pt x="22693" y="3257"/>
                    <a:pt x="24205" y="2317"/>
                  </a:cubicBezTo>
                  <a:cubicBezTo>
                    <a:pt x="25430" y="1549"/>
                    <a:pt x="25346" y="932"/>
                    <a:pt x="24917" y="932"/>
                  </a:cubicBezTo>
                  <a:cubicBezTo>
                    <a:pt x="24821" y="932"/>
                    <a:pt x="24707" y="963"/>
                    <a:pt x="24586" y="1031"/>
                  </a:cubicBezTo>
                  <a:cubicBezTo>
                    <a:pt x="24586" y="1031"/>
                    <a:pt x="25218" y="340"/>
                    <a:pt x="24896" y="54"/>
                  </a:cubicBezTo>
                  <a:cubicBezTo>
                    <a:pt x="24856" y="17"/>
                    <a:pt x="24802" y="1"/>
                    <a:pt x="247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9"/>
            <p:cNvSpPr/>
            <p:nvPr/>
          </p:nvSpPr>
          <p:spPr>
            <a:xfrm flipH="1">
              <a:off x="5329378" y="2766662"/>
              <a:ext cx="752693" cy="640882"/>
            </a:xfrm>
            <a:custGeom>
              <a:avLst/>
              <a:gdLst/>
              <a:ahLst/>
              <a:cxnLst/>
              <a:rect l="l" t="t" r="r" b="b"/>
              <a:pathLst>
                <a:path w="18277" h="15562" extrusionOk="0">
                  <a:moveTo>
                    <a:pt x="18276" y="0"/>
                  </a:moveTo>
                  <a:lnTo>
                    <a:pt x="18276" y="0"/>
                  </a:lnTo>
                  <a:cubicBezTo>
                    <a:pt x="15955" y="2679"/>
                    <a:pt x="15371" y="10144"/>
                    <a:pt x="8228" y="13466"/>
                  </a:cubicBezTo>
                  <a:cubicBezTo>
                    <a:pt x="6995" y="14035"/>
                    <a:pt x="5747" y="14241"/>
                    <a:pt x="4584" y="14241"/>
                  </a:cubicBezTo>
                  <a:cubicBezTo>
                    <a:pt x="2680" y="14241"/>
                    <a:pt x="1005" y="13689"/>
                    <a:pt x="0" y="13276"/>
                  </a:cubicBezTo>
                  <a:lnTo>
                    <a:pt x="0" y="13276"/>
                  </a:lnTo>
                  <a:cubicBezTo>
                    <a:pt x="1184" y="14472"/>
                    <a:pt x="2981" y="15562"/>
                    <a:pt x="5707" y="15562"/>
                  </a:cubicBezTo>
                  <a:cubicBezTo>
                    <a:pt x="5721" y="15562"/>
                    <a:pt x="5736" y="15562"/>
                    <a:pt x="5751" y="15562"/>
                  </a:cubicBezTo>
                  <a:cubicBezTo>
                    <a:pt x="10013" y="15538"/>
                    <a:pt x="14300" y="11275"/>
                    <a:pt x="16348" y="5989"/>
                  </a:cubicBezTo>
                  <a:cubicBezTo>
                    <a:pt x="17360" y="3393"/>
                    <a:pt x="17836" y="1429"/>
                    <a:pt x="18276" y="0"/>
                  </a:cubicBezTo>
                  <a:close/>
                </a:path>
              </a:pathLst>
            </a:custGeom>
            <a:solidFill>
              <a:srgbClr val="243762">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9"/>
            <p:cNvSpPr/>
            <p:nvPr/>
          </p:nvSpPr>
          <p:spPr>
            <a:xfrm flipH="1">
              <a:off x="5064120" y="2470967"/>
              <a:ext cx="838517" cy="936078"/>
            </a:xfrm>
            <a:custGeom>
              <a:avLst/>
              <a:gdLst/>
              <a:ahLst/>
              <a:cxnLst/>
              <a:rect l="l" t="t" r="r" b="b"/>
              <a:pathLst>
                <a:path w="20361" h="22730" fill="none" extrusionOk="0">
                  <a:moveTo>
                    <a:pt x="1" y="22634"/>
                  </a:moveTo>
                  <a:cubicBezTo>
                    <a:pt x="430" y="22694"/>
                    <a:pt x="894" y="22730"/>
                    <a:pt x="1394" y="22730"/>
                  </a:cubicBezTo>
                  <a:cubicBezTo>
                    <a:pt x="5656" y="22694"/>
                    <a:pt x="9943" y="18443"/>
                    <a:pt x="11991" y="13157"/>
                  </a:cubicBezTo>
                  <a:cubicBezTo>
                    <a:pt x="14062" y="7871"/>
                    <a:pt x="13896" y="5251"/>
                    <a:pt x="15562" y="4299"/>
                  </a:cubicBezTo>
                  <a:cubicBezTo>
                    <a:pt x="17253" y="3346"/>
                    <a:pt x="17348" y="3489"/>
                    <a:pt x="18860" y="2549"/>
                  </a:cubicBezTo>
                  <a:cubicBezTo>
                    <a:pt x="20361" y="1608"/>
                    <a:pt x="19896" y="894"/>
                    <a:pt x="19241" y="1263"/>
                  </a:cubicBezTo>
                  <a:cubicBezTo>
                    <a:pt x="19241" y="1263"/>
                    <a:pt x="19873" y="572"/>
                    <a:pt x="19551" y="286"/>
                  </a:cubicBezTo>
                  <a:cubicBezTo>
                    <a:pt x="19241" y="1"/>
                    <a:pt x="18170" y="953"/>
                    <a:pt x="18170" y="953"/>
                  </a:cubicBezTo>
                  <a:cubicBezTo>
                    <a:pt x="18170" y="953"/>
                    <a:pt x="18146" y="608"/>
                    <a:pt x="17694" y="798"/>
                  </a:cubicBezTo>
                  <a:cubicBezTo>
                    <a:pt x="17253" y="1001"/>
                    <a:pt x="15884" y="1656"/>
                    <a:pt x="14408" y="1560"/>
                  </a:cubicBezTo>
                  <a:cubicBezTo>
                    <a:pt x="12931" y="1489"/>
                    <a:pt x="10729" y="1596"/>
                    <a:pt x="9824" y="3977"/>
                  </a:cubicBezTo>
                </a:path>
              </a:pathLst>
            </a:custGeom>
            <a:noFill/>
            <a:ln w="4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9"/>
            <p:cNvSpPr/>
            <p:nvPr/>
          </p:nvSpPr>
          <p:spPr>
            <a:xfrm flipH="1">
              <a:off x="5816293" y="2183138"/>
              <a:ext cx="1928000" cy="1659202"/>
            </a:xfrm>
            <a:custGeom>
              <a:avLst/>
              <a:gdLst/>
              <a:ahLst/>
              <a:cxnLst/>
              <a:rect l="l" t="t" r="r" b="b"/>
              <a:pathLst>
                <a:path w="46816" h="40289" extrusionOk="0">
                  <a:moveTo>
                    <a:pt x="22860" y="1"/>
                  </a:moveTo>
                  <a:cubicBezTo>
                    <a:pt x="19026" y="179"/>
                    <a:pt x="13752" y="1025"/>
                    <a:pt x="9716" y="4061"/>
                  </a:cubicBezTo>
                  <a:cubicBezTo>
                    <a:pt x="2596" y="9407"/>
                    <a:pt x="0" y="16967"/>
                    <a:pt x="0" y="16967"/>
                  </a:cubicBezTo>
                  <a:cubicBezTo>
                    <a:pt x="0" y="16967"/>
                    <a:pt x="3429" y="20206"/>
                    <a:pt x="9227" y="20491"/>
                  </a:cubicBezTo>
                  <a:lnTo>
                    <a:pt x="14061" y="20932"/>
                  </a:lnTo>
                  <a:lnTo>
                    <a:pt x="13895" y="38005"/>
                  </a:lnTo>
                  <a:cubicBezTo>
                    <a:pt x="18264" y="39716"/>
                    <a:pt x="22400" y="40289"/>
                    <a:pt x="25981" y="40289"/>
                  </a:cubicBezTo>
                  <a:cubicBezTo>
                    <a:pt x="33242" y="40289"/>
                    <a:pt x="38219" y="37934"/>
                    <a:pt x="38219" y="37934"/>
                  </a:cubicBezTo>
                  <a:lnTo>
                    <a:pt x="38219" y="23849"/>
                  </a:lnTo>
                  <a:cubicBezTo>
                    <a:pt x="38219" y="23849"/>
                    <a:pt x="38469" y="24992"/>
                    <a:pt x="39374" y="26278"/>
                  </a:cubicBezTo>
                  <a:cubicBezTo>
                    <a:pt x="39374" y="26278"/>
                    <a:pt x="44732" y="23004"/>
                    <a:pt x="46815" y="20313"/>
                  </a:cubicBezTo>
                  <a:cubicBezTo>
                    <a:pt x="46815" y="20277"/>
                    <a:pt x="44339" y="17586"/>
                    <a:pt x="43791" y="12776"/>
                  </a:cubicBezTo>
                  <a:cubicBezTo>
                    <a:pt x="43303" y="8526"/>
                    <a:pt x="40327" y="679"/>
                    <a:pt x="31528" y="13"/>
                  </a:cubicBezTo>
                  <a:lnTo>
                    <a:pt x="27920" y="1346"/>
                  </a:lnTo>
                  <a:lnTo>
                    <a:pt x="2286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9"/>
            <p:cNvSpPr/>
            <p:nvPr/>
          </p:nvSpPr>
          <p:spPr>
            <a:xfrm flipH="1">
              <a:off x="6604727" y="3011825"/>
              <a:ext cx="562965" cy="315293"/>
            </a:xfrm>
            <a:custGeom>
              <a:avLst/>
              <a:gdLst/>
              <a:ahLst/>
              <a:cxnLst/>
              <a:rect l="l" t="t" r="r" b="b"/>
              <a:pathLst>
                <a:path w="13670" h="7656" extrusionOk="0">
                  <a:moveTo>
                    <a:pt x="13526" y="0"/>
                  </a:moveTo>
                  <a:cubicBezTo>
                    <a:pt x="13526" y="0"/>
                    <a:pt x="4656" y="679"/>
                    <a:pt x="37" y="3417"/>
                  </a:cubicBezTo>
                  <a:lnTo>
                    <a:pt x="1" y="7656"/>
                  </a:lnTo>
                  <a:cubicBezTo>
                    <a:pt x="1191" y="7346"/>
                    <a:pt x="3347" y="6644"/>
                    <a:pt x="4966" y="5322"/>
                  </a:cubicBezTo>
                  <a:cubicBezTo>
                    <a:pt x="7323" y="3405"/>
                    <a:pt x="9014" y="1620"/>
                    <a:pt x="11145" y="1346"/>
                  </a:cubicBezTo>
                  <a:cubicBezTo>
                    <a:pt x="13276" y="1084"/>
                    <a:pt x="13669" y="393"/>
                    <a:pt x="13526" y="0"/>
                  </a:cubicBezTo>
                  <a:close/>
                </a:path>
              </a:pathLst>
            </a:custGeom>
            <a:solidFill>
              <a:srgbClr val="243762">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9"/>
            <p:cNvSpPr/>
            <p:nvPr/>
          </p:nvSpPr>
          <p:spPr>
            <a:xfrm flipH="1">
              <a:off x="7203934" y="2748006"/>
              <a:ext cx="160859" cy="278558"/>
            </a:xfrm>
            <a:custGeom>
              <a:avLst/>
              <a:gdLst/>
              <a:ahLst/>
              <a:cxnLst/>
              <a:rect l="l" t="t" r="r" b="b"/>
              <a:pathLst>
                <a:path w="3906" h="6764" fill="none" extrusionOk="0">
                  <a:moveTo>
                    <a:pt x="3906" y="1"/>
                  </a:moveTo>
                  <a:lnTo>
                    <a:pt x="1" y="6763"/>
                  </a:lnTo>
                </a:path>
              </a:pathLst>
            </a:custGeom>
            <a:noFill/>
            <a:ln w="4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9"/>
            <p:cNvSpPr/>
            <p:nvPr/>
          </p:nvSpPr>
          <p:spPr>
            <a:xfrm flipH="1">
              <a:off x="6169790" y="2766662"/>
              <a:ext cx="41" cy="850748"/>
            </a:xfrm>
            <a:custGeom>
              <a:avLst/>
              <a:gdLst/>
              <a:ahLst/>
              <a:cxnLst/>
              <a:rect l="l" t="t" r="r" b="b"/>
              <a:pathLst>
                <a:path w="1" h="20658" fill="none" extrusionOk="0">
                  <a:moveTo>
                    <a:pt x="0" y="0"/>
                  </a:moveTo>
                  <a:lnTo>
                    <a:pt x="0" y="9668"/>
                  </a:lnTo>
                  <a:lnTo>
                    <a:pt x="0" y="20657"/>
                  </a:lnTo>
                </a:path>
              </a:pathLst>
            </a:custGeom>
            <a:noFill/>
            <a:ln w="4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9"/>
            <p:cNvSpPr/>
            <p:nvPr/>
          </p:nvSpPr>
          <p:spPr>
            <a:xfrm flipH="1">
              <a:off x="6446377" y="2180708"/>
              <a:ext cx="356476" cy="210854"/>
            </a:xfrm>
            <a:custGeom>
              <a:avLst/>
              <a:gdLst/>
              <a:ahLst/>
              <a:cxnLst/>
              <a:rect l="l" t="t" r="r" b="b"/>
              <a:pathLst>
                <a:path w="8656" h="5120" extrusionOk="0">
                  <a:moveTo>
                    <a:pt x="1584" y="0"/>
                  </a:moveTo>
                  <a:cubicBezTo>
                    <a:pt x="1094" y="0"/>
                    <a:pt x="563" y="11"/>
                    <a:pt x="0" y="36"/>
                  </a:cubicBezTo>
                  <a:lnTo>
                    <a:pt x="5548" y="5120"/>
                  </a:lnTo>
                  <a:lnTo>
                    <a:pt x="8656" y="72"/>
                  </a:lnTo>
                  <a:cubicBezTo>
                    <a:pt x="8249" y="37"/>
                    <a:pt x="7826" y="20"/>
                    <a:pt x="7389" y="20"/>
                  </a:cubicBezTo>
                  <a:cubicBezTo>
                    <a:pt x="6625" y="20"/>
                    <a:pt x="5818" y="73"/>
                    <a:pt x="4977" y="179"/>
                  </a:cubicBezTo>
                  <a:cubicBezTo>
                    <a:pt x="4977" y="179"/>
                    <a:pt x="3635" y="0"/>
                    <a:pt x="158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9"/>
            <p:cNvSpPr/>
            <p:nvPr/>
          </p:nvSpPr>
          <p:spPr>
            <a:xfrm flipH="1">
              <a:off x="6554726" y="2391524"/>
              <a:ext cx="19644" cy="202083"/>
            </a:xfrm>
            <a:custGeom>
              <a:avLst/>
              <a:gdLst/>
              <a:ahLst/>
              <a:cxnLst/>
              <a:rect l="l" t="t" r="r" b="b"/>
              <a:pathLst>
                <a:path w="477" h="4907" fill="none" extrusionOk="0">
                  <a:moveTo>
                    <a:pt x="0" y="1"/>
                  </a:moveTo>
                  <a:cubicBezTo>
                    <a:pt x="0" y="1"/>
                    <a:pt x="429" y="1573"/>
                    <a:pt x="477" y="4906"/>
                  </a:cubicBezTo>
                </a:path>
              </a:pathLst>
            </a:custGeom>
            <a:noFill/>
            <a:ln w="4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9"/>
            <p:cNvSpPr/>
            <p:nvPr/>
          </p:nvSpPr>
          <p:spPr>
            <a:xfrm flipH="1">
              <a:off x="6355650" y="2194422"/>
              <a:ext cx="218720" cy="316323"/>
            </a:xfrm>
            <a:custGeom>
              <a:avLst/>
              <a:gdLst/>
              <a:ahLst/>
              <a:cxnLst/>
              <a:rect l="l" t="t" r="r" b="b"/>
              <a:pathLst>
                <a:path w="5311" h="7681" fill="none" extrusionOk="0">
                  <a:moveTo>
                    <a:pt x="0" y="4787"/>
                  </a:moveTo>
                  <a:cubicBezTo>
                    <a:pt x="0" y="4787"/>
                    <a:pt x="2489" y="5751"/>
                    <a:pt x="5311" y="7680"/>
                  </a:cubicBezTo>
                  <a:cubicBezTo>
                    <a:pt x="5311" y="7680"/>
                    <a:pt x="5180" y="2227"/>
                    <a:pt x="3775" y="1"/>
                  </a:cubicBezTo>
                </a:path>
              </a:pathLst>
            </a:custGeom>
            <a:noFill/>
            <a:ln w="4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39"/>
            <p:cNvSpPr/>
            <p:nvPr/>
          </p:nvSpPr>
          <p:spPr>
            <a:xfrm flipH="1">
              <a:off x="6574331" y="2189521"/>
              <a:ext cx="257473" cy="342309"/>
            </a:xfrm>
            <a:custGeom>
              <a:avLst/>
              <a:gdLst/>
              <a:ahLst/>
              <a:cxnLst/>
              <a:rect l="l" t="t" r="r" b="b"/>
              <a:pathLst>
                <a:path w="6252" h="8312" fill="none" extrusionOk="0">
                  <a:moveTo>
                    <a:pt x="108" y="1"/>
                  </a:moveTo>
                  <a:cubicBezTo>
                    <a:pt x="13" y="1346"/>
                    <a:pt x="1" y="4573"/>
                    <a:pt x="1596" y="8311"/>
                  </a:cubicBezTo>
                  <a:cubicBezTo>
                    <a:pt x="1596" y="8311"/>
                    <a:pt x="3644" y="6537"/>
                    <a:pt x="6251" y="4906"/>
                  </a:cubicBezTo>
                </a:path>
              </a:pathLst>
            </a:custGeom>
            <a:noFill/>
            <a:ln w="4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9"/>
            <p:cNvSpPr/>
            <p:nvPr/>
          </p:nvSpPr>
          <p:spPr>
            <a:xfrm flipH="1">
              <a:off x="6588546" y="2874026"/>
              <a:ext cx="1009630" cy="432375"/>
            </a:xfrm>
            <a:custGeom>
              <a:avLst/>
              <a:gdLst/>
              <a:ahLst/>
              <a:cxnLst/>
              <a:rect l="l" t="t" r="r" b="b"/>
              <a:pathLst>
                <a:path w="24516" h="10499" extrusionOk="0">
                  <a:moveTo>
                    <a:pt x="19958" y="0"/>
                  </a:moveTo>
                  <a:cubicBezTo>
                    <a:pt x="19466" y="0"/>
                    <a:pt x="18895" y="1035"/>
                    <a:pt x="17824" y="1108"/>
                  </a:cubicBezTo>
                  <a:cubicBezTo>
                    <a:pt x="16574" y="1203"/>
                    <a:pt x="15883" y="1298"/>
                    <a:pt x="15216" y="2299"/>
                  </a:cubicBezTo>
                  <a:cubicBezTo>
                    <a:pt x="15216" y="2299"/>
                    <a:pt x="13519" y="2223"/>
                    <a:pt x="11358" y="2223"/>
                  </a:cubicBezTo>
                  <a:cubicBezTo>
                    <a:pt x="8090" y="2223"/>
                    <a:pt x="3761" y="2396"/>
                    <a:pt x="2643" y="3263"/>
                  </a:cubicBezTo>
                  <a:lnTo>
                    <a:pt x="0" y="9430"/>
                  </a:lnTo>
                  <a:cubicBezTo>
                    <a:pt x="310" y="9609"/>
                    <a:pt x="655" y="9764"/>
                    <a:pt x="1036" y="9919"/>
                  </a:cubicBezTo>
                  <a:cubicBezTo>
                    <a:pt x="2065" y="10327"/>
                    <a:pt x="3191" y="10499"/>
                    <a:pt x="4358" y="10499"/>
                  </a:cubicBezTo>
                  <a:cubicBezTo>
                    <a:pt x="10649" y="10499"/>
                    <a:pt x="18145" y="5501"/>
                    <a:pt x="18145" y="5501"/>
                  </a:cubicBezTo>
                  <a:cubicBezTo>
                    <a:pt x="18145" y="5501"/>
                    <a:pt x="18919" y="5049"/>
                    <a:pt x="20467" y="4549"/>
                  </a:cubicBezTo>
                  <a:cubicBezTo>
                    <a:pt x="20467" y="4549"/>
                    <a:pt x="24206" y="3882"/>
                    <a:pt x="24217" y="3120"/>
                  </a:cubicBezTo>
                  <a:cubicBezTo>
                    <a:pt x="24217" y="3001"/>
                    <a:pt x="24158" y="2906"/>
                    <a:pt x="24075" y="2846"/>
                  </a:cubicBezTo>
                  <a:cubicBezTo>
                    <a:pt x="24075" y="2846"/>
                    <a:pt x="24515" y="2465"/>
                    <a:pt x="24348" y="2120"/>
                  </a:cubicBezTo>
                  <a:cubicBezTo>
                    <a:pt x="24267" y="1950"/>
                    <a:pt x="24087" y="1907"/>
                    <a:pt x="23925" y="1907"/>
                  </a:cubicBezTo>
                  <a:cubicBezTo>
                    <a:pt x="23758" y="1907"/>
                    <a:pt x="23610" y="1953"/>
                    <a:pt x="23610" y="1953"/>
                  </a:cubicBezTo>
                  <a:cubicBezTo>
                    <a:pt x="23610" y="1953"/>
                    <a:pt x="24325" y="1596"/>
                    <a:pt x="24146" y="1179"/>
                  </a:cubicBezTo>
                  <a:cubicBezTo>
                    <a:pt x="24106" y="1084"/>
                    <a:pt x="24014" y="1047"/>
                    <a:pt x="23882" y="1047"/>
                  </a:cubicBezTo>
                  <a:cubicBezTo>
                    <a:pt x="23421" y="1047"/>
                    <a:pt x="22482" y="1501"/>
                    <a:pt x="21658" y="1501"/>
                  </a:cubicBezTo>
                  <a:cubicBezTo>
                    <a:pt x="20586" y="1501"/>
                    <a:pt x="19610" y="1465"/>
                    <a:pt x="19610" y="1465"/>
                  </a:cubicBezTo>
                  <a:cubicBezTo>
                    <a:pt x="19610" y="1465"/>
                    <a:pt x="20717" y="453"/>
                    <a:pt x="20169" y="72"/>
                  </a:cubicBezTo>
                  <a:cubicBezTo>
                    <a:pt x="20100" y="22"/>
                    <a:pt x="20030" y="0"/>
                    <a:pt x="19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9"/>
            <p:cNvSpPr/>
            <p:nvPr/>
          </p:nvSpPr>
          <p:spPr>
            <a:xfrm flipH="1">
              <a:off x="6849437" y="3099092"/>
              <a:ext cx="749233" cy="207807"/>
            </a:xfrm>
            <a:custGeom>
              <a:avLst/>
              <a:gdLst/>
              <a:ahLst/>
              <a:cxnLst/>
              <a:rect l="l" t="t" r="r" b="b"/>
              <a:pathLst>
                <a:path w="18193" h="5046" extrusionOk="0">
                  <a:moveTo>
                    <a:pt x="18193" y="1"/>
                  </a:moveTo>
                  <a:lnTo>
                    <a:pt x="18193" y="1"/>
                  </a:lnTo>
                  <a:cubicBezTo>
                    <a:pt x="13442" y="620"/>
                    <a:pt x="7954" y="3215"/>
                    <a:pt x="4215" y="3382"/>
                  </a:cubicBezTo>
                  <a:cubicBezTo>
                    <a:pt x="4050" y="3389"/>
                    <a:pt x="3886" y="3392"/>
                    <a:pt x="3725" y="3392"/>
                  </a:cubicBezTo>
                  <a:cubicBezTo>
                    <a:pt x="2506" y="3392"/>
                    <a:pt x="1411" y="3199"/>
                    <a:pt x="465" y="2894"/>
                  </a:cubicBezTo>
                  <a:lnTo>
                    <a:pt x="0" y="3977"/>
                  </a:lnTo>
                  <a:cubicBezTo>
                    <a:pt x="310" y="4156"/>
                    <a:pt x="655" y="4323"/>
                    <a:pt x="1024" y="4465"/>
                  </a:cubicBezTo>
                  <a:cubicBezTo>
                    <a:pt x="2055" y="4874"/>
                    <a:pt x="3182" y="5046"/>
                    <a:pt x="4351" y="5046"/>
                  </a:cubicBezTo>
                  <a:cubicBezTo>
                    <a:pt x="10649" y="5046"/>
                    <a:pt x="18145" y="48"/>
                    <a:pt x="18145" y="48"/>
                  </a:cubicBezTo>
                  <a:cubicBezTo>
                    <a:pt x="18145" y="48"/>
                    <a:pt x="18157" y="24"/>
                    <a:pt x="18193" y="1"/>
                  </a:cubicBezTo>
                  <a:close/>
                </a:path>
              </a:pathLst>
            </a:custGeom>
            <a:solidFill>
              <a:srgbClr val="243762">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9"/>
            <p:cNvSpPr/>
            <p:nvPr/>
          </p:nvSpPr>
          <p:spPr>
            <a:xfrm flipH="1">
              <a:off x="6670451" y="2896759"/>
              <a:ext cx="82406" cy="71946"/>
            </a:xfrm>
            <a:custGeom>
              <a:avLst/>
              <a:gdLst/>
              <a:ahLst/>
              <a:cxnLst/>
              <a:rect l="l" t="t" r="r" b="b"/>
              <a:pathLst>
                <a:path w="2001" h="1747" extrusionOk="0">
                  <a:moveTo>
                    <a:pt x="1416" y="1"/>
                  </a:moveTo>
                  <a:cubicBezTo>
                    <a:pt x="1042" y="1"/>
                    <a:pt x="698" y="602"/>
                    <a:pt x="477" y="865"/>
                  </a:cubicBezTo>
                  <a:cubicBezTo>
                    <a:pt x="227" y="1163"/>
                    <a:pt x="1" y="1485"/>
                    <a:pt x="1" y="1485"/>
                  </a:cubicBezTo>
                  <a:lnTo>
                    <a:pt x="751" y="1747"/>
                  </a:lnTo>
                  <a:cubicBezTo>
                    <a:pt x="1084" y="1497"/>
                    <a:pt x="2001" y="211"/>
                    <a:pt x="1560" y="32"/>
                  </a:cubicBezTo>
                  <a:cubicBezTo>
                    <a:pt x="1512" y="10"/>
                    <a:pt x="1463" y="1"/>
                    <a:pt x="141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9"/>
            <p:cNvSpPr/>
            <p:nvPr/>
          </p:nvSpPr>
          <p:spPr>
            <a:xfrm flipH="1">
              <a:off x="6626303" y="2954457"/>
              <a:ext cx="126554" cy="27963"/>
            </a:xfrm>
            <a:custGeom>
              <a:avLst/>
              <a:gdLst/>
              <a:ahLst/>
              <a:cxnLst/>
              <a:rect l="l" t="t" r="r" b="b"/>
              <a:pathLst>
                <a:path w="3073" h="679" fill="none" extrusionOk="0">
                  <a:moveTo>
                    <a:pt x="3072" y="0"/>
                  </a:moveTo>
                  <a:cubicBezTo>
                    <a:pt x="3072" y="0"/>
                    <a:pt x="2239" y="477"/>
                    <a:pt x="1" y="679"/>
                  </a:cubicBezTo>
                </a:path>
              </a:pathLst>
            </a:custGeom>
            <a:noFill/>
            <a:ln w="4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9"/>
            <p:cNvSpPr/>
            <p:nvPr/>
          </p:nvSpPr>
          <p:spPr>
            <a:xfrm flipH="1">
              <a:off x="6607688" y="2991234"/>
              <a:ext cx="131908" cy="32864"/>
            </a:xfrm>
            <a:custGeom>
              <a:avLst/>
              <a:gdLst/>
              <a:ahLst/>
              <a:cxnLst/>
              <a:rect l="l" t="t" r="r" b="b"/>
              <a:pathLst>
                <a:path w="3203" h="798" fill="none" extrusionOk="0">
                  <a:moveTo>
                    <a:pt x="3203" y="0"/>
                  </a:moveTo>
                  <a:cubicBezTo>
                    <a:pt x="3203" y="0"/>
                    <a:pt x="2429" y="798"/>
                    <a:pt x="0" y="798"/>
                  </a:cubicBezTo>
                </a:path>
              </a:pathLst>
            </a:custGeom>
            <a:noFill/>
            <a:ln w="4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9"/>
            <p:cNvSpPr/>
            <p:nvPr/>
          </p:nvSpPr>
          <p:spPr>
            <a:xfrm flipH="1">
              <a:off x="6588546" y="2860312"/>
              <a:ext cx="1009630" cy="528619"/>
            </a:xfrm>
            <a:custGeom>
              <a:avLst/>
              <a:gdLst/>
              <a:ahLst/>
              <a:cxnLst/>
              <a:rect l="l" t="t" r="r" b="b"/>
              <a:pathLst>
                <a:path w="24516" h="12836" fill="none" extrusionOk="0">
                  <a:moveTo>
                    <a:pt x="15216" y="2620"/>
                  </a:moveTo>
                  <a:cubicBezTo>
                    <a:pt x="15883" y="1620"/>
                    <a:pt x="16574" y="1512"/>
                    <a:pt x="17824" y="1429"/>
                  </a:cubicBezTo>
                  <a:cubicBezTo>
                    <a:pt x="19050" y="1334"/>
                    <a:pt x="19622" y="0"/>
                    <a:pt x="20169" y="381"/>
                  </a:cubicBezTo>
                  <a:cubicBezTo>
                    <a:pt x="20717" y="774"/>
                    <a:pt x="19610" y="1786"/>
                    <a:pt x="19610" y="1786"/>
                  </a:cubicBezTo>
                  <a:cubicBezTo>
                    <a:pt x="19610" y="1786"/>
                    <a:pt x="20586" y="1810"/>
                    <a:pt x="21658" y="1810"/>
                  </a:cubicBezTo>
                  <a:cubicBezTo>
                    <a:pt x="22717" y="1810"/>
                    <a:pt x="23967" y="1072"/>
                    <a:pt x="24146" y="1500"/>
                  </a:cubicBezTo>
                  <a:cubicBezTo>
                    <a:pt x="24325" y="1917"/>
                    <a:pt x="23610" y="2274"/>
                    <a:pt x="23610" y="2274"/>
                  </a:cubicBezTo>
                  <a:cubicBezTo>
                    <a:pt x="23610" y="2274"/>
                    <a:pt x="24182" y="2096"/>
                    <a:pt x="24348" y="2441"/>
                  </a:cubicBezTo>
                  <a:cubicBezTo>
                    <a:pt x="24515" y="2786"/>
                    <a:pt x="24075" y="3167"/>
                    <a:pt x="24075" y="3167"/>
                  </a:cubicBezTo>
                  <a:cubicBezTo>
                    <a:pt x="24158" y="3227"/>
                    <a:pt x="24217" y="3310"/>
                    <a:pt x="24217" y="3429"/>
                  </a:cubicBezTo>
                  <a:cubicBezTo>
                    <a:pt x="24206" y="4191"/>
                    <a:pt x="20467" y="4870"/>
                    <a:pt x="20467" y="4870"/>
                  </a:cubicBezTo>
                  <a:cubicBezTo>
                    <a:pt x="18919" y="5370"/>
                    <a:pt x="18145" y="5811"/>
                    <a:pt x="18145" y="5811"/>
                  </a:cubicBezTo>
                  <a:cubicBezTo>
                    <a:pt x="18145" y="5811"/>
                    <a:pt x="7608" y="12835"/>
                    <a:pt x="1036" y="10240"/>
                  </a:cubicBezTo>
                  <a:cubicBezTo>
                    <a:pt x="655" y="10085"/>
                    <a:pt x="310" y="9918"/>
                    <a:pt x="0" y="9751"/>
                  </a:cubicBezTo>
                </a:path>
              </a:pathLst>
            </a:custGeom>
            <a:noFill/>
            <a:ln w="4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0696330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55"/>
        <p:cNvGrpSpPr/>
        <p:nvPr/>
      </p:nvGrpSpPr>
      <p:grpSpPr>
        <a:xfrm>
          <a:off x="0" y="0"/>
          <a:ext cx="0" cy="0"/>
          <a:chOff x="0" y="0"/>
          <a:chExt cx="0" cy="0"/>
        </a:xfrm>
      </p:grpSpPr>
      <p:pic>
        <p:nvPicPr>
          <p:cNvPr id="956" name="Google Shape;956;p41"/>
          <p:cNvPicPr preferRelativeResize="0"/>
          <p:nvPr/>
        </p:nvPicPr>
        <p:blipFill rotWithShape="1">
          <a:blip r:embed="rId3">
            <a:alphaModFix/>
          </a:blip>
          <a:srcRect l="6023"/>
          <a:stretch/>
        </p:blipFill>
        <p:spPr>
          <a:xfrm flipH="1">
            <a:off x="-1365377" y="0"/>
            <a:ext cx="7336652" cy="5204601"/>
          </a:xfrm>
          <a:prstGeom prst="rect">
            <a:avLst/>
          </a:prstGeom>
          <a:noFill/>
          <a:ln>
            <a:noFill/>
          </a:ln>
        </p:spPr>
      </p:pic>
      <p:sp>
        <p:nvSpPr>
          <p:cNvPr id="957" name="Google Shape;957;p41"/>
          <p:cNvSpPr/>
          <p:nvPr/>
        </p:nvSpPr>
        <p:spPr>
          <a:xfrm rot="-7634005">
            <a:off x="2873848" y="220168"/>
            <a:ext cx="6720319" cy="4791906"/>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1"/>
          <p:cNvSpPr/>
          <p:nvPr/>
        </p:nvSpPr>
        <p:spPr>
          <a:xfrm rot="-3697852">
            <a:off x="2567000" y="-1034560"/>
            <a:ext cx="7782219" cy="6680902"/>
          </a:xfrm>
          <a:custGeom>
            <a:avLst/>
            <a:gdLst/>
            <a:ahLst/>
            <a:cxnLst/>
            <a:rect l="l" t="t" r="r" b="b"/>
            <a:pathLst>
              <a:path w="71426" h="61318" extrusionOk="0">
                <a:moveTo>
                  <a:pt x="41063" y="0"/>
                </a:moveTo>
                <a:cubicBezTo>
                  <a:pt x="32303" y="0"/>
                  <a:pt x="23393" y="5576"/>
                  <a:pt x="24408" y="15328"/>
                </a:cubicBezTo>
                <a:cubicBezTo>
                  <a:pt x="24408" y="15376"/>
                  <a:pt x="24420" y="15435"/>
                  <a:pt x="24420" y="15519"/>
                </a:cubicBezTo>
                <a:cubicBezTo>
                  <a:pt x="24586" y="18043"/>
                  <a:pt x="22610" y="20162"/>
                  <a:pt x="20098" y="20233"/>
                </a:cubicBezTo>
                <a:cubicBezTo>
                  <a:pt x="10811" y="20448"/>
                  <a:pt x="2822" y="27615"/>
                  <a:pt x="1107" y="36676"/>
                </a:cubicBezTo>
                <a:cubicBezTo>
                  <a:pt x="0" y="42510"/>
                  <a:pt x="1810" y="48892"/>
                  <a:pt x="6072" y="53035"/>
                </a:cubicBezTo>
                <a:cubicBezTo>
                  <a:pt x="9263" y="56107"/>
                  <a:pt x="13537" y="57809"/>
                  <a:pt x="17800" y="58964"/>
                </a:cubicBezTo>
                <a:cubicBezTo>
                  <a:pt x="23742" y="60590"/>
                  <a:pt x="29902" y="61318"/>
                  <a:pt x="36065" y="61318"/>
                </a:cubicBezTo>
                <a:cubicBezTo>
                  <a:pt x="38793" y="61318"/>
                  <a:pt x="41521" y="61175"/>
                  <a:pt x="44232" y="60905"/>
                </a:cubicBezTo>
                <a:cubicBezTo>
                  <a:pt x="52507" y="60072"/>
                  <a:pt x="61234" y="57690"/>
                  <a:pt x="66592" y="51321"/>
                </a:cubicBezTo>
                <a:cubicBezTo>
                  <a:pt x="69461" y="47892"/>
                  <a:pt x="71092" y="43546"/>
                  <a:pt x="71354" y="39117"/>
                </a:cubicBezTo>
                <a:cubicBezTo>
                  <a:pt x="71426" y="37926"/>
                  <a:pt x="71390" y="36712"/>
                  <a:pt x="71259" y="35521"/>
                </a:cubicBezTo>
                <a:cubicBezTo>
                  <a:pt x="70616" y="29925"/>
                  <a:pt x="67747" y="24651"/>
                  <a:pt x="63520" y="20924"/>
                </a:cubicBezTo>
                <a:cubicBezTo>
                  <a:pt x="62020" y="19602"/>
                  <a:pt x="60293" y="18412"/>
                  <a:pt x="59305" y="16662"/>
                </a:cubicBezTo>
                <a:cubicBezTo>
                  <a:pt x="57662" y="13697"/>
                  <a:pt x="57781" y="10304"/>
                  <a:pt x="55721" y="7387"/>
                </a:cubicBezTo>
                <a:cubicBezTo>
                  <a:pt x="53673" y="4470"/>
                  <a:pt x="50673" y="2195"/>
                  <a:pt x="47304" y="1017"/>
                </a:cubicBezTo>
                <a:cubicBezTo>
                  <a:pt x="45330" y="332"/>
                  <a:pt x="43201" y="0"/>
                  <a:pt x="41063"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41"/>
          <p:cNvSpPr txBox="1">
            <a:spLocks noGrp="1"/>
          </p:cNvSpPr>
          <p:nvPr>
            <p:ph type="title"/>
          </p:nvPr>
        </p:nvSpPr>
        <p:spPr>
          <a:xfrm>
            <a:off x="4876075" y="1404588"/>
            <a:ext cx="3964300" cy="1564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4400" dirty="0"/>
              <a:t> UNIVARIATE ANALYSIS</a:t>
            </a:r>
            <a:endParaRPr sz="4400" dirty="0"/>
          </a:p>
        </p:txBody>
      </p:sp>
      <p:sp>
        <p:nvSpPr>
          <p:cNvPr id="960" name="Google Shape;960;p41"/>
          <p:cNvSpPr/>
          <p:nvPr/>
        </p:nvSpPr>
        <p:spPr>
          <a:xfrm rot="7337629" flipH="1">
            <a:off x="4844293" y="4170808"/>
            <a:ext cx="127917" cy="109707"/>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1"/>
          <p:cNvSpPr/>
          <p:nvPr/>
        </p:nvSpPr>
        <p:spPr>
          <a:xfrm rot="8729222" flipH="1">
            <a:off x="4966067" y="4398993"/>
            <a:ext cx="460647" cy="460726"/>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1"/>
          <p:cNvSpPr/>
          <p:nvPr/>
        </p:nvSpPr>
        <p:spPr>
          <a:xfrm rot="-1944689" flipH="1">
            <a:off x="4233405" y="110976"/>
            <a:ext cx="161108" cy="161108"/>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1"/>
          <p:cNvSpPr/>
          <p:nvPr/>
        </p:nvSpPr>
        <p:spPr>
          <a:xfrm rot="-1944689" flipH="1">
            <a:off x="4095326" y="345529"/>
            <a:ext cx="127920" cy="109709"/>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1"/>
          <p:cNvSpPr txBox="1"/>
          <p:nvPr/>
        </p:nvSpPr>
        <p:spPr>
          <a:xfrm>
            <a:off x="5872175" y="2721775"/>
            <a:ext cx="29682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600">
              <a:solidFill>
                <a:schemeClr val="dk2"/>
              </a:solidFill>
              <a:latin typeface="Georgia"/>
              <a:ea typeface="Georgia"/>
              <a:cs typeface="Georgia"/>
              <a:sym typeface="Georgia"/>
            </a:endParaRPr>
          </a:p>
        </p:txBody>
      </p:sp>
    </p:spTree>
    <p:extLst>
      <p:ext uri="{BB962C8B-B14F-4D97-AF65-F5344CB8AC3E}">
        <p14:creationId xmlns:p14="http://schemas.microsoft.com/office/powerpoint/2010/main" val="16233087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70057-6D2F-704F-875D-3092740C30C3}"/>
              </a:ext>
            </a:extLst>
          </p:cNvPr>
          <p:cNvSpPr>
            <a:spLocks noGrp="1"/>
          </p:cNvSpPr>
          <p:nvPr>
            <p:ph type="title"/>
          </p:nvPr>
        </p:nvSpPr>
        <p:spPr/>
        <p:txBody>
          <a:bodyPr/>
          <a:lstStyle/>
          <a:p>
            <a:r>
              <a:rPr lang="en-US" dirty="0"/>
              <a:t>COUNTRY/TERRITORY-</a:t>
            </a:r>
          </a:p>
        </p:txBody>
      </p:sp>
      <p:sp>
        <p:nvSpPr>
          <p:cNvPr id="3" name="Text Placeholder 2">
            <a:extLst>
              <a:ext uri="{FF2B5EF4-FFF2-40B4-BE49-F238E27FC236}">
                <a16:creationId xmlns:a16="http://schemas.microsoft.com/office/drawing/2014/main" id="{72CFE363-1F8E-ED43-AB07-6294AD03C31D}"/>
              </a:ext>
            </a:extLst>
          </p:cNvPr>
          <p:cNvSpPr>
            <a:spLocks noGrp="1"/>
          </p:cNvSpPr>
          <p:nvPr>
            <p:ph type="body" idx="1"/>
          </p:nvPr>
        </p:nvSpPr>
        <p:spPr/>
        <p:txBody>
          <a:bodyPr/>
          <a:lstStyle/>
          <a:p>
            <a:pPr marL="114300" indent="0">
              <a:buNone/>
            </a:pPr>
            <a:r>
              <a:rPr lang="en-IN" dirty="0">
                <a:solidFill>
                  <a:schemeClr val="tx1"/>
                </a:solidFill>
                <a:latin typeface="Times New Roman" panose="02020603050405020304" pitchFamily="18" charset="0"/>
                <a:cs typeface="Times New Roman" panose="02020603050405020304" pitchFamily="18" charset="0"/>
              </a:rPr>
              <a:t>Afghanistan 30 Papua New Guinea 30 Niue 30 North Korea 30 North Macedonia 30 .. Greenland 30 Grenada 30 Guam 30 Guatemala 30 Zimbabwe 30.</a:t>
            </a:r>
          </a:p>
          <a:p>
            <a:pPr marL="114300" indent="0">
              <a:buNone/>
            </a:pPr>
            <a:r>
              <a:rPr lang="en-IN" b="0" i="0" u="none" strike="noStrike" dirty="0">
                <a:solidFill>
                  <a:srgbClr val="000000"/>
                </a:solidFill>
                <a:effectLst/>
                <a:latin typeface="Helvetica Neue" panose="02000503000000020004" pitchFamily="2" charset="0"/>
              </a:rPr>
              <a:t>We see that count of all countries/territories are the same- 30.</a:t>
            </a:r>
            <a:endParaRPr lang="en-US" dirty="0">
              <a:solidFill>
                <a:schemeClr val="tx1"/>
              </a:solidFill>
              <a:latin typeface="Times New Roman" panose="02020603050405020304" pitchFamily="18" charset="0"/>
              <a:cs typeface="Times New Roman" panose="02020603050405020304" pitchFamily="18" charset="0"/>
            </a:endParaRPr>
          </a:p>
        </p:txBody>
      </p:sp>
      <p:pic>
        <p:nvPicPr>
          <p:cNvPr id="3074" name="Picture 2">
            <a:extLst>
              <a:ext uri="{FF2B5EF4-FFF2-40B4-BE49-F238E27FC236}">
                <a16:creationId xmlns:a16="http://schemas.microsoft.com/office/drawing/2014/main" id="{3E391195-E812-8A4B-BAF4-D2F6AD7A04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9900" y="1991669"/>
            <a:ext cx="5664200" cy="2922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45999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70057-6D2F-704F-875D-3092740C30C3}"/>
              </a:ext>
            </a:extLst>
          </p:cNvPr>
          <p:cNvSpPr>
            <a:spLocks noGrp="1"/>
          </p:cNvSpPr>
          <p:nvPr>
            <p:ph type="title"/>
          </p:nvPr>
        </p:nvSpPr>
        <p:spPr/>
        <p:txBody>
          <a:bodyPr/>
          <a:lstStyle/>
          <a:p>
            <a:r>
              <a:rPr lang="en-US" dirty="0"/>
              <a:t>CODE-</a:t>
            </a:r>
          </a:p>
        </p:txBody>
      </p:sp>
      <p:sp>
        <p:nvSpPr>
          <p:cNvPr id="5" name="Rectangle 2">
            <a:extLst>
              <a:ext uri="{FF2B5EF4-FFF2-40B4-BE49-F238E27FC236}">
                <a16:creationId xmlns:a16="http://schemas.microsoft.com/office/drawing/2014/main" id="{7CCA0486-A8EB-C04A-A0F2-5E4144325793}"/>
              </a:ext>
            </a:extLst>
          </p:cNvPr>
          <p:cNvSpPr>
            <a:spLocks noGrp="1" noChangeArrowheads="1"/>
          </p:cNvSpPr>
          <p:nvPr>
            <p:ph type="body" idx="1"/>
          </p:nvPr>
        </p:nvSpPr>
        <p:spPr bwMode="auto">
          <a:xfrm>
            <a:off x="619416" y="1718682"/>
            <a:ext cx="3802164" cy="2416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7056" tIns="45720" rIns="91440" bIns="0" numCol="1" anchor="ctr" anchorCtr="0" compatLnSpc="1">
            <a:prstTxWarp prst="textNoShape">
              <a:avLst/>
            </a:prstTxWarp>
            <a:spAutoFit/>
          </a:bodyPr>
          <a:lstStyle/>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chemeClr val="tx1"/>
                </a:solidFill>
                <a:latin typeface="Times New Roman" panose="02020603050405020304" pitchFamily="18" charset="0"/>
                <a:cs typeface="Times New Roman" panose="02020603050405020304" pitchFamily="18" charset="0"/>
              </a:rPr>
              <a:t>AFG 30 </a:t>
            </a: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chemeClr val="tx1"/>
                </a:solidFill>
                <a:latin typeface="Times New Roman" panose="02020603050405020304" pitchFamily="18" charset="0"/>
                <a:cs typeface="Times New Roman" panose="02020603050405020304" pitchFamily="18" charset="0"/>
              </a:rPr>
              <a:t>PNG 30 </a:t>
            </a: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chemeClr val="tx1"/>
                </a:solidFill>
                <a:latin typeface="Times New Roman" panose="02020603050405020304" pitchFamily="18" charset="0"/>
                <a:cs typeface="Times New Roman" panose="02020603050405020304" pitchFamily="18" charset="0"/>
              </a:rPr>
              <a:t>NIU 30 </a:t>
            </a: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chemeClr val="tx1"/>
                </a:solidFill>
                <a:latin typeface="Times New Roman" panose="02020603050405020304" pitchFamily="18" charset="0"/>
                <a:cs typeface="Times New Roman" panose="02020603050405020304" pitchFamily="18" charset="0"/>
              </a:rPr>
              <a:t>PRK 30 </a:t>
            </a: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chemeClr val="tx1"/>
                </a:solidFill>
                <a:latin typeface="Times New Roman" panose="02020603050405020304" pitchFamily="18" charset="0"/>
                <a:cs typeface="Times New Roman" panose="02020603050405020304" pitchFamily="18" charset="0"/>
              </a:rPr>
              <a:t>MKD 30 </a:t>
            </a: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chemeClr val="tx1"/>
                </a:solidFill>
                <a:latin typeface="Times New Roman" panose="02020603050405020304" pitchFamily="18" charset="0"/>
                <a:cs typeface="Times New Roman" panose="02020603050405020304" pitchFamily="18" charset="0"/>
              </a:rPr>
              <a:t>.. </a:t>
            </a: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chemeClr val="tx1"/>
                </a:solidFill>
                <a:latin typeface="Times New Roman" panose="02020603050405020304" pitchFamily="18" charset="0"/>
                <a:cs typeface="Times New Roman" panose="02020603050405020304" pitchFamily="18" charset="0"/>
              </a:rPr>
              <a:t>GRL 30 </a:t>
            </a: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chemeClr val="tx1"/>
                </a:solidFill>
                <a:latin typeface="Times New Roman" panose="02020603050405020304" pitchFamily="18" charset="0"/>
                <a:cs typeface="Times New Roman" panose="02020603050405020304" pitchFamily="18" charset="0"/>
              </a:rPr>
              <a:t>GRD 30 </a:t>
            </a: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chemeClr val="tx1"/>
                </a:solidFill>
                <a:latin typeface="Times New Roman" panose="02020603050405020304" pitchFamily="18" charset="0"/>
                <a:cs typeface="Times New Roman" panose="02020603050405020304" pitchFamily="18" charset="0"/>
              </a:rPr>
              <a:t>GUM 30 </a:t>
            </a: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chemeClr val="tx1"/>
                </a:solidFill>
                <a:latin typeface="Times New Roman" panose="02020603050405020304" pitchFamily="18" charset="0"/>
                <a:cs typeface="Times New Roman" panose="02020603050405020304" pitchFamily="18" charset="0"/>
              </a:rPr>
              <a:t>GTM 30 </a:t>
            </a: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chemeClr val="tx1"/>
                </a:solidFill>
                <a:latin typeface="Times New Roman" panose="02020603050405020304" pitchFamily="18" charset="0"/>
                <a:cs typeface="Times New Roman" panose="02020603050405020304" pitchFamily="18" charset="0"/>
              </a:rPr>
              <a:t>ZWE 30</a:t>
            </a: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4098" name="Picture 2">
            <a:extLst>
              <a:ext uri="{FF2B5EF4-FFF2-40B4-BE49-F238E27FC236}">
                <a16:creationId xmlns:a16="http://schemas.microsoft.com/office/drawing/2014/main" id="{3B87DBC3-6771-F544-883D-B53660D109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4460" y="1263005"/>
            <a:ext cx="4991100" cy="3327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43443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70057-6D2F-704F-875D-3092740C30C3}"/>
              </a:ext>
            </a:extLst>
          </p:cNvPr>
          <p:cNvSpPr>
            <a:spLocks noGrp="1"/>
          </p:cNvSpPr>
          <p:nvPr>
            <p:ph type="title"/>
          </p:nvPr>
        </p:nvSpPr>
        <p:spPr/>
        <p:txBody>
          <a:bodyPr/>
          <a:lstStyle/>
          <a:p>
            <a:r>
              <a:rPr lang="en-US" dirty="0"/>
              <a:t>YEAR-</a:t>
            </a:r>
          </a:p>
        </p:txBody>
      </p:sp>
      <p:sp>
        <p:nvSpPr>
          <p:cNvPr id="5" name="Rectangle 1">
            <a:extLst>
              <a:ext uri="{FF2B5EF4-FFF2-40B4-BE49-F238E27FC236}">
                <a16:creationId xmlns:a16="http://schemas.microsoft.com/office/drawing/2014/main" id="{7A650F97-2DC8-EA40-BEE2-BD71B0E87C5B}"/>
              </a:ext>
            </a:extLst>
          </p:cNvPr>
          <p:cNvSpPr>
            <a:spLocks noChangeArrowheads="1"/>
          </p:cNvSpPr>
          <p:nvPr/>
        </p:nvSpPr>
        <p:spPr bwMode="auto">
          <a:xfrm>
            <a:off x="720000" y="1842992"/>
            <a:ext cx="2298880" cy="1123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chemeClr val="bg2">
                  <a:lumMod val="50000"/>
                </a:schemeClr>
              </a:solidFill>
              <a:latin typeface="Georgia" panose="02040502050405020303"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bg2">
                    <a:lumMod val="50000"/>
                  </a:schemeClr>
                </a:solidFill>
                <a:effectLst/>
                <a:latin typeface="Georgia" panose="02040502050405020303" pitchFamily="18" charset="0"/>
              </a:rPr>
              <a:t>Here, we see that some years have been seen 400 times while some have been seen 200 times.</a:t>
            </a:r>
          </a:p>
        </p:txBody>
      </p:sp>
      <p:pic>
        <p:nvPicPr>
          <p:cNvPr id="5122" name="Picture 2">
            <a:extLst>
              <a:ext uri="{FF2B5EF4-FFF2-40B4-BE49-F238E27FC236}">
                <a16:creationId xmlns:a16="http://schemas.microsoft.com/office/drawing/2014/main" id="{FA41367D-ADF4-0D41-9CAC-34400ECDCC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3201" y="1091218"/>
            <a:ext cx="5163170" cy="3789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40499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70057-6D2F-704F-875D-3092740C30C3}"/>
              </a:ext>
            </a:extLst>
          </p:cNvPr>
          <p:cNvSpPr>
            <a:spLocks noGrp="1"/>
          </p:cNvSpPr>
          <p:nvPr>
            <p:ph type="title"/>
          </p:nvPr>
        </p:nvSpPr>
        <p:spPr>
          <a:xfrm>
            <a:off x="710856" y="253001"/>
            <a:ext cx="7704000" cy="572700"/>
          </a:xfrm>
        </p:spPr>
        <p:txBody>
          <a:bodyPr/>
          <a:lstStyle/>
          <a:p>
            <a:r>
              <a:rPr lang="en-US" dirty="0"/>
              <a:t>MENINGITIS-</a:t>
            </a:r>
          </a:p>
        </p:txBody>
      </p:sp>
      <p:sp>
        <p:nvSpPr>
          <p:cNvPr id="3" name="Text Placeholder 2">
            <a:extLst>
              <a:ext uri="{FF2B5EF4-FFF2-40B4-BE49-F238E27FC236}">
                <a16:creationId xmlns:a16="http://schemas.microsoft.com/office/drawing/2014/main" id="{72CFE363-1F8E-ED43-AB07-6294AD03C31D}"/>
              </a:ext>
            </a:extLst>
          </p:cNvPr>
          <p:cNvSpPr>
            <a:spLocks noGrp="1"/>
          </p:cNvSpPr>
          <p:nvPr>
            <p:ph type="body" idx="1"/>
          </p:nvPr>
        </p:nvSpPr>
        <p:spPr>
          <a:xfrm>
            <a:off x="720000" y="1225627"/>
            <a:ext cx="7704000" cy="3450900"/>
          </a:xfrm>
        </p:spPr>
        <p:txBody>
          <a:bodyPr/>
          <a:lstStyle/>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400" dirty="0">
              <a:solidFill>
                <a:schemeClr val="bg2">
                  <a:lumMod val="50000"/>
                </a:schemeClr>
              </a:solidFill>
              <a:latin typeface="Georgia" panose="02040502050405020303" pitchFamily="18" charset="0"/>
            </a:endParaRPr>
          </a:p>
        </p:txBody>
      </p:sp>
      <p:pic>
        <p:nvPicPr>
          <p:cNvPr id="6146" name="Picture 2">
            <a:extLst>
              <a:ext uri="{FF2B5EF4-FFF2-40B4-BE49-F238E27FC236}">
                <a16:creationId xmlns:a16="http://schemas.microsoft.com/office/drawing/2014/main" id="{0AD55697-40CF-4444-99C1-7827CE6812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3642" y="1225627"/>
            <a:ext cx="5698428" cy="35813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26743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70057-6D2F-704F-875D-3092740C30C3}"/>
              </a:ext>
            </a:extLst>
          </p:cNvPr>
          <p:cNvSpPr>
            <a:spLocks noGrp="1"/>
          </p:cNvSpPr>
          <p:nvPr>
            <p:ph type="title"/>
          </p:nvPr>
        </p:nvSpPr>
        <p:spPr>
          <a:xfrm>
            <a:off x="720000" y="344441"/>
            <a:ext cx="7704000" cy="572700"/>
          </a:xfrm>
        </p:spPr>
        <p:txBody>
          <a:bodyPr/>
          <a:lstStyle/>
          <a:p>
            <a:r>
              <a:rPr lang="en-US" dirty="0"/>
              <a:t>ALZHEIMER’S DISEASE AND OTHER DEMENTIS-</a:t>
            </a:r>
          </a:p>
        </p:txBody>
      </p:sp>
      <p:sp>
        <p:nvSpPr>
          <p:cNvPr id="4" name="Rectangle 1">
            <a:extLst>
              <a:ext uri="{FF2B5EF4-FFF2-40B4-BE49-F238E27FC236}">
                <a16:creationId xmlns:a16="http://schemas.microsoft.com/office/drawing/2014/main" id="{5DD4BDCD-C9FA-AC49-9F8B-50E7FE163A32}"/>
              </a:ext>
            </a:extLst>
          </p:cNvPr>
          <p:cNvSpPr>
            <a:spLocks noGrp="1" noChangeArrowheads="1"/>
          </p:cNvSpPr>
          <p:nvPr>
            <p:ph type="body" idx="1"/>
          </p:nvPr>
        </p:nvSpPr>
        <p:spPr bwMode="auto">
          <a:xfrm>
            <a:off x="748157" y="2530141"/>
            <a:ext cx="3704971"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kumimoji="0" lang="en-US" altLang="en-US" sz="1600" b="0" i="0" u="none" strike="noStrike" cap="none" normalizeH="0" baseline="0" dirty="0">
              <a:ln>
                <a:noFill/>
              </a:ln>
              <a:solidFill>
                <a:schemeClr val="bg2">
                  <a:lumMod val="50000"/>
                </a:schemeClr>
              </a:solidFill>
              <a:effectLst/>
              <a:latin typeface="Georgia" panose="02040502050405020303" pitchFamily="18" charset="0"/>
            </a:endParaRPr>
          </a:p>
        </p:txBody>
      </p:sp>
      <p:pic>
        <p:nvPicPr>
          <p:cNvPr id="1026" name="Picture 2">
            <a:extLst>
              <a:ext uri="{FF2B5EF4-FFF2-40B4-BE49-F238E27FC236}">
                <a16:creationId xmlns:a16="http://schemas.microsoft.com/office/drawing/2014/main" id="{6E250480-BFD9-EA44-8F4A-1BCE763FDC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5145" y="1164926"/>
            <a:ext cx="5375965" cy="36341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41214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70057-6D2F-704F-875D-3092740C30C3}"/>
              </a:ext>
            </a:extLst>
          </p:cNvPr>
          <p:cNvSpPr>
            <a:spLocks noGrp="1"/>
          </p:cNvSpPr>
          <p:nvPr>
            <p:ph type="title"/>
          </p:nvPr>
        </p:nvSpPr>
        <p:spPr/>
        <p:txBody>
          <a:bodyPr/>
          <a:lstStyle/>
          <a:p>
            <a:r>
              <a:rPr lang="en-US" dirty="0"/>
              <a:t>PARKINSON’S DISEASE-</a:t>
            </a:r>
          </a:p>
        </p:txBody>
      </p:sp>
      <p:sp>
        <p:nvSpPr>
          <p:cNvPr id="4" name="Rectangle 1">
            <a:extLst>
              <a:ext uri="{FF2B5EF4-FFF2-40B4-BE49-F238E27FC236}">
                <a16:creationId xmlns:a16="http://schemas.microsoft.com/office/drawing/2014/main" id="{41EAF5EC-5AFC-CD41-A654-1209B9581A89}"/>
              </a:ext>
            </a:extLst>
          </p:cNvPr>
          <p:cNvSpPr>
            <a:spLocks noGrp="1" noChangeArrowheads="1"/>
          </p:cNvSpPr>
          <p:nvPr>
            <p:ph type="body" idx="1"/>
          </p:nvPr>
        </p:nvSpPr>
        <p:spPr bwMode="auto">
          <a:xfrm>
            <a:off x="720000" y="2710078"/>
            <a:ext cx="3852000"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kumimoji="0" lang="en-US" altLang="en-US" b="0" i="0" u="none" strike="noStrike" cap="none" normalizeH="0" baseline="0" dirty="0">
              <a:ln>
                <a:noFill/>
              </a:ln>
              <a:solidFill>
                <a:schemeClr val="tx1"/>
              </a:solidFill>
              <a:effectLst/>
              <a:latin typeface="Georgia" panose="02040502050405020303" pitchFamily="18" charset="0"/>
            </a:endParaRPr>
          </a:p>
        </p:txBody>
      </p:sp>
      <p:pic>
        <p:nvPicPr>
          <p:cNvPr id="2050" name="Picture 2">
            <a:extLst>
              <a:ext uri="{FF2B5EF4-FFF2-40B4-BE49-F238E27FC236}">
                <a16:creationId xmlns:a16="http://schemas.microsoft.com/office/drawing/2014/main" id="{B711F33F-ADC4-054B-A7C2-A645AA2DB7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2181" y="1203356"/>
            <a:ext cx="5819637" cy="3594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21837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70057-6D2F-704F-875D-3092740C30C3}"/>
              </a:ext>
            </a:extLst>
          </p:cNvPr>
          <p:cNvSpPr>
            <a:spLocks noGrp="1"/>
          </p:cNvSpPr>
          <p:nvPr>
            <p:ph type="title"/>
          </p:nvPr>
        </p:nvSpPr>
        <p:spPr/>
        <p:txBody>
          <a:bodyPr/>
          <a:lstStyle/>
          <a:p>
            <a:r>
              <a:rPr lang="en-US" dirty="0"/>
              <a:t>NUTRITIONAL DEFICIENCIES-</a:t>
            </a:r>
          </a:p>
        </p:txBody>
      </p:sp>
      <p:sp>
        <p:nvSpPr>
          <p:cNvPr id="4" name="Rectangle 1">
            <a:extLst>
              <a:ext uri="{FF2B5EF4-FFF2-40B4-BE49-F238E27FC236}">
                <a16:creationId xmlns:a16="http://schemas.microsoft.com/office/drawing/2014/main" id="{89F6B7A2-B08E-994D-A81B-DB35B98AEDF5}"/>
              </a:ext>
            </a:extLst>
          </p:cNvPr>
          <p:cNvSpPr>
            <a:spLocks noGrp="1" noChangeArrowheads="1"/>
          </p:cNvSpPr>
          <p:nvPr>
            <p:ph type="body" idx="1"/>
          </p:nvPr>
        </p:nvSpPr>
        <p:spPr bwMode="auto">
          <a:xfrm>
            <a:off x="720000" y="2853950"/>
            <a:ext cx="3324858"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kumimoji="0" lang="en-US" altLang="en-US" b="0" i="0" u="none" strike="noStrike" cap="none" normalizeH="0" baseline="0" dirty="0">
              <a:ln>
                <a:noFill/>
              </a:ln>
              <a:solidFill>
                <a:schemeClr val="bg2">
                  <a:lumMod val="50000"/>
                </a:schemeClr>
              </a:solidFill>
              <a:effectLst/>
              <a:latin typeface="Georgia" panose="02040502050405020303" pitchFamily="18" charset="0"/>
            </a:endParaRPr>
          </a:p>
        </p:txBody>
      </p:sp>
      <p:pic>
        <p:nvPicPr>
          <p:cNvPr id="3074" name="Picture 2">
            <a:extLst>
              <a:ext uri="{FF2B5EF4-FFF2-40B4-BE49-F238E27FC236}">
                <a16:creationId xmlns:a16="http://schemas.microsoft.com/office/drawing/2014/main" id="{0E04D237-D773-7346-A67D-99C4479382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4626" y="1327350"/>
            <a:ext cx="5574748" cy="35148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47356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70057-6D2F-704F-875D-3092740C30C3}"/>
              </a:ext>
            </a:extLst>
          </p:cNvPr>
          <p:cNvSpPr>
            <a:spLocks noGrp="1"/>
          </p:cNvSpPr>
          <p:nvPr>
            <p:ph type="title"/>
          </p:nvPr>
        </p:nvSpPr>
        <p:spPr>
          <a:xfrm>
            <a:off x="720000" y="362729"/>
            <a:ext cx="7704000" cy="572700"/>
          </a:xfrm>
        </p:spPr>
        <p:txBody>
          <a:bodyPr/>
          <a:lstStyle/>
          <a:p>
            <a:r>
              <a:rPr lang="en-US" dirty="0"/>
              <a:t>MALARIA-</a:t>
            </a:r>
          </a:p>
        </p:txBody>
      </p:sp>
      <p:sp>
        <p:nvSpPr>
          <p:cNvPr id="4" name="Rectangle 1">
            <a:extLst>
              <a:ext uri="{FF2B5EF4-FFF2-40B4-BE49-F238E27FC236}">
                <a16:creationId xmlns:a16="http://schemas.microsoft.com/office/drawing/2014/main" id="{F4CE0F76-990C-AA45-808C-425B850E0889}"/>
              </a:ext>
            </a:extLst>
          </p:cNvPr>
          <p:cNvSpPr>
            <a:spLocks noGrp="1" noChangeArrowheads="1"/>
          </p:cNvSpPr>
          <p:nvPr>
            <p:ph type="body" idx="1"/>
          </p:nvPr>
        </p:nvSpPr>
        <p:spPr bwMode="auto">
          <a:xfrm>
            <a:off x="720000" y="2657272"/>
            <a:ext cx="3579139"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kumimoji="0" lang="en-US" altLang="en-US" b="0" i="0" u="none" strike="noStrike" cap="none" normalizeH="0" baseline="0" dirty="0">
              <a:ln>
                <a:noFill/>
              </a:ln>
              <a:solidFill>
                <a:schemeClr val="bg2">
                  <a:lumMod val="50000"/>
                </a:schemeClr>
              </a:solidFill>
              <a:effectLst/>
              <a:latin typeface="Georgia" panose="02040502050405020303" pitchFamily="18" charset="0"/>
            </a:endParaRPr>
          </a:p>
        </p:txBody>
      </p:sp>
      <p:pic>
        <p:nvPicPr>
          <p:cNvPr id="4098" name="Picture 2">
            <a:extLst>
              <a:ext uri="{FF2B5EF4-FFF2-40B4-BE49-F238E27FC236}">
                <a16:creationId xmlns:a16="http://schemas.microsoft.com/office/drawing/2014/main" id="{6541A696-C794-C94C-BA0D-B8764A65E7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4565" y="952343"/>
            <a:ext cx="5554870" cy="38715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05005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70057-6D2F-704F-875D-3092740C30C3}"/>
              </a:ext>
            </a:extLst>
          </p:cNvPr>
          <p:cNvSpPr>
            <a:spLocks noGrp="1"/>
          </p:cNvSpPr>
          <p:nvPr>
            <p:ph type="title"/>
          </p:nvPr>
        </p:nvSpPr>
        <p:spPr>
          <a:xfrm>
            <a:off x="720000" y="353585"/>
            <a:ext cx="7704000" cy="572700"/>
          </a:xfrm>
        </p:spPr>
        <p:txBody>
          <a:bodyPr/>
          <a:lstStyle/>
          <a:p>
            <a:r>
              <a:rPr lang="en-US" dirty="0"/>
              <a:t>DROWNING-</a:t>
            </a:r>
          </a:p>
        </p:txBody>
      </p:sp>
      <p:sp>
        <p:nvSpPr>
          <p:cNvPr id="4" name="Rectangle 1">
            <a:extLst>
              <a:ext uri="{FF2B5EF4-FFF2-40B4-BE49-F238E27FC236}">
                <a16:creationId xmlns:a16="http://schemas.microsoft.com/office/drawing/2014/main" id="{6CD45804-725D-094B-AF75-E7F3BF451159}"/>
              </a:ext>
            </a:extLst>
          </p:cNvPr>
          <p:cNvSpPr>
            <a:spLocks noGrp="1" noChangeArrowheads="1"/>
          </p:cNvSpPr>
          <p:nvPr>
            <p:ph type="body" idx="1"/>
          </p:nvPr>
        </p:nvSpPr>
        <p:spPr bwMode="auto">
          <a:xfrm>
            <a:off x="720000" y="2659629"/>
            <a:ext cx="3706673"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kumimoji="0" lang="en-US" altLang="en-US" b="0" i="0" u="none" strike="noStrike" cap="none" normalizeH="0" baseline="0" dirty="0">
              <a:ln>
                <a:noFill/>
              </a:ln>
              <a:solidFill>
                <a:schemeClr val="tx1"/>
              </a:solidFill>
              <a:effectLst/>
              <a:latin typeface="Georgia" panose="02040502050405020303" pitchFamily="18" charset="0"/>
            </a:endParaRPr>
          </a:p>
        </p:txBody>
      </p:sp>
      <p:pic>
        <p:nvPicPr>
          <p:cNvPr id="5122" name="Picture 2">
            <a:extLst>
              <a:ext uri="{FF2B5EF4-FFF2-40B4-BE49-F238E27FC236}">
                <a16:creationId xmlns:a16="http://schemas.microsoft.com/office/drawing/2014/main" id="{D96E1E57-F645-E64A-84F0-6867F2CE2E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1938" y="950128"/>
            <a:ext cx="5740124" cy="38806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23799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472"/>
        <p:cNvGrpSpPr/>
        <p:nvPr/>
      </p:nvGrpSpPr>
      <p:grpSpPr>
        <a:xfrm>
          <a:off x="0" y="0"/>
          <a:ext cx="0" cy="0"/>
          <a:chOff x="0" y="0"/>
          <a:chExt cx="0" cy="0"/>
        </a:xfrm>
      </p:grpSpPr>
      <p:sp>
        <p:nvSpPr>
          <p:cNvPr id="473" name="Google Shape;473;p32"/>
          <p:cNvSpPr txBox="1">
            <a:spLocks noGrp="1"/>
          </p:cNvSpPr>
          <p:nvPr>
            <p:ph type="ctrTitle"/>
          </p:nvPr>
        </p:nvSpPr>
        <p:spPr>
          <a:xfrm>
            <a:off x="242018" y="-329693"/>
            <a:ext cx="5558400" cy="14532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4000" dirty="0"/>
              <a:t>INTRODUCTION</a:t>
            </a:r>
            <a:endParaRPr sz="4000" dirty="0"/>
          </a:p>
        </p:txBody>
      </p:sp>
      <p:sp>
        <p:nvSpPr>
          <p:cNvPr id="474" name="Google Shape;474;p32"/>
          <p:cNvSpPr txBox="1">
            <a:spLocks noGrp="1"/>
          </p:cNvSpPr>
          <p:nvPr>
            <p:ph type="subTitle" idx="1"/>
          </p:nvPr>
        </p:nvSpPr>
        <p:spPr>
          <a:xfrm>
            <a:off x="46023" y="1044676"/>
            <a:ext cx="4416367" cy="2188500"/>
          </a:xfrm>
          <a:prstGeom prst="rect">
            <a:avLst/>
          </a:prstGeom>
        </p:spPr>
        <p:txBody>
          <a:bodyPr spcFirstLastPara="1" wrap="square" lIns="91425" tIns="91425" rIns="91425" bIns="91425" anchor="t" anchorCtr="0">
            <a:noAutofit/>
          </a:bodyPr>
          <a:lstStyle/>
          <a:p>
            <a:pPr>
              <a:spcBef>
                <a:spcPts val="200"/>
              </a:spcBef>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 straightforward way to assess the health status of a population is to focus on mortality – or concepts like child mortality or life expectancy, which are based on mortality estimates. A focus on mortality, however, does not take into account that the burden of diseases is not only that they kill people, but that they cause suffering to people who live with them. Assessing health outcomes by both mortality and morbidity (the prevalent diseases) provides a more encompassing view on health outcomes. </a:t>
            </a:r>
            <a:endParaRPr lang="en-IN"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grpSp>
        <p:nvGrpSpPr>
          <p:cNvPr id="475" name="Google Shape;475;p32"/>
          <p:cNvGrpSpPr/>
          <p:nvPr/>
        </p:nvGrpSpPr>
        <p:grpSpPr>
          <a:xfrm>
            <a:off x="4002910" y="1192264"/>
            <a:ext cx="4763778" cy="3684755"/>
            <a:chOff x="4009860" y="994951"/>
            <a:chExt cx="4763778" cy="3684755"/>
          </a:xfrm>
        </p:grpSpPr>
        <p:sp>
          <p:nvSpPr>
            <p:cNvPr id="476" name="Google Shape;476;p32"/>
            <p:cNvSpPr/>
            <p:nvPr/>
          </p:nvSpPr>
          <p:spPr>
            <a:xfrm>
              <a:off x="4884755" y="2234529"/>
              <a:ext cx="409133" cy="198811"/>
            </a:xfrm>
            <a:custGeom>
              <a:avLst/>
              <a:gdLst/>
              <a:ahLst/>
              <a:cxnLst/>
              <a:rect l="l" t="t" r="r" b="b"/>
              <a:pathLst>
                <a:path w="8602" h="4180" extrusionOk="0">
                  <a:moveTo>
                    <a:pt x="3748" y="0"/>
                  </a:moveTo>
                  <a:cubicBezTo>
                    <a:pt x="1487" y="0"/>
                    <a:pt x="1911" y="2775"/>
                    <a:pt x="1911" y="2775"/>
                  </a:cubicBezTo>
                  <a:cubicBezTo>
                    <a:pt x="1911" y="2775"/>
                    <a:pt x="1721" y="2734"/>
                    <a:pt x="1462" y="2734"/>
                  </a:cubicBezTo>
                  <a:cubicBezTo>
                    <a:pt x="896" y="2734"/>
                    <a:pt x="0" y="2930"/>
                    <a:pt x="41" y="4180"/>
                  </a:cubicBezTo>
                  <a:lnTo>
                    <a:pt x="8602" y="4180"/>
                  </a:lnTo>
                  <a:cubicBezTo>
                    <a:pt x="8602" y="4180"/>
                    <a:pt x="8279" y="2244"/>
                    <a:pt x="7103" y="2244"/>
                  </a:cubicBezTo>
                  <a:cubicBezTo>
                    <a:pt x="6887" y="2244"/>
                    <a:pt x="6641" y="2310"/>
                    <a:pt x="6364" y="2465"/>
                  </a:cubicBezTo>
                  <a:cubicBezTo>
                    <a:pt x="6364" y="2465"/>
                    <a:pt x="6102" y="37"/>
                    <a:pt x="3792" y="1"/>
                  </a:cubicBezTo>
                  <a:cubicBezTo>
                    <a:pt x="3777" y="1"/>
                    <a:pt x="3763" y="0"/>
                    <a:pt x="37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2"/>
            <p:cNvSpPr/>
            <p:nvPr/>
          </p:nvSpPr>
          <p:spPr>
            <a:xfrm>
              <a:off x="6949535" y="1844229"/>
              <a:ext cx="702784" cy="254887"/>
            </a:xfrm>
            <a:custGeom>
              <a:avLst/>
              <a:gdLst/>
              <a:ahLst/>
              <a:cxnLst/>
              <a:rect l="l" t="t" r="r" b="b"/>
              <a:pathLst>
                <a:path w="14776" h="5359" extrusionOk="0">
                  <a:moveTo>
                    <a:pt x="9949" y="0"/>
                  </a:moveTo>
                  <a:cubicBezTo>
                    <a:pt x="9939" y="0"/>
                    <a:pt x="9929" y="0"/>
                    <a:pt x="9918" y="1"/>
                  </a:cubicBezTo>
                  <a:cubicBezTo>
                    <a:pt x="7775" y="36"/>
                    <a:pt x="7716" y="3549"/>
                    <a:pt x="7716" y="3549"/>
                  </a:cubicBezTo>
                  <a:cubicBezTo>
                    <a:pt x="7716" y="3549"/>
                    <a:pt x="7145" y="729"/>
                    <a:pt x="5189" y="729"/>
                  </a:cubicBezTo>
                  <a:cubicBezTo>
                    <a:pt x="5068" y="729"/>
                    <a:pt x="4942" y="740"/>
                    <a:pt x="4810" y="763"/>
                  </a:cubicBezTo>
                  <a:cubicBezTo>
                    <a:pt x="2548" y="1156"/>
                    <a:pt x="2322" y="4120"/>
                    <a:pt x="2322" y="4120"/>
                  </a:cubicBezTo>
                  <a:cubicBezTo>
                    <a:pt x="2005" y="3975"/>
                    <a:pt x="1728" y="3914"/>
                    <a:pt x="1488" y="3914"/>
                  </a:cubicBezTo>
                  <a:cubicBezTo>
                    <a:pt x="312" y="3914"/>
                    <a:pt x="0" y="5358"/>
                    <a:pt x="0" y="5358"/>
                  </a:cubicBezTo>
                  <a:lnTo>
                    <a:pt x="14776" y="5358"/>
                  </a:lnTo>
                  <a:cubicBezTo>
                    <a:pt x="14574" y="3608"/>
                    <a:pt x="12609" y="3596"/>
                    <a:pt x="12609" y="3596"/>
                  </a:cubicBezTo>
                  <a:cubicBezTo>
                    <a:pt x="12609" y="3596"/>
                    <a:pt x="12055" y="0"/>
                    <a:pt x="99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2"/>
            <p:cNvSpPr/>
            <p:nvPr/>
          </p:nvSpPr>
          <p:spPr>
            <a:xfrm>
              <a:off x="4731349" y="2288886"/>
              <a:ext cx="4042289" cy="2323904"/>
            </a:xfrm>
            <a:custGeom>
              <a:avLst/>
              <a:gdLst/>
              <a:ahLst/>
              <a:cxnLst/>
              <a:rect l="l" t="t" r="r" b="b"/>
              <a:pathLst>
                <a:path w="84989" h="48860" extrusionOk="0">
                  <a:moveTo>
                    <a:pt x="58840" y="1"/>
                  </a:moveTo>
                  <a:cubicBezTo>
                    <a:pt x="47719" y="1"/>
                    <a:pt x="36947" y="6106"/>
                    <a:pt x="36947" y="6106"/>
                  </a:cubicBezTo>
                  <a:cubicBezTo>
                    <a:pt x="30873" y="4015"/>
                    <a:pt x="25488" y="3087"/>
                    <a:pt x="20862" y="3087"/>
                  </a:cubicBezTo>
                  <a:cubicBezTo>
                    <a:pt x="7053" y="3087"/>
                    <a:pt x="0" y="11348"/>
                    <a:pt x="1526" y="21560"/>
                  </a:cubicBezTo>
                  <a:cubicBezTo>
                    <a:pt x="3478" y="34566"/>
                    <a:pt x="17708" y="48859"/>
                    <a:pt x="35297" y="48859"/>
                  </a:cubicBezTo>
                  <a:cubicBezTo>
                    <a:pt x="36160" y="48859"/>
                    <a:pt x="37032" y="48825"/>
                    <a:pt x="37911" y="48754"/>
                  </a:cubicBezTo>
                  <a:cubicBezTo>
                    <a:pt x="76880" y="45623"/>
                    <a:pt x="84988" y="12631"/>
                    <a:pt x="71356" y="3487"/>
                  </a:cubicBezTo>
                  <a:cubicBezTo>
                    <a:pt x="67539" y="923"/>
                    <a:pt x="63163" y="1"/>
                    <a:pt x="588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79" name="Google Shape;479;p32"/>
            <p:cNvSpPr/>
            <p:nvPr/>
          </p:nvSpPr>
          <p:spPr>
            <a:xfrm>
              <a:off x="4945472" y="2869191"/>
              <a:ext cx="408942" cy="198811"/>
            </a:xfrm>
            <a:custGeom>
              <a:avLst/>
              <a:gdLst/>
              <a:ahLst/>
              <a:cxnLst/>
              <a:rect l="l" t="t" r="r" b="b"/>
              <a:pathLst>
                <a:path w="8598" h="4180" extrusionOk="0">
                  <a:moveTo>
                    <a:pt x="4842" y="1"/>
                  </a:moveTo>
                  <a:cubicBezTo>
                    <a:pt x="4827" y="1"/>
                    <a:pt x="4813" y="1"/>
                    <a:pt x="4798" y="1"/>
                  </a:cubicBezTo>
                  <a:cubicBezTo>
                    <a:pt x="2500" y="49"/>
                    <a:pt x="2227" y="2466"/>
                    <a:pt x="2227" y="2466"/>
                  </a:cubicBezTo>
                  <a:cubicBezTo>
                    <a:pt x="1951" y="2310"/>
                    <a:pt x="1707" y="2244"/>
                    <a:pt x="1491" y="2244"/>
                  </a:cubicBezTo>
                  <a:cubicBezTo>
                    <a:pt x="323" y="2244"/>
                    <a:pt x="0" y="4180"/>
                    <a:pt x="0" y="4180"/>
                  </a:cubicBezTo>
                  <a:lnTo>
                    <a:pt x="8549" y="4180"/>
                  </a:lnTo>
                  <a:cubicBezTo>
                    <a:pt x="8598" y="2930"/>
                    <a:pt x="7705" y="2734"/>
                    <a:pt x="7140" y="2734"/>
                  </a:cubicBezTo>
                  <a:cubicBezTo>
                    <a:pt x="6881" y="2734"/>
                    <a:pt x="6691" y="2775"/>
                    <a:pt x="6691" y="2775"/>
                  </a:cubicBezTo>
                  <a:cubicBezTo>
                    <a:pt x="6691" y="2775"/>
                    <a:pt x="7103" y="1"/>
                    <a:pt x="48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2"/>
            <p:cNvSpPr/>
            <p:nvPr/>
          </p:nvSpPr>
          <p:spPr>
            <a:xfrm>
              <a:off x="7611500" y="2770642"/>
              <a:ext cx="702831" cy="254935"/>
            </a:xfrm>
            <a:custGeom>
              <a:avLst/>
              <a:gdLst/>
              <a:ahLst/>
              <a:cxnLst/>
              <a:rect l="l" t="t" r="r" b="b"/>
              <a:pathLst>
                <a:path w="14777" h="5360" extrusionOk="0">
                  <a:moveTo>
                    <a:pt x="9950" y="1"/>
                  </a:moveTo>
                  <a:cubicBezTo>
                    <a:pt x="9940" y="1"/>
                    <a:pt x="9929" y="1"/>
                    <a:pt x="9919" y="1"/>
                  </a:cubicBezTo>
                  <a:cubicBezTo>
                    <a:pt x="7776" y="49"/>
                    <a:pt x="7716" y="3561"/>
                    <a:pt x="7716" y="3561"/>
                  </a:cubicBezTo>
                  <a:cubicBezTo>
                    <a:pt x="7716" y="3561"/>
                    <a:pt x="7146" y="742"/>
                    <a:pt x="5190" y="742"/>
                  </a:cubicBezTo>
                  <a:cubicBezTo>
                    <a:pt x="5069" y="742"/>
                    <a:pt x="4943" y="752"/>
                    <a:pt x="4811" y="775"/>
                  </a:cubicBezTo>
                  <a:cubicBezTo>
                    <a:pt x="2561" y="1168"/>
                    <a:pt x="2322" y="4133"/>
                    <a:pt x="2322" y="4133"/>
                  </a:cubicBezTo>
                  <a:cubicBezTo>
                    <a:pt x="2001" y="3983"/>
                    <a:pt x="1722" y="3922"/>
                    <a:pt x="1480" y="3922"/>
                  </a:cubicBezTo>
                  <a:cubicBezTo>
                    <a:pt x="311" y="3922"/>
                    <a:pt x="1" y="5359"/>
                    <a:pt x="1" y="5359"/>
                  </a:cubicBezTo>
                  <a:lnTo>
                    <a:pt x="14776" y="5359"/>
                  </a:lnTo>
                  <a:cubicBezTo>
                    <a:pt x="14586" y="3609"/>
                    <a:pt x="12609" y="3597"/>
                    <a:pt x="12609" y="3597"/>
                  </a:cubicBezTo>
                  <a:cubicBezTo>
                    <a:pt x="12609" y="3597"/>
                    <a:pt x="12067" y="1"/>
                    <a:pt x="99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2"/>
            <p:cNvSpPr/>
            <p:nvPr/>
          </p:nvSpPr>
          <p:spPr>
            <a:xfrm>
              <a:off x="4792561" y="2737254"/>
              <a:ext cx="3682622" cy="1942453"/>
            </a:xfrm>
            <a:custGeom>
              <a:avLst/>
              <a:gdLst/>
              <a:ahLst/>
              <a:cxnLst/>
              <a:rect l="l" t="t" r="r" b="b"/>
              <a:pathLst>
                <a:path w="77427" h="40840" extrusionOk="0">
                  <a:moveTo>
                    <a:pt x="76141" y="5037"/>
                  </a:moveTo>
                  <a:cubicBezTo>
                    <a:pt x="74355" y="5894"/>
                    <a:pt x="74653" y="8609"/>
                    <a:pt x="73450" y="8609"/>
                  </a:cubicBezTo>
                  <a:cubicBezTo>
                    <a:pt x="71986" y="8609"/>
                    <a:pt x="71450" y="5228"/>
                    <a:pt x="68116" y="5228"/>
                  </a:cubicBezTo>
                  <a:cubicBezTo>
                    <a:pt x="64770" y="5228"/>
                    <a:pt x="64306" y="12097"/>
                    <a:pt x="64306" y="12097"/>
                  </a:cubicBezTo>
                  <a:cubicBezTo>
                    <a:pt x="64306" y="12097"/>
                    <a:pt x="63389" y="1703"/>
                    <a:pt x="58746" y="1763"/>
                  </a:cubicBezTo>
                  <a:cubicBezTo>
                    <a:pt x="54091" y="1822"/>
                    <a:pt x="54114" y="10740"/>
                    <a:pt x="51555" y="9335"/>
                  </a:cubicBezTo>
                  <a:cubicBezTo>
                    <a:pt x="48995" y="7930"/>
                    <a:pt x="50352" y="4001"/>
                    <a:pt x="46602" y="3763"/>
                  </a:cubicBezTo>
                  <a:cubicBezTo>
                    <a:pt x="42863" y="3537"/>
                    <a:pt x="40482" y="11859"/>
                    <a:pt x="40482" y="11859"/>
                  </a:cubicBezTo>
                  <a:lnTo>
                    <a:pt x="36612" y="11740"/>
                  </a:lnTo>
                  <a:cubicBezTo>
                    <a:pt x="36672" y="9240"/>
                    <a:pt x="34588" y="5240"/>
                    <a:pt x="30969" y="5156"/>
                  </a:cubicBezTo>
                  <a:cubicBezTo>
                    <a:pt x="27349" y="5061"/>
                    <a:pt x="26873" y="10419"/>
                    <a:pt x="25408" y="9454"/>
                  </a:cubicBezTo>
                  <a:cubicBezTo>
                    <a:pt x="23932" y="8478"/>
                    <a:pt x="24908" y="1"/>
                    <a:pt x="20372" y="525"/>
                  </a:cubicBezTo>
                  <a:cubicBezTo>
                    <a:pt x="15836" y="1060"/>
                    <a:pt x="17634" y="10800"/>
                    <a:pt x="15514" y="10097"/>
                  </a:cubicBezTo>
                  <a:cubicBezTo>
                    <a:pt x="13395" y="9395"/>
                    <a:pt x="13514" y="6132"/>
                    <a:pt x="11049" y="6216"/>
                  </a:cubicBezTo>
                  <a:cubicBezTo>
                    <a:pt x="8573" y="6299"/>
                    <a:pt x="7775" y="11097"/>
                    <a:pt x="7775" y="11097"/>
                  </a:cubicBezTo>
                  <a:cubicBezTo>
                    <a:pt x="7775" y="11097"/>
                    <a:pt x="6513" y="5442"/>
                    <a:pt x="3453" y="5430"/>
                  </a:cubicBezTo>
                  <a:cubicBezTo>
                    <a:pt x="2132" y="5418"/>
                    <a:pt x="977" y="6728"/>
                    <a:pt x="96" y="8216"/>
                  </a:cubicBezTo>
                  <a:cubicBezTo>
                    <a:pt x="0" y="9526"/>
                    <a:pt x="48" y="10835"/>
                    <a:pt x="250" y="12133"/>
                  </a:cubicBezTo>
                  <a:cubicBezTo>
                    <a:pt x="2286" y="25778"/>
                    <a:pt x="17848" y="40839"/>
                    <a:pt x="36624" y="39327"/>
                  </a:cubicBezTo>
                  <a:cubicBezTo>
                    <a:pt x="65497" y="37005"/>
                    <a:pt x="77427" y="18301"/>
                    <a:pt x="76141" y="503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2"/>
            <p:cNvSpPr/>
            <p:nvPr/>
          </p:nvSpPr>
          <p:spPr>
            <a:xfrm>
              <a:off x="4847495" y="3151757"/>
              <a:ext cx="3532562" cy="1461025"/>
            </a:xfrm>
            <a:custGeom>
              <a:avLst/>
              <a:gdLst/>
              <a:ahLst/>
              <a:cxnLst/>
              <a:rect l="l" t="t" r="r" b="b"/>
              <a:pathLst>
                <a:path w="74272" h="30718" extrusionOk="0">
                  <a:moveTo>
                    <a:pt x="68561" y="0"/>
                  </a:moveTo>
                  <a:cubicBezTo>
                    <a:pt x="66033" y="0"/>
                    <a:pt x="64663" y="2847"/>
                    <a:pt x="64663" y="2847"/>
                  </a:cubicBezTo>
                  <a:cubicBezTo>
                    <a:pt x="64120" y="2621"/>
                    <a:pt x="63663" y="2523"/>
                    <a:pt x="63275" y="2523"/>
                  </a:cubicBezTo>
                  <a:cubicBezTo>
                    <a:pt x="61417" y="2523"/>
                    <a:pt x="61158" y="4772"/>
                    <a:pt x="60794" y="5954"/>
                  </a:cubicBezTo>
                  <a:cubicBezTo>
                    <a:pt x="60585" y="6618"/>
                    <a:pt x="60263" y="6887"/>
                    <a:pt x="59981" y="6887"/>
                  </a:cubicBezTo>
                  <a:cubicBezTo>
                    <a:pt x="59651" y="6887"/>
                    <a:pt x="59375" y="6518"/>
                    <a:pt x="59401" y="5978"/>
                  </a:cubicBezTo>
                  <a:cubicBezTo>
                    <a:pt x="59459" y="5010"/>
                    <a:pt x="58877" y="2224"/>
                    <a:pt x="56546" y="2224"/>
                  </a:cubicBezTo>
                  <a:cubicBezTo>
                    <a:pt x="56498" y="2224"/>
                    <a:pt x="56450" y="2225"/>
                    <a:pt x="56400" y="2228"/>
                  </a:cubicBezTo>
                  <a:cubicBezTo>
                    <a:pt x="54150" y="2326"/>
                    <a:pt x="53634" y="4608"/>
                    <a:pt x="52718" y="4608"/>
                  </a:cubicBezTo>
                  <a:cubicBezTo>
                    <a:pt x="52636" y="4608"/>
                    <a:pt x="52550" y="4590"/>
                    <a:pt x="52459" y="4549"/>
                  </a:cubicBezTo>
                  <a:cubicBezTo>
                    <a:pt x="51462" y="4094"/>
                    <a:pt x="51086" y="2562"/>
                    <a:pt x="49327" y="2562"/>
                  </a:cubicBezTo>
                  <a:cubicBezTo>
                    <a:pt x="49155" y="2562"/>
                    <a:pt x="48969" y="2577"/>
                    <a:pt x="48768" y="2609"/>
                  </a:cubicBezTo>
                  <a:cubicBezTo>
                    <a:pt x="46530" y="2978"/>
                    <a:pt x="46363" y="5097"/>
                    <a:pt x="46363" y="5097"/>
                  </a:cubicBezTo>
                  <a:cubicBezTo>
                    <a:pt x="46363" y="5097"/>
                    <a:pt x="32076" y="5609"/>
                    <a:pt x="29671" y="5609"/>
                  </a:cubicBezTo>
                  <a:cubicBezTo>
                    <a:pt x="27286" y="5609"/>
                    <a:pt x="26594" y="2226"/>
                    <a:pt x="23809" y="2226"/>
                  </a:cubicBezTo>
                  <a:cubicBezTo>
                    <a:pt x="23771" y="2226"/>
                    <a:pt x="23733" y="2226"/>
                    <a:pt x="23694" y="2228"/>
                  </a:cubicBezTo>
                  <a:cubicBezTo>
                    <a:pt x="20812" y="2323"/>
                    <a:pt x="20682" y="4633"/>
                    <a:pt x="20027" y="6121"/>
                  </a:cubicBezTo>
                  <a:cubicBezTo>
                    <a:pt x="19721" y="6829"/>
                    <a:pt x="19237" y="7108"/>
                    <a:pt x="18785" y="7108"/>
                  </a:cubicBezTo>
                  <a:cubicBezTo>
                    <a:pt x="18286" y="7108"/>
                    <a:pt x="17825" y="6768"/>
                    <a:pt x="17681" y="6288"/>
                  </a:cubicBezTo>
                  <a:cubicBezTo>
                    <a:pt x="17409" y="5376"/>
                    <a:pt x="16160" y="3418"/>
                    <a:pt x="13666" y="3418"/>
                  </a:cubicBezTo>
                  <a:cubicBezTo>
                    <a:pt x="13651" y="3418"/>
                    <a:pt x="13636" y="3418"/>
                    <a:pt x="13621" y="3418"/>
                  </a:cubicBezTo>
                  <a:cubicBezTo>
                    <a:pt x="11097" y="3442"/>
                    <a:pt x="10156" y="5049"/>
                    <a:pt x="8430" y="6752"/>
                  </a:cubicBezTo>
                  <a:cubicBezTo>
                    <a:pt x="7953" y="7222"/>
                    <a:pt x="7388" y="7386"/>
                    <a:pt x="6778" y="7386"/>
                  </a:cubicBezTo>
                  <a:cubicBezTo>
                    <a:pt x="5361" y="7386"/>
                    <a:pt x="3702" y="6501"/>
                    <a:pt x="2354" y="6501"/>
                  </a:cubicBezTo>
                  <a:cubicBezTo>
                    <a:pt x="2179" y="6501"/>
                    <a:pt x="2009" y="6516"/>
                    <a:pt x="1846" y="6550"/>
                  </a:cubicBezTo>
                  <a:cubicBezTo>
                    <a:pt x="1203" y="6692"/>
                    <a:pt x="572" y="6931"/>
                    <a:pt x="0" y="7276"/>
                  </a:cubicBezTo>
                  <a:cubicBezTo>
                    <a:pt x="3851" y="19087"/>
                    <a:pt x="16987" y="30717"/>
                    <a:pt x="32857" y="30717"/>
                  </a:cubicBezTo>
                  <a:cubicBezTo>
                    <a:pt x="33720" y="30717"/>
                    <a:pt x="34591" y="30683"/>
                    <a:pt x="35469" y="30612"/>
                  </a:cubicBezTo>
                  <a:cubicBezTo>
                    <a:pt x="58912" y="28731"/>
                    <a:pt x="71176" y="16039"/>
                    <a:pt x="74272" y="4240"/>
                  </a:cubicBezTo>
                  <a:cubicBezTo>
                    <a:pt x="71986" y="1012"/>
                    <a:pt x="70068" y="0"/>
                    <a:pt x="6856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2"/>
            <p:cNvSpPr/>
            <p:nvPr/>
          </p:nvSpPr>
          <p:spPr>
            <a:xfrm>
              <a:off x="5238215" y="3805830"/>
              <a:ext cx="2631062" cy="807516"/>
            </a:xfrm>
            <a:custGeom>
              <a:avLst/>
              <a:gdLst/>
              <a:ahLst/>
              <a:cxnLst/>
              <a:rect l="l" t="t" r="r" b="b"/>
              <a:pathLst>
                <a:path w="55318" h="16978" extrusionOk="0">
                  <a:moveTo>
                    <a:pt x="25813" y="1"/>
                  </a:moveTo>
                  <a:lnTo>
                    <a:pt x="1" y="3668"/>
                  </a:lnTo>
                  <a:cubicBezTo>
                    <a:pt x="1" y="3668"/>
                    <a:pt x="2572" y="9835"/>
                    <a:pt x="8716" y="10216"/>
                  </a:cubicBezTo>
                  <a:cubicBezTo>
                    <a:pt x="9057" y="10237"/>
                    <a:pt x="9389" y="10247"/>
                    <a:pt x="9711" y="10247"/>
                  </a:cubicBezTo>
                  <a:cubicBezTo>
                    <a:pt x="14604" y="10247"/>
                    <a:pt x="17193" y="8014"/>
                    <a:pt x="17193" y="8014"/>
                  </a:cubicBezTo>
                  <a:lnTo>
                    <a:pt x="17193" y="8014"/>
                  </a:lnTo>
                  <a:lnTo>
                    <a:pt x="16277" y="15884"/>
                  </a:lnTo>
                  <a:cubicBezTo>
                    <a:pt x="19004" y="16611"/>
                    <a:pt x="21815" y="16977"/>
                    <a:pt x="24630" y="16977"/>
                  </a:cubicBezTo>
                  <a:cubicBezTo>
                    <a:pt x="25501" y="16977"/>
                    <a:pt x="26373" y="16942"/>
                    <a:pt x="27242" y="16872"/>
                  </a:cubicBezTo>
                  <a:cubicBezTo>
                    <a:pt x="31266" y="16562"/>
                    <a:pt x="35243" y="15872"/>
                    <a:pt x="39137" y="14788"/>
                  </a:cubicBezTo>
                  <a:lnTo>
                    <a:pt x="38482" y="8311"/>
                  </a:lnTo>
                  <a:lnTo>
                    <a:pt x="38482" y="8311"/>
                  </a:lnTo>
                  <a:cubicBezTo>
                    <a:pt x="38482" y="8311"/>
                    <a:pt x="41954" y="10535"/>
                    <a:pt x="45920" y="10535"/>
                  </a:cubicBezTo>
                  <a:cubicBezTo>
                    <a:pt x="49313" y="10535"/>
                    <a:pt x="53067" y="8908"/>
                    <a:pt x="55317" y="2870"/>
                  </a:cubicBezTo>
                  <a:lnTo>
                    <a:pt x="25813" y="1"/>
                  </a:lnTo>
                  <a:close/>
                </a:path>
              </a:pathLst>
            </a:custGeom>
            <a:solidFill>
              <a:srgbClr val="243762">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2"/>
            <p:cNvSpPr/>
            <p:nvPr/>
          </p:nvSpPr>
          <p:spPr>
            <a:xfrm>
              <a:off x="7215501" y="2683937"/>
              <a:ext cx="238383" cy="189965"/>
            </a:xfrm>
            <a:custGeom>
              <a:avLst/>
              <a:gdLst/>
              <a:ahLst/>
              <a:cxnLst/>
              <a:rect l="l" t="t" r="r" b="b"/>
              <a:pathLst>
                <a:path w="5012" h="3994" extrusionOk="0">
                  <a:moveTo>
                    <a:pt x="2341" y="1"/>
                  </a:moveTo>
                  <a:cubicBezTo>
                    <a:pt x="2229" y="1"/>
                    <a:pt x="2112" y="13"/>
                    <a:pt x="1993" y="38"/>
                  </a:cubicBezTo>
                  <a:cubicBezTo>
                    <a:pt x="0" y="476"/>
                    <a:pt x="11" y="3993"/>
                    <a:pt x="2015" y="3993"/>
                  </a:cubicBezTo>
                  <a:cubicBezTo>
                    <a:pt x="2190" y="3993"/>
                    <a:pt x="2382" y="3966"/>
                    <a:pt x="2588" y="3908"/>
                  </a:cubicBezTo>
                  <a:cubicBezTo>
                    <a:pt x="5011" y="3212"/>
                    <a:pt x="4179" y="1"/>
                    <a:pt x="23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2"/>
            <p:cNvSpPr/>
            <p:nvPr/>
          </p:nvSpPr>
          <p:spPr>
            <a:xfrm>
              <a:off x="7240613" y="2796706"/>
              <a:ext cx="167658" cy="77099"/>
            </a:xfrm>
            <a:custGeom>
              <a:avLst/>
              <a:gdLst/>
              <a:ahLst/>
              <a:cxnLst/>
              <a:rect l="l" t="t" r="r" b="b"/>
              <a:pathLst>
                <a:path w="3525" h="1621" extrusionOk="0">
                  <a:moveTo>
                    <a:pt x="3524" y="1"/>
                  </a:moveTo>
                  <a:cubicBezTo>
                    <a:pt x="2893" y="263"/>
                    <a:pt x="2239" y="355"/>
                    <a:pt x="1628" y="355"/>
                  </a:cubicBezTo>
                  <a:cubicBezTo>
                    <a:pt x="1018" y="355"/>
                    <a:pt x="453" y="263"/>
                    <a:pt x="0" y="156"/>
                  </a:cubicBezTo>
                  <a:lnTo>
                    <a:pt x="0" y="156"/>
                  </a:lnTo>
                  <a:cubicBezTo>
                    <a:pt x="109" y="950"/>
                    <a:pt x="608" y="1621"/>
                    <a:pt x="1489" y="1621"/>
                  </a:cubicBezTo>
                  <a:cubicBezTo>
                    <a:pt x="1664" y="1621"/>
                    <a:pt x="1855" y="1594"/>
                    <a:pt x="2060" y="1537"/>
                  </a:cubicBezTo>
                  <a:cubicBezTo>
                    <a:pt x="2965" y="1275"/>
                    <a:pt x="3417" y="668"/>
                    <a:pt x="3524" y="1"/>
                  </a:cubicBezTo>
                  <a:close/>
                </a:path>
              </a:pathLst>
            </a:custGeom>
            <a:solidFill>
              <a:srgbClr val="243762">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2"/>
            <p:cNvSpPr/>
            <p:nvPr/>
          </p:nvSpPr>
          <p:spPr>
            <a:xfrm>
              <a:off x="7102161" y="3091020"/>
              <a:ext cx="125517" cy="90226"/>
            </a:xfrm>
            <a:custGeom>
              <a:avLst/>
              <a:gdLst/>
              <a:ahLst/>
              <a:cxnLst/>
              <a:rect l="l" t="t" r="r" b="b"/>
              <a:pathLst>
                <a:path w="2639" h="1897" extrusionOk="0">
                  <a:moveTo>
                    <a:pt x="1541" y="1"/>
                  </a:moveTo>
                  <a:cubicBezTo>
                    <a:pt x="1482" y="1"/>
                    <a:pt x="1418" y="6"/>
                    <a:pt x="1351" y="16"/>
                  </a:cubicBezTo>
                  <a:cubicBezTo>
                    <a:pt x="1" y="239"/>
                    <a:pt x="597" y="1896"/>
                    <a:pt x="1491" y="1896"/>
                  </a:cubicBezTo>
                  <a:cubicBezTo>
                    <a:pt x="1550" y="1896"/>
                    <a:pt x="1611" y="1889"/>
                    <a:pt x="1673" y="1873"/>
                  </a:cubicBezTo>
                  <a:cubicBezTo>
                    <a:pt x="2520" y="1681"/>
                    <a:pt x="2638" y="1"/>
                    <a:pt x="15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2"/>
            <p:cNvSpPr/>
            <p:nvPr/>
          </p:nvSpPr>
          <p:spPr>
            <a:xfrm>
              <a:off x="7138118" y="3134254"/>
              <a:ext cx="75339" cy="47039"/>
            </a:xfrm>
            <a:custGeom>
              <a:avLst/>
              <a:gdLst/>
              <a:ahLst/>
              <a:cxnLst/>
              <a:rect l="l" t="t" r="r" b="b"/>
              <a:pathLst>
                <a:path w="1584" h="989" extrusionOk="0">
                  <a:moveTo>
                    <a:pt x="1584" y="0"/>
                  </a:moveTo>
                  <a:lnTo>
                    <a:pt x="1584" y="0"/>
                  </a:lnTo>
                  <a:cubicBezTo>
                    <a:pt x="1119" y="345"/>
                    <a:pt x="572" y="536"/>
                    <a:pt x="0" y="548"/>
                  </a:cubicBezTo>
                  <a:cubicBezTo>
                    <a:pt x="168" y="805"/>
                    <a:pt x="435" y="988"/>
                    <a:pt x="732" y="988"/>
                  </a:cubicBezTo>
                  <a:cubicBezTo>
                    <a:pt x="793" y="988"/>
                    <a:pt x="854" y="981"/>
                    <a:pt x="917" y="964"/>
                  </a:cubicBezTo>
                  <a:cubicBezTo>
                    <a:pt x="1322" y="869"/>
                    <a:pt x="1560" y="429"/>
                    <a:pt x="1584" y="0"/>
                  </a:cubicBezTo>
                  <a:close/>
                </a:path>
              </a:pathLst>
            </a:custGeom>
            <a:solidFill>
              <a:srgbClr val="243762">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2"/>
            <p:cNvSpPr/>
            <p:nvPr/>
          </p:nvSpPr>
          <p:spPr>
            <a:xfrm>
              <a:off x="7071914" y="1065391"/>
              <a:ext cx="1425068" cy="925281"/>
            </a:xfrm>
            <a:custGeom>
              <a:avLst/>
              <a:gdLst/>
              <a:ahLst/>
              <a:cxnLst/>
              <a:rect l="l" t="t" r="r" b="b"/>
              <a:pathLst>
                <a:path w="29962" h="19454" extrusionOk="0">
                  <a:moveTo>
                    <a:pt x="12982" y="1"/>
                  </a:moveTo>
                  <a:cubicBezTo>
                    <a:pt x="3874" y="1"/>
                    <a:pt x="0" y="13947"/>
                    <a:pt x="9003" y="18403"/>
                  </a:cubicBezTo>
                  <a:cubicBezTo>
                    <a:pt x="10476" y="19130"/>
                    <a:pt x="11984" y="19454"/>
                    <a:pt x="13452" y="19454"/>
                  </a:cubicBezTo>
                  <a:cubicBezTo>
                    <a:pt x="22485" y="19454"/>
                    <a:pt x="29961" y="7187"/>
                    <a:pt x="17886" y="1246"/>
                  </a:cubicBezTo>
                  <a:cubicBezTo>
                    <a:pt x="16131" y="381"/>
                    <a:pt x="14485" y="1"/>
                    <a:pt x="129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2"/>
            <p:cNvSpPr/>
            <p:nvPr/>
          </p:nvSpPr>
          <p:spPr>
            <a:xfrm>
              <a:off x="7338736" y="1768500"/>
              <a:ext cx="796815" cy="221879"/>
            </a:xfrm>
            <a:custGeom>
              <a:avLst/>
              <a:gdLst/>
              <a:ahLst/>
              <a:cxnLst/>
              <a:rect l="l" t="t" r="r" b="b"/>
              <a:pathLst>
                <a:path w="16753" h="4665" extrusionOk="0">
                  <a:moveTo>
                    <a:pt x="16752" y="0"/>
                  </a:moveTo>
                  <a:lnTo>
                    <a:pt x="16752" y="0"/>
                  </a:lnTo>
                  <a:cubicBezTo>
                    <a:pt x="13417" y="1431"/>
                    <a:pt x="10196" y="1901"/>
                    <a:pt x="7404" y="1901"/>
                  </a:cubicBezTo>
                  <a:cubicBezTo>
                    <a:pt x="4226" y="1901"/>
                    <a:pt x="1604" y="1292"/>
                    <a:pt x="0" y="798"/>
                  </a:cubicBezTo>
                  <a:lnTo>
                    <a:pt x="0" y="798"/>
                  </a:lnTo>
                  <a:cubicBezTo>
                    <a:pt x="881" y="2001"/>
                    <a:pt x="2048" y="2965"/>
                    <a:pt x="3393" y="3620"/>
                  </a:cubicBezTo>
                  <a:cubicBezTo>
                    <a:pt x="4863" y="4343"/>
                    <a:pt x="6368" y="4664"/>
                    <a:pt x="7833" y="4664"/>
                  </a:cubicBezTo>
                  <a:cubicBezTo>
                    <a:pt x="11434" y="4664"/>
                    <a:pt x="14788" y="2718"/>
                    <a:pt x="16752" y="0"/>
                  </a:cubicBezTo>
                  <a:close/>
                </a:path>
              </a:pathLst>
            </a:custGeom>
            <a:solidFill>
              <a:srgbClr val="243762">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2"/>
            <p:cNvSpPr/>
            <p:nvPr/>
          </p:nvSpPr>
          <p:spPr>
            <a:xfrm>
              <a:off x="7568269" y="1391856"/>
              <a:ext cx="345637" cy="337123"/>
            </a:xfrm>
            <a:custGeom>
              <a:avLst/>
              <a:gdLst/>
              <a:ahLst/>
              <a:cxnLst/>
              <a:rect l="l" t="t" r="r" b="b"/>
              <a:pathLst>
                <a:path w="7267" h="7088" extrusionOk="0">
                  <a:moveTo>
                    <a:pt x="6178" y="0"/>
                  </a:moveTo>
                  <a:cubicBezTo>
                    <a:pt x="5989" y="0"/>
                    <a:pt x="5793" y="81"/>
                    <a:pt x="5628" y="276"/>
                  </a:cubicBezTo>
                  <a:lnTo>
                    <a:pt x="3592" y="2454"/>
                  </a:lnTo>
                  <a:lnTo>
                    <a:pt x="1568" y="276"/>
                  </a:lnTo>
                  <a:cubicBezTo>
                    <a:pt x="1406" y="117"/>
                    <a:pt x="1224" y="50"/>
                    <a:pt x="1049" y="50"/>
                  </a:cubicBezTo>
                  <a:cubicBezTo>
                    <a:pt x="490" y="50"/>
                    <a:pt x="1" y="734"/>
                    <a:pt x="472" y="1288"/>
                  </a:cubicBezTo>
                  <a:lnTo>
                    <a:pt x="2580" y="3550"/>
                  </a:lnTo>
                  <a:lnTo>
                    <a:pt x="472" y="5800"/>
                  </a:lnTo>
                  <a:cubicBezTo>
                    <a:pt x="1" y="6353"/>
                    <a:pt x="490" y="7038"/>
                    <a:pt x="1049" y="7038"/>
                  </a:cubicBezTo>
                  <a:cubicBezTo>
                    <a:pt x="1224" y="7038"/>
                    <a:pt x="1406" y="6971"/>
                    <a:pt x="1568" y="6812"/>
                  </a:cubicBezTo>
                  <a:lnTo>
                    <a:pt x="3592" y="4633"/>
                  </a:lnTo>
                  <a:lnTo>
                    <a:pt x="5616" y="6812"/>
                  </a:lnTo>
                  <a:cubicBezTo>
                    <a:pt x="5784" y="7007"/>
                    <a:pt x="5982" y="7088"/>
                    <a:pt x="6173" y="7088"/>
                  </a:cubicBezTo>
                  <a:cubicBezTo>
                    <a:pt x="6751" y="7088"/>
                    <a:pt x="7266" y="6346"/>
                    <a:pt x="6711" y="5800"/>
                  </a:cubicBezTo>
                  <a:lnTo>
                    <a:pt x="4604" y="3550"/>
                  </a:lnTo>
                  <a:lnTo>
                    <a:pt x="6711" y="1288"/>
                  </a:lnTo>
                  <a:cubicBezTo>
                    <a:pt x="7266" y="741"/>
                    <a:pt x="6751" y="0"/>
                    <a:pt x="61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2"/>
            <p:cNvSpPr/>
            <p:nvPr/>
          </p:nvSpPr>
          <p:spPr>
            <a:xfrm>
              <a:off x="7764556" y="994951"/>
              <a:ext cx="157479" cy="249227"/>
            </a:xfrm>
            <a:custGeom>
              <a:avLst/>
              <a:gdLst/>
              <a:ahLst/>
              <a:cxnLst/>
              <a:rect l="l" t="t" r="r" b="b"/>
              <a:pathLst>
                <a:path w="3311" h="5240" extrusionOk="0">
                  <a:moveTo>
                    <a:pt x="548" y="0"/>
                  </a:moveTo>
                  <a:lnTo>
                    <a:pt x="1" y="2620"/>
                  </a:lnTo>
                  <a:lnTo>
                    <a:pt x="1203" y="3001"/>
                  </a:lnTo>
                  <a:lnTo>
                    <a:pt x="525" y="5239"/>
                  </a:lnTo>
                  <a:lnTo>
                    <a:pt x="3311" y="2525"/>
                  </a:lnTo>
                  <a:lnTo>
                    <a:pt x="1620" y="1798"/>
                  </a:lnTo>
                  <a:lnTo>
                    <a:pt x="2418" y="524"/>
                  </a:lnTo>
                  <a:lnTo>
                    <a:pt x="54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2"/>
            <p:cNvSpPr/>
            <p:nvPr/>
          </p:nvSpPr>
          <p:spPr>
            <a:xfrm>
              <a:off x="7942961" y="1836466"/>
              <a:ext cx="196528" cy="208419"/>
            </a:xfrm>
            <a:custGeom>
              <a:avLst/>
              <a:gdLst/>
              <a:ahLst/>
              <a:cxnLst/>
              <a:rect l="l" t="t" r="r" b="b"/>
              <a:pathLst>
                <a:path w="4132" h="4382" extrusionOk="0">
                  <a:moveTo>
                    <a:pt x="0" y="0"/>
                  </a:moveTo>
                  <a:lnTo>
                    <a:pt x="441" y="3870"/>
                  </a:lnTo>
                  <a:lnTo>
                    <a:pt x="2048" y="2977"/>
                  </a:lnTo>
                  <a:lnTo>
                    <a:pt x="2572" y="4382"/>
                  </a:lnTo>
                  <a:lnTo>
                    <a:pt x="4132" y="3227"/>
                  </a:lnTo>
                  <a:lnTo>
                    <a:pt x="2393" y="1191"/>
                  </a:lnTo>
                  <a:lnTo>
                    <a:pt x="1346" y="1905"/>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2"/>
            <p:cNvSpPr/>
            <p:nvPr/>
          </p:nvSpPr>
          <p:spPr>
            <a:xfrm>
              <a:off x="7210747" y="1151240"/>
              <a:ext cx="207848" cy="197670"/>
            </a:xfrm>
            <a:custGeom>
              <a:avLst/>
              <a:gdLst/>
              <a:ahLst/>
              <a:cxnLst/>
              <a:rect l="l" t="t" r="r" b="b"/>
              <a:pathLst>
                <a:path w="4370" h="4156" extrusionOk="0">
                  <a:moveTo>
                    <a:pt x="1167" y="1"/>
                  </a:moveTo>
                  <a:lnTo>
                    <a:pt x="0" y="1560"/>
                  </a:lnTo>
                  <a:lnTo>
                    <a:pt x="1405" y="2084"/>
                  </a:lnTo>
                  <a:lnTo>
                    <a:pt x="500" y="3691"/>
                  </a:lnTo>
                  <a:lnTo>
                    <a:pt x="4370" y="4156"/>
                  </a:lnTo>
                  <a:lnTo>
                    <a:pt x="2465" y="2799"/>
                  </a:lnTo>
                  <a:lnTo>
                    <a:pt x="3191" y="1763"/>
                  </a:lnTo>
                  <a:lnTo>
                    <a:pt x="116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2"/>
            <p:cNvSpPr/>
            <p:nvPr/>
          </p:nvSpPr>
          <p:spPr>
            <a:xfrm>
              <a:off x="4984853" y="3348664"/>
              <a:ext cx="307206" cy="396053"/>
            </a:xfrm>
            <a:custGeom>
              <a:avLst/>
              <a:gdLst/>
              <a:ahLst/>
              <a:cxnLst/>
              <a:rect l="l" t="t" r="r" b="b"/>
              <a:pathLst>
                <a:path w="6459" h="8327" extrusionOk="0">
                  <a:moveTo>
                    <a:pt x="3031" y="1"/>
                  </a:moveTo>
                  <a:cubicBezTo>
                    <a:pt x="3019" y="1"/>
                    <a:pt x="3006" y="2"/>
                    <a:pt x="2994" y="4"/>
                  </a:cubicBezTo>
                  <a:cubicBezTo>
                    <a:pt x="2601" y="100"/>
                    <a:pt x="3018" y="2100"/>
                    <a:pt x="3744" y="3350"/>
                  </a:cubicBezTo>
                  <a:cubicBezTo>
                    <a:pt x="3744" y="3350"/>
                    <a:pt x="2792" y="2326"/>
                    <a:pt x="2446" y="1588"/>
                  </a:cubicBezTo>
                  <a:cubicBezTo>
                    <a:pt x="2166" y="958"/>
                    <a:pt x="1878" y="555"/>
                    <a:pt x="1637" y="555"/>
                  </a:cubicBezTo>
                  <a:cubicBezTo>
                    <a:pt x="1592" y="555"/>
                    <a:pt x="1548" y="569"/>
                    <a:pt x="1506" y="600"/>
                  </a:cubicBezTo>
                  <a:cubicBezTo>
                    <a:pt x="1193" y="834"/>
                    <a:pt x="1782" y="2621"/>
                    <a:pt x="2741" y="3745"/>
                  </a:cubicBezTo>
                  <a:lnTo>
                    <a:pt x="2741" y="3745"/>
                  </a:lnTo>
                  <a:lnTo>
                    <a:pt x="1577" y="2469"/>
                  </a:lnTo>
                  <a:cubicBezTo>
                    <a:pt x="1220" y="2070"/>
                    <a:pt x="928" y="1420"/>
                    <a:pt x="610" y="1420"/>
                  </a:cubicBezTo>
                  <a:cubicBezTo>
                    <a:pt x="568" y="1420"/>
                    <a:pt x="525" y="1432"/>
                    <a:pt x="482" y="1457"/>
                  </a:cubicBezTo>
                  <a:cubicBezTo>
                    <a:pt x="1" y="1737"/>
                    <a:pt x="1043" y="3329"/>
                    <a:pt x="2030" y="4508"/>
                  </a:cubicBezTo>
                  <a:lnTo>
                    <a:pt x="2030" y="4508"/>
                  </a:lnTo>
                  <a:cubicBezTo>
                    <a:pt x="1872" y="4331"/>
                    <a:pt x="1707" y="4162"/>
                    <a:pt x="1530" y="3993"/>
                  </a:cubicBezTo>
                  <a:cubicBezTo>
                    <a:pt x="1330" y="3832"/>
                    <a:pt x="904" y="3474"/>
                    <a:pt x="625" y="3474"/>
                  </a:cubicBezTo>
                  <a:cubicBezTo>
                    <a:pt x="554" y="3474"/>
                    <a:pt x="492" y="3497"/>
                    <a:pt x="446" y="3553"/>
                  </a:cubicBezTo>
                  <a:cubicBezTo>
                    <a:pt x="208" y="3814"/>
                    <a:pt x="1387" y="5065"/>
                    <a:pt x="1744" y="5458"/>
                  </a:cubicBezTo>
                  <a:cubicBezTo>
                    <a:pt x="1744" y="5458"/>
                    <a:pt x="2411" y="7243"/>
                    <a:pt x="3446" y="8327"/>
                  </a:cubicBezTo>
                  <a:cubicBezTo>
                    <a:pt x="3446" y="8327"/>
                    <a:pt x="6459" y="6184"/>
                    <a:pt x="5328" y="3672"/>
                  </a:cubicBezTo>
                  <a:cubicBezTo>
                    <a:pt x="5328" y="3672"/>
                    <a:pt x="4351" y="2421"/>
                    <a:pt x="4078" y="1814"/>
                  </a:cubicBezTo>
                  <a:cubicBezTo>
                    <a:pt x="3824" y="1226"/>
                    <a:pt x="3413" y="1"/>
                    <a:pt x="30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2"/>
            <p:cNvSpPr/>
            <p:nvPr/>
          </p:nvSpPr>
          <p:spPr>
            <a:xfrm>
              <a:off x="5079121" y="3497771"/>
              <a:ext cx="105351" cy="90654"/>
            </a:xfrm>
            <a:custGeom>
              <a:avLst/>
              <a:gdLst/>
              <a:ahLst/>
              <a:cxnLst/>
              <a:rect l="l" t="t" r="r" b="b"/>
              <a:pathLst>
                <a:path w="2215" h="1906" fill="none" extrusionOk="0">
                  <a:moveTo>
                    <a:pt x="2215" y="1"/>
                  </a:moveTo>
                  <a:cubicBezTo>
                    <a:pt x="2215" y="1"/>
                    <a:pt x="1143" y="322"/>
                    <a:pt x="0" y="1906"/>
                  </a:cubicBezTo>
                </a:path>
              </a:pathLst>
            </a:custGeom>
            <a:solidFill>
              <a:schemeClr val="dk1"/>
            </a:solidFill>
            <a:ln w="38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2"/>
            <p:cNvSpPr/>
            <p:nvPr/>
          </p:nvSpPr>
          <p:spPr>
            <a:xfrm>
              <a:off x="4983379" y="3344906"/>
              <a:ext cx="254887" cy="263354"/>
            </a:xfrm>
            <a:custGeom>
              <a:avLst/>
              <a:gdLst/>
              <a:ahLst/>
              <a:cxnLst/>
              <a:rect l="l" t="t" r="r" b="b"/>
              <a:pathLst>
                <a:path w="5359" h="5537" fill="none" extrusionOk="0">
                  <a:moveTo>
                    <a:pt x="5359" y="3751"/>
                  </a:moveTo>
                  <a:cubicBezTo>
                    <a:pt x="5359" y="3751"/>
                    <a:pt x="4382" y="2500"/>
                    <a:pt x="4109" y="1893"/>
                  </a:cubicBezTo>
                  <a:cubicBezTo>
                    <a:pt x="3847" y="1286"/>
                    <a:pt x="3418" y="0"/>
                    <a:pt x="3025" y="83"/>
                  </a:cubicBezTo>
                  <a:cubicBezTo>
                    <a:pt x="2632" y="179"/>
                    <a:pt x="3049" y="2179"/>
                    <a:pt x="3775" y="3429"/>
                  </a:cubicBezTo>
                  <a:cubicBezTo>
                    <a:pt x="3775" y="3429"/>
                    <a:pt x="2823" y="2405"/>
                    <a:pt x="2477" y="1667"/>
                  </a:cubicBezTo>
                  <a:cubicBezTo>
                    <a:pt x="2144" y="917"/>
                    <a:pt x="1799" y="488"/>
                    <a:pt x="1537" y="679"/>
                  </a:cubicBezTo>
                  <a:cubicBezTo>
                    <a:pt x="1203" y="929"/>
                    <a:pt x="1894" y="2941"/>
                    <a:pt x="2966" y="4036"/>
                  </a:cubicBezTo>
                  <a:lnTo>
                    <a:pt x="1608" y="2548"/>
                  </a:lnTo>
                  <a:cubicBezTo>
                    <a:pt x="1203" y="2096"/>
                    <a:pt x="882" y="1322"/>
                    <a:pt x="513" y="1536"/>
                  </a:cubicBezTo>
                  <a:cubicBezTo>
                    <a:pt x="1" y="1834"/>
                    <a:pt x="1215" y="3620"/>
                    <a:pt x="2251" y="4810"/>
                  </a:cubicBezTo>
                  <a:cubicBezTo>
                    <a:pt x="2037" y="4548"/>
                    <a:pt x="1811" y="4310"/>
                    <a:pt x="1561" y="4072"/>
                  </a:cubicBezTo>
                  <a:cubicBezTo>
                    <a:pt x="1311" y="3870"/>
                    <a:pt x="703" y="3358"/>
                    <a:pt x="477" y="3632"/>
                  </a:cubicBezTo>
                  <a:cubicBezTo>
                    <a:pt x="239" y="3893"/>
                    <a:pt x="1418" y="5144"/>
                    <a:pt x="1775" y="5537"/>
                  </a:cubicBezTo>
                </a:path>
              </a:pathLst>
            </a:custGeom>
            <a:solidFill>
              <a:schemeClr val="dk1"/>
            </a:solidFill>
            <a:ln w="38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2"/>
            <p:cNvSpPr/>
            <p:nvPr/>
          </p:nvSpPr>
          <p:spPr>
            <a:xfrm>
              <a:off x="5148751" y="3432611"/>
              <a:ext cx="142164" cy="312105"/>
            </a:xfrm>
            <a:custGeom>
              <a:avLst/>
              <a:gdLst/>
              <a:ahLst/>
              <a:cxnLst/>
              <a:rect l="l" t="t" r="r" b="b"/>
              <a:pathLst>
                <a:path w="2989" h="6562" extrusionOk="0">
                  <a:moveTo>
                    <a:pt x="2130" y="0"/>
                  </a:moveTo>
                  <a:cubicBezTo>
                    <a:pt x="1759" y="0"/>
                    <a:pt x="1421" y="755"/>
                    <a:pt x="1596" y="1919"/>
                  </a:cubicBezTo>
                  <a:cubicBezTo>
                    <a:pt x="1596" y="1919"/>
                    <a:pt x="96" y="2466"/>
                    <a:pt x="298" y="4121"/>
                  </a:cubicBezTo>
                  <a:lnTo>
                    <a:pt x="0" y="6562"/>
                  </a:lnTo>
                  <a:lnTo>
                    <a:pt x="0" y="6562"/>
                  </a:lnTo>
                  <a:lnTo>
                    <a:pt x="2144" y="5205"/>
                  </a:lnTo>
                  <a:lnTo>
                    <a:pt x="2989" y="3716"/>
                  </a:lnTo>
                  <a:cubicBezTo>
                    <a:pt x="2989" y="3716"/>
                    <a:pt x="2513" y="2490"/>
                    <a:pt x="2453" y="1668"/>
                  </a:cubicBezTo>
                  <a:cubicBezTo>
                    <a:pt x="2406" y="847"/>
                    <a:pt x="2548" y="25"/>
                    <a:pt x="2156" y="2"/>
                  </a:cubicBezTo>
                  <a:cubicBezTo>
                    <a:pt x="2147" y="1"/>
                    <a:pt x="2138" y="0"/>
                    <a:pt x="21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2"/>
            <p:cNvSpPr/>
            <p:nvPr/>
          </p:nvSpPr>
          <p:spPr>
            <a:xfrm>
              <a:off x="5153270" y="3430946"/>
              <a:ext cx="116718" cy="197717"/>
            </a:xfrm>
            <a:custGeom>
              <a:avLst/>
              <a:gdLst/>
              <a:ahLst/>
              <a:cxnLst/>
              <a:rect l="l" t="t" r="r" b="b"/>
              <a:pathLst>
                <a:path w="2454" h="4157" fill="none" extrusionOk="0">
                  <a:moveTo>
                    <a:pt x="2358" y="1703"/>
                  </a:moveTo>
                  <a:cubicBezTo>
                    <a:pt x="2311" y="882"/>
                    <a:pt x="2453" y="60"/>
                    <a:pt x="2061" y="37"/>
                  </a:cubicBezTo>
                  <a:cubicBezTo>
                    <a:pt x="1680" y="1"/>
                    <a:pt x="1322" y="751"/>
                    <a:pt x="1501" y="1954"/>
                  </a:cubicBezTo>
                  <a:cubicBezTo>
                    <a:pt x="1501" y="1954"/>
                    <a:pt x="1" y="2501"/>
                    <a:pt x="203" y="4156"/>
                  </a:cubicBezTo>
                </a:path>
              </a:pathLst>
            </a:custGeom>
            <a:solidFill>
              <a:schemeClr val="dk1"/>
            </a:solidFill>
            <a:ln w="38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2"/>
            <p:cNvSpPr/>
            <p:nvPr/>
          </p:nvSpPr>
          <p:spPr>
            <a:xfrm>
              <a:off x="7842555" y="3409828"/>
              <a:ext cx="258502" cy="396053"/>
            </a:xfrm>
            <a:custGeom>
              <a:avLst/>
              <a:gdLst/>
              <a:ahLst/>
              <a:cxnLst/>
              <a:rect l="l" t="t" r="r" b="b"/>
              <a:pathLst>
                <a:path w="5435" h="8327" extrusionOk="0">
                  <a:moveTo>
                    <a:pt x="2406" y="0"/>
                  </a:moveTo>
                  <a:cubicBezTo>
                    <a:pt x="2033" y="0"/>
                    <a:pt x="1612" y="1226"/>
                    <a:pt x="1358" y="1814"/>
                  </a:cubicBezTo>
                  <a:cubicBezTo>
                    <a:pt x="1096" y="2433"/>
                    <a:pt x="1" y="3886"/>
                    <a:pt x="1" y="3886"/>
                  </a:cubicBezTo>
                  <a:lnTo>
                    <a:pt x="1989" y="8327"/>
                  </a:lnTo>
                  <a:cubicBezTo>
                    <a:pt x="3025" y="7255"/>
                    <a:pt x="3691" y="5457"/>
                    <a:pt x="3691" y="5457"/>
                  </a:cubicBezTo>
                  <a:cubicBezTo>
                    <a:pt x="4049" y="5065"/>
                    <a:pt x="5227" y="3826"/>
                    <a:pt x="4989" y="3552"/>
                  </a:cubicBezTo>
                  <a:cubicBezTo>
                    <a:pt x="4943" y="3497"/>
                    <a:pt x="4882" y="3474"/>
                    <a:pt x="4811" y="3474"/>
                  </a:cubicBezTo>
                  <a:cubicBezTo>
                    <a:pt x="4531" y="3474"/>
                    <a:pt x="4105" y="3832"/>
                    <a:pt x="3906" y="3993"/>
                  </a:cubicBezTo>
                  <a:cubicBezTo>
                    <a:pt x="3729" y="4161"/>
                    <a:pt x="3564" y="4329"/>
                    <a:pt x="3407" y="4506"/>
                  </a:cubicBezTo>
                  <a:lnTo>
                    <a:pt x="3407" y="4506"/>
                  </a:lnTo>
                  <a:cubicBezTo>
                    <a:pt x="4394" y="3328"/>
                    <a:pt x="5434" y="1747"/>
                    <a:pt x="4954" y="1457"/>
                  </a:cubicBezTo>
                  <a:cubicBezTo>
                    <a:pt x="4911" y="1432"/>
                    <a:pt x="4868" y="1421"/>
                    <a:pt x="4827" y="1421"/>
                  </a:cubicBezTo>
                  <a:cubicBezTo>
                    <a:pt x="4509" y="1421"/>
                    <a:pt x="4216" y="2080"/>
                    <a:pt x="3858" y="2469"/>
                  </a:cubicBezTo>
                  <a:lnTo>
                    <a:pt x="2692" y="3747"/>
                  </a:lnTo>
                  <a:lnTo>
                    <a:pt x="2692" y="3747"/>
                  </a:lnTo>
                  <a:cubicBezTo>
                    <a:pt x="3653" y="2622"/>
                    <a:pt x="4243" y="823"/>
                    <a:pt x="3930" y="600"/>
                  </a:cubicBezTo>
                  <a:cubicBezTo>
                    <a:pt x="3888" y="569"/>
                    <a:pt x="3844" y="555"/>
                    <a:pt x="3799" y="555"/>
                  </a:cubicBezTo>
                  <a:cubicBezTo>
                    <a:pt x="3561" y="555"/>
                    <a:pt x="3279" y="958"/>
                    <a:pt x="2989" y="1588"/>
                  </a:cubicBezTo>
                  <a:cubicBezTo>
                    <a:pt x="2644" y="2326"/>
                    <a:pt x="1703" y="3350"/>
                    <a:pt x="1703" y="3350"/>
                  </a:cubicBezTo>
                  <a:cubicBezTo>
                    <a:pt x="2417" y="2100"/>
                    <a:pt x="2834" y="100"/>
                    <a:pt x="2441" y="4"/>
                  </a:cubicBezTo>
                  <a:cubicBezTo>
                    <a:pt x="2429" y="2"/>
                    <a:pt x="2417" y="0"/>
                    <a:pt x="24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2"/>
            <p:cNvSpPr/>
            <p:nvPr/>
          </p:nvSpPr>
          <p:spPr>
            <a:xfrm>
              <a:off x="7900866" y="3558935"/>
              <a:ext cx="105969" cy="90654"/>
            </a:xfrm>
            <a:custGeom>
              <a:avLst/>
              <a:gdLst/>
              <a:ahLst/>
              <a:cxnLst/>
              <a:rect l="l" t="t" r="r" b="b"/>
              <a:pathLst>
                <a:path w="2228" h="1906" fill="none" extrusionOk="0">
                  <a:moveTo>
                    <a:pt x="1" y="1"/>
                  </a:moveTo>
                  <a:cubicBezTo>
                    <a:pt x="1" y="1"/>
                    <a:pt x="1084" y="322"/>
                    <a:pt x="2227" y="1906"/>
                  </a:cubicBezTo>
                </a:path>
              </a:pathLst>
            </a:custGeom>
            <a:solidFill>
              <a:schemeClr val="dk1"/>
            </a:solidFill>
            <a:ln w="38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2"/>
            <p:cNvSpPr/>
            <p:nvPr/>
          </p:nvSpPr>
          <p:spPr>
            <a:xfrm>
              <a:off x="7842555" y="3406071"/>
              <a:ext cx="259977" cy="263354"/>
            </a:xfrm>
            <a:custGeom>
              <a:avLst/>
              <a:gdLst/>
              <a:ahLst/>
              <a:cxnLst/>
              <a:rect l="l" t="t" r="r" b="b"/>
              <a:pathLst>
                <a:path w="5466" h="5537" fill="none" extrusionOk="0">
                  <a:moveTo>
                    <a:pt x="3691" y="5536"/>
                  </a:moveTo>
                  <a:cubicBezTo>
                    <a:pt x="4049" y="5144"/>
                    <a:pt x="5227" y="3905"/>
                    <a:pt x="4989" y="3631"/>
                  </a:cubicBezTo>
                  <a:cubicBezTo>
                    <a:pt x="4763" y="3358"/>
                    <a:pt x="4156" y="3870"/>
                    <a:pt x="3906" y="4072"/>
                  </a:cubicBezTo>
                  <a:cubicBezTo>
                    <a:pt x="3656" y="4310"/>
                    <a:pt x="3430" y="4548"/>
                    <a:pt x="3215" y="4810"/>
                  </a:cubicBezTo>
                  <a:cubicBezTo>
                    <a:pt x="4251" y="3620"/>
                    <a:pt x="5465" y="1845"/>
                    <a:pt x="4954" y="1536"/>
                  </a:cubicBezTo>
                  <a:cubicBezTo>
                    <a:pt x="4584" y="1322"/>
                    <a:pt x="4263" y="2107"/>
                    <a:pt x="3858" y="2548"/>
                  </a:cubicBezTo>
                  <a:lnTo>
                    <a:pt x="2501" y="4036"/>
                  </a:lnTo>
                  <a:cubicBezTo>
                    <a:pt x="3572" y="2941"/>
                    <a:pt x="4263" y="929"/>
                    <a:pt x="3930" y="679"/>
                  </a:cubicBezTo>
                  <a:cubicBezTo>
                    <a:pt x="3668" y="488"/>
                    <a:pt x="3334" y="917"/>
                    <a:pt x="2989" y="1667"/>
                  </a:cubicBezTo>
                  <a:cubicBezTo>
                    <a:pt x="2644" y="2405"/>
                    <a:pt x="1703" y="3441"/>
                    <a:pt x="1703" y="3441"/>
                  </a:cubicBezTo>
                  <a:cubicBezTo>
                    <a:pt x="2417" y="2179"/>
                    <a:pt x="2834" y="179"/>
                    <a:pt x="2441" y="83"/>
                  </a:cubicBezTo>
                  <a:cubicBezTo>
                    <a:pt x="2060" y="0"/>
                    <a:pt x="1620" y="1286"/>
                    <a:pt x="1358" y="1905"/>
                  </a:cubicBezTo>
                  <a:cubicBezTo>
                    <a:pt x="1096" y="2512"/>
                    <a:pt x="1" y="3965"/>
                    <a:pt x="1" y="3965"/>
                  </a:cubicBezTo>
                </a:path>
              </a:pathLst>
            </a:custGeom>
            <a:solidFill>
              <a:schemeClr val="dk1"/>
            </a:solidFill>
            <a:ln w="38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2"/>
            <p:cNvSpPr/>
            <p:nvPr/>
          </p:nvSpPr>
          <p:spPr>
            <a:xfrm>
              <a:off x="7794994" y="3493252"/>
              <a:ext cx="161998" cy="312628"/>
            </a:xfrm>
            <a:custGeom>
              <a:avLst/>
              <a:gdLst/>
              <a:ahLst/>
              <a:cxnLst/>
              <a:rect l="l" t="t" r="r" b="b"/>
              <a:pathLst>
                <a:path w="3406" h="6573" extrusionOk="0">
                  <a:moveTo>
                    <a:pt x="840" y="0"/>
                  </a:moveTo>
                  <a:cubicBezTo>
                    <a:pt x="834" y="0"/>
                    <a:pt x="828" y="0"/>
                    <a:pt x="822" y="1"/>
                  </a:cubicBezTo>
                  <a:cubicBezTo>
                    <a:pt x="441" y="36"/>
                    <a:pt x="572" y="858"/>
                    <a:pt x="524" y="1679"/>
                  </a:cubicBezTo>
                  <a:cubicBezTo>
                    <a:pt x="477" y="2501"/>
                    <a:pt x="0" y="3727"/>
                    <a:pt x="0" y="3727"/>
                  </a:cubicBezTo>
                  <a:lnTo>
                    <a:pt x="846" y="5204"/>
                  </a:lnTo>
                  <a:lnTo>
                    <a:pt x="2989" y="6573"/>
                  </a:lnTo>
                  <a:cubicBezTo>
                    <a:pt x="3406" y="5549"/>
                    <a:pt x="2679" y="4132"/>
                    <a:pt x="2691" y="4132"/>
                  </a:cubicBezTo>
                  <a:cubicBezTo>
                    <a:pt x="2894" y="2477"/>
                    <a:pt x="1393" y="1929"/>
                    <a:pt x="1393" y="1929"/>
                  </a:cubicBezTo>
                  <a:cubicBezTo>
                    <a:pt x="1569" y="745"/>
                    <a:pt x="1226" y="0"/>
                    <a:pt x="8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2"/>
            <p:cNvSpPr/>
            <p:nvPr/>
          </p:nvSpPr>
          <p:spPr>
            <a:xfrm>
              <a:off x="7815921" y="3492111"/>
              <a:ext cx="116718" cy="197717"/>
            </a:xfrm>
            <a:custGeom>
              <a:avLst/>
              <a:gdLst/>
              <a:ahLst/>
              <a:cxnLst/>
              <a:rect l="l" t="t" r="r" b="b"/>
              <a:pathLst>
                <a:path w="2454" h="4157" fill="none" extrusionOk="0">
                  <a:moveTo>
                    <a:pt x="84" y="1703"/>
                  </a:moveTo>
                  <a:cubicBezTo>
                    <a:pt x="132" y="882"/>
                    <a:pt x="1" y="60"/>
                    <a:pt x="382" y="25"/>
                  </a:cubicBezTo>
                  <a:cubicBezTo>
                    <a:pt x="775" y="1"/>
                    <a:pt x="1132" y="751"/>
                    <a:pt x="953" y="1953"/>
                  </a:cubicBezTo>
                  <a:cubicBezTo>
                    <a:pt x="953" y="1953"/>
                    <a:pt x="2454" y="2501"/>
                    <a:pt x="2251" y="4156"/>
                  </a:cubicBezTo>
                </a:path>
              </a:pathLst>
            </a:custGeom>
            <a:solidFill>
              <a:schemeClr val="dk1"/>
            </a:solidFill>
            <a:ln w="38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2"/>
            <p:cNvSpPr/>
            <p:nvPr/>
          </p:nvSpPr>
          <p:spPr>
            <a:xfrm>
              <a:off x="5131772" y="3168546"/>
              <a:ext cx="2805427" cy="1444283"/>
            </a:xfrm>
            <a:custGeom>
              <a:avLst/>
              <a:gdLst/>
              <a:ahLst/>
              <a:cxnLst/>
              <a:rect l="l" t="t" r="r" b="b"/>
              <a:pathLst>
                <a:path w="58984" h="30366" extrusionOk="0">
                  <a:moveTo>
                    <a:pt x="25980" y="0"/>
                  </a:moveTo>
                  <a:cubicBezTo>
                    <a:pt x="24339" y="0"/>
                    <a:pt x="22544" y="223"/>
                    <a:pt x="21193" y="982"/>
                  </a:cubicBezTo>
                  <a:cubicBezTo>
                    <a:pt x="17931" y="2803"/>
                    <a:pt x="16467" y="6982"/>
                    <a:pt x="15550" y="10066"/>
                  </a:cubicBezTo>
                  <a:cubicBezTo>
                    <a:pt x="14695" y="12940"/>
                    <a:pt x="13417" y="15090"/>
                    <a:pt x="11657" y="15090"/>
                  </a:cubicBezTo>
                  <a:cubicBezTo>
                    <a:pt x="11529" y="15090"/>
                    <a:pt x="11397" y="15078"/>
                    <a:pt x="11264" y="15055"/>
                  </a:cubicBezTo>
                  <a:cubicBezTo>
                    <a:pt x="9311" y="14721"/>
                    <a:pt x="8085" y="12328"/>
                    <a:pt x="7251" y="11852"/>
                  </a:cubicBezTo>
                  <a:cubicBezTo>
                    <a:pt x="6418" y="11388"/>
                    <a:pt x="5072" y="10959"/>
                    <a:pt x="4001" y="10126"/>
                  </a:cubicBezTo>
                  <a:lnTo>
                    <a:pt x="3346" y="9268"/>
                  </a:lnTo>
                  <a:cubicBezTo>
                    <a:pt x="3346" y="9268"/>
                    <a:pt x="1358" y="9614"/>
                    <a:pt x="0" y="11697"/>
                  </a:cubicBezTo>
                  <a:lnTo>
                    <a:pt x="500" y="12531"/>
                  </a:lnTo>
                  <a:cubicBezTo>
                    <a:pt x="500" y="12531"/>
                    <a:pt x="1060" y="15948"/>
                    <a:pt x="2715" y="18198"/>
                  </a:cubicBezTo>
                  <a:cubicBezTo>
                    <a:pt x="4358" y="20448"/>
                    <a:pt x="6358" y="22544"/>
                    <a:pt x="10752" y="22746"/>
                  </a:cubicBezTo>
                  <a:cubicBezTo>
                    <a:pt x="10996" y="22757"/>
                    <a:pt x="11235" y="22762"/>
                    <a:pt x="11470" y="22762"/>
                  </a:cubicBezTo>
                  <a:cubicBezTo>
                    <a:pt x="16598" y="22762"/>
                    <a:pt x="19422" y="20321"/>
                    <a:pt x="20527" y="17543"/>
                  </a:cubicBezTo>
                  <a:lnTo>
                    <a:pt x="20527" y="17543"/>
                  </a:lnTo>
                  <a:lnTo>
                    <a:pt x="20253" y="29688"/>
                  </a:lnTo>
                  <a:cubicBezTo>
                    <a:pt x="22427" y="30139"/>
                    <a:pt x="24638" y="30365"/>
                    <a:pt x="26856" y="30365"/>
                  </a:cubicBezTo>
                  <a:cubicBezTo>
                    <a:pt x="27734" y="30365"/>
                    <a:pt x="28614" y="30330"/>
                    <a:pt x="29492" y="30259"/>
                  </a:cubicBezTo>
                  <a:cubicBezTo>
                    <a:pt x="33112" y="29985"/>
                    <a:pt x="36707" y="29390"/>
                    <a:pt x="40220" y="28497"/>
                  </a:cubicBezTo>
                  <a:lnTo>
                    <a:pt x="40017" y="19091"/>
                  </a:lnTo>
                  <a:lnTo>
                    <a:pt x="40017" y="19091"/>
                  </a:lnTo>
                  <a:cubicBezTo>
                    <a:pt x="41550" y="21269"/>
                    <a:pt x="44020" y="23325"/>
                    <a:pt x="47891" y="23325"/>
                  </a:cubicBezTo>
                  <a:cubicBezTo>
                    <a:pt x="48019" y="23325"/>
                    <a:pt x="48149" y="23322"/>
                    <a:pt x="48280" y="23318"/>
                  </a:cubicBezTo>
                  <a:cubicBezTo>
                    <a:pt x="56865" y="23020"/>
                    <a:pt x="58555" y="14090"/>
                    <a:pt x="58555" y="14090"/>
                  </a:cubicBezTo>
                  <a:lnTo>
                    <a:pt x="58984" y="13400"/>
                  </a:lnTo>
                  <a:cubicBezTo>
                    <a:pt x="57472" y="11185"/>
                    <a:pt x="55983" y="10554"/>
                    <a:pt x="55983" y="10554"/>
                  </a:cubicBezTo>
                  <a:lnTo>
                    <a:pt x="55436" y="11233"/>
                  </a:lnTo>
                  <a:cubicBezTo>
                    <a:pt x="55313" y="11216"/>
                    <a:pt x="55194" y="11208"/>
                    <a:pt x="55078" y="11208"/>
                  </a:cubicBezTo>
                  <a:cubicBezTo>
                    <a:pt x="53522" y="11208"/>
                    <a:pt x="52491" y="12643"/>
                    <a:pt x="51161" y="14150"/>
                  </a:cubicBezTo>
                  <a:cubicBezTo>
                    <a:pt x="50604" y="14777"/>
                    <a:pt x="49909" y="15052"/>
                    <a:pt x="49232" y="15052"/>
                  </a:cubicBezTo>
                  <a:cubicBezTo>
                    <a:pt x="48160" y="15052"/>
                    <a:pt x="47133" y="14361"/>
                    <a:pt x="46768" y="13281"/>
                  </a:cubicBezTo>
                  <a:cubicBezTo>
                    <a:pt x="46173" y="11531"/>
                    <a:pt x="44994" y="6959"/>
                    <a:pt x="41172" y="2887"/>
                  </a:cubicBezTo>
                  <a:cubicBezTo>
                    <a:pt x="39050" y="626"/>
                    <a:pt x="35937" y="123"/>
                    <a:pt x="33588" y="123"/>
                  </a:cubicBezTo>
                  <a:cubicBezTo>
                    <a:pt x="31706" y="123"/>
                    <a:pt x="30314" y="446"/>
                    <a:pt x="30314" y="446"/>
                  </a:cubicBezTo>
                  <a:cubicBezTo>
                    <a:pt x="30314" y="446"/>
                    <a:pt x="28302" y="0"/>
                    <a:pt x="259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2"/>
            <p:cNvSpPr/>
            <p:nvPr/>
          </p:nvSpPr>
          <p:spPr>
            <a:xfrm>
              <a:off x="7032198" y="3901002"/>
              <a:ext cx="867064" cy="376933"/>
            </a:xfrm>
            <a:custGeom>
              <a:avLst/>
              <a:gdLst/>
              <a:ahLst/>
              <a:cxnLst/>
              <a:rect l="l" t="t" r="r" b="b"/>
              <a:pathLst>
                <a:path w="18230" h="7925" extrusionOk="0">
                  <a:moveTo>
                    <a:pt x="18229" y="0"/>
                  </a:moveTo>
                  <a:cubicBezTo>
                    <a:pt x="17217" y="1703"/>
                    <a:pt x="14669" y="5072"/>
                    <a:pt x="9847" y="5870"/>
                  </a:cubicBezTo>
                  <a:cubicBezTo>
                    <a:pt x="9323" y="5956"/>
                    <a:pt x="8819" y="5996"/>
                    <a:pt x="8336" y="5996"/>
                  </a:cubicBezTo>
                  <a:cubicBezTo>
                    <a:pt x="2810" y="5996"/>
                    <a:pt x="1" y="810"/>
                    <a:pt x="1" y="810"/>
                  </a:cubicBezTo>
                  <a:lnTo>
                    <a:pt x="1" y="810"/>
                  </a:lnTo>
                  <a:lnTo>
                    <a:pt x="60" y="3691"/>
                  </a:lnTo>
                  <a:cubicBezTo>
                    <a:pt x="1593" y="5869"/>
                    <a:pt x="4063" y="7925"/>
                    <a:pt x="7934" y="7925"/>
                  </a:cubicBezTo>
                  <a:cubicBezTo>
                    <a:pt x="8062" y="7925"/>
                    <a:pt x="8192" y="7922"/>
                    <a:pt x="8323" y="7918"/>
                  </a:cubicBezTo>
                  <a:cubicBezTo>
                    <a:pt x="14836" y="7691"/>
                    <a:pt x="17372" y="2500"/>
                    <a:pt x="18229" y="0"/>
                  </a:cubicBezTo>
                  <a:close/>
                </a:path>
              </a:pathLst>
            </a:custGeom>
            <a:solidFill>
              <a:srgbClr val="243762">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2"/>
            <p:cNvSpPr/>
            <p:nvPr/>
          </p:nvSpPr>
          <p:spPr>
            <a:xfrm>
              <a:off x="5182710" y="3871513"/>
              <a:ext cx="927659" cy="379644"/>
            </a:xfrm>
            <a:custGeom>
              <a:avLst/>
              <a:gdLst/>
              <a:ahLst/>
              <a:cxnLst/>
              <a:rect l="l" t="t" r="r" b="b"/>
              <a:pathLst>
                <a:path w="19504" h="7982" extrusionOk="0">
                  <a:moveTo>
                    <a:pt x="1" y="1"/>
                  </a:moveTo>
                  <a:lnTo>
                    <a:pt x="1" y="1"/>
                  </a:lnTo>
                  <a:cubicBezTo>
                    <a:pt x="358" y="1096"/>
                    <a:pt x="882" y="2370"/>
                    <a:pt x="1644" y="3418"/>
                  </a:cubicBezTo>
                  <a:cubicBezTo>
                    <a:pt x="3287" y="5668"/>
                    <a:pt x="5287" y="7764"/>
                    <a:pt x="9681" y="7966"/>
                  </a:cubicBezTo>
                  <a:cubicBezTo>
                    <a:pt x="9925" y="7977"/>
                    <a:pt x="10164" y="7982"/>
                    <a:pt x="10399" y="7982"/>
                  </a:cubicBezTo>
                  <a:cubicBezTo>
                    <a:pt x="15526" y="7982"/>
                    <a:pt x="18340" y="5541"/>
                    <a:pt x="19456" y="2763"/>
                  </a:cubicBezTo>
                  <a:lnTo>
                    <a:pt x="19503" y="406"/>
                  </a:lnTo>
                  <a:lnTo>
                    <a:pt x="19503" y="406"/>
                  </a:lnTo>
                  <a:cubicBezTo>
                    <a:pt x="19503" y="406"/>
                    <a:pt x="16062" y="5871"/>
                    <a:pt x="9633" y="6490"/>
                  </a:cubicBezTo>
                  <a:cubicBezTo>
                    <a:pt x="9421" y="6510"/>
                    <a:pt x="9212" y="6519"/>
                    <a:pt x="9005" y="6519"/>
                  </a:cubicBezTo>
                  <a:cubicBezTo>
                    <a:pt x="4738" y="6519"/>
                    <a:pt x="1568" y="2442"/>
                    <a:pt x="1" y="1"/>
                  </a:cubicBezTo>
                  <a:close/>
                </a:path>
              </a:pathLst>
            </a:custGeom>
            <a:solidFill>
              <a:srgbClr val="243762">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2"/>
            <p:cNvSpPr/>
            <p:nvPr/>
          </p:nvSpPr>
          <p:spPr>
            <a:xfrm>
              <a:off x="5170820" y="3662002"/>
              <a:ext cx="135410" cy="93508"/>
            </a:xfrm>
            <a:custGeom>
              <a:avLst/>
              <a:gdLst/>
              <a:ahLst/>
              <a:cxnLst/>
              <a:rect l="l" t="t" r="r" b="b"/>
              <a:pathLst>
                <a:path w="2847" h="1966" fill="none" extrusionOk="0">
                  <a:moveTo>
                    <a:pt x="1" y="1965"/>
                  </a:moveTo>
                  <a:cubicBezTo>
                    <a:pt x="1096" y="1572"/>
                    <a:pt x="2084" y="894"/>
                    <a:pt x="2846" y="1"/>
                  </a:cubicBezTo>
                </a:path>
              </a:pathLst>
            </a:custGeom>
            <a:noFill/>
            <a:ln w="38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2"/>
            <p:cNvSpPr/>
            <p:nvPr/>
          </p:nvSpPr>
          <p:spPr>
            <a:xfrm>
              <a:off x="7775160" y="3711847"/>
              <a:ext cx="125755" cy="117242"/>
            </a:xfrm>
            <a:custGeom>
              <a:avLst/>
              <a:gdLst/>
              <a:ahLst/>
              <a:cxnLst/>
              <a:rect l="l" t="t" r="r" b="b"/>
              <a:pathLst>
                <a:path w="2644" h="2465" fill="none" extrusionOk="0">
                  <a:moveTo>
                    <a:pt x="1" y="0"/>
                  </a:moveTo>
                  <a:cubicBezTo>
                    <a:pt x="1" y="0"/>
                    <a:pt x="1489" y="1751"/>
                    <a:pt x="2644" y="2465"/>
                  </a:cubicBezTo>
                </a:path>
              </a:pathLst>
            </a:custGeom>
            <a:noFill/>
            <a:ln w="3875" cap="rnd" cmpd="sng">
              <a:solidFill>
                <a:srgbClr val="2C235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2"/>
            <p:cNvSpPr/>
            <p:nvPr/>
          </p:nvSpPr>
          <p:spPr>
            <a:xfrm>
              <a:off x="6298890" y="3787709"/>
              <a:ext cx="480809" cy="309822"/>
            </a:xfrm>
            <a:custGeom>
              <a:avLst/>
              <a:gdLst/>
              <a:ahLst/>
              <a:cxnLst/>
              <a:rect l="l" t="t" r="r" b="b"/>
              <a:pathLst>
                <a:path w="10109" h="6514" fill="none" extrusionOk="0">
                  <a:moveTo>
                    <a:pt x="0" y="1"/>
                  </a:moveTo>
                  <a:cubicBezTo>
                    <a:pt x="0" y="1"/>
                    <a:pt x="4882" y="2323"/>
                    <a:pt x="10108" y="870"/>
                  </a:cubicBezTo>
                  <a:cubicBezTo>
                    <a:pt x="10108" y="870"/>
                    <a:pt x="8692" y="3644"/>
                    <a:pt x="4703" y="6514"/>
                  </a:cubicBezTo>
                </a:path>
              </a:pathLst>
            </a:custGeom>
            <a:noFill/>
            <a:ln w="38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2"/>
            <p:cNvSpPr/>
            <p:nvPr/>
          </p:nvSpPr>
          <p:spPr>
            <a:xfrm>
              <a:off x="6528233" y="3881739"/>
              <a:ext cx="271297" cy="463829"/>
            </a:xfrm>
            <a:custGeom>
              <a:avLst/>
              <a:gdLst/>
              <a:ahLst/>
              <a:cxnLst/>
              <a:rect l="l" t="t" r="r" b="b"/>
              <a:pathLst>
                <a:path w="5704" h="9752" fill="none" extrusionOk="0">
                  <a:moveTo>
                    <a:pt x="0" y="9751"/>
                  </a:moveTo>
                  <a:cubicBezTo>
                    <a:pt x="0" y="9751"/>
                    <a:pt x="2858" y="5120"/>
                    <a:pt x="3762" y="3024"/>
                  </a:cubicBezTo>
                  <a:cubicBezTo>
                    <a:pt x="4655" y="929"/>
                    <a:pt x="4965" y="24"/>
                    <a:pt x="5703" y="0"/>
                  </a:cubicBezTo>
                </a:path>
              </a:pathLst>
            </a:custGeom>
            <a:noFill/>
            <a:ln w="38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2"/>
            <p:cNvSpPr/>
            <p:nvPr/>
          </p:nvSpPr>
          <p:spPr>
            <a:xfrm>
              <a:off x="7026538" y="3670516"/>
              <a:ext cx="17027" cy="792296"/>
            </a:xfrm>
            <a:custGeom>
              <a:avLst/>
              <a:gdLst/>
              <a:ahLst/>
              <a:cxnLst/>
              <a:rect l="l" t="t" r="r" b="b"/>
              <a:pathLst>
                <a:path w="358" h="16658" fill="none" extrusionOk="0">
                  <a:moveTo>
                    <a:pt x="358" y="16657"/>
                  </a:moveTo>
                  <a:lnTo>
                    <a:pt x="179" y="8525"/>
                  </a:lnTo>
                  <a:lnTo>
                    <a:pt x="1" y="0"/>
                  </a:lnTo>
                </a:path>
              </a:pathLst>
            </a:custGeom>
            <a:noFill/>
            <a:ln w="38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2"/>
            <p:cNvSpPr/>
            <p:nvPr/>
          </p:nvSpPr>
          <p:spPr>
            <a:xfrm>
              <a:off x="6096705" y="3642740"/>
              <a:ext cx="19310" cy="861975"/>
            </a:xfrm>
            <a:custGeom>
              <a:avLst/>
              <a:gdLst/>
              <a:ahLst/>
              <a:cxnLst/>
              <a:rect l="l" t="t" r="r" b="b"/>
              <a:pathLst>
                <a:path w="406" h="18123" fill="none" extrusionOk="0">
                  <a:moveTo>
                    <a:pt x="1" y="18122"/>
                  </a:moveTo>
                  <a:lnTo>
                    <a:pt x="239" y="7573"/>
                  </a:lnTo>
                  <a:lnTo>
                    <a:pt x="405" y="1"/>
                  </a:lnTo>
                </a:path>
              </a:pathLst>
            </a:custGeom>
            <a:noFill/>
            <a:ln w="38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2"/>
            <p:cNvSpPr/>
            <p:nvPr/>
          </p:nvSpPr>
          <p:spPr>
            <a:xfrm>
              <a:off x="7035051" y="3838695"/>
              <a:ext cx="881761" cy="445708"/>
            </a:xfrm>
            <a:custGeom>
              <a:avLst/>
              <a:gdLst/>
              <a:ahLst/>
              <a:cxnLst/>
              <a:rect l="l" t="t" r="r" b="b"/>
              <a:pathLst>
                <a:path w="18539" h="9371" fill="none" extrusionOk="0">
                  <a:moveTo>
                    <a:pt x="0" y="5001"/>
                  </a:moveTo>
                  <a:cubicBezTo>
                    <a:pt x="1584" y="7251"/>
                    <a:pt x="4167" y="9371"/>
                    <a:pt x="8263" y="9228"/>
                  </a:cubicBezTo>
                  <a:cubicBezTo>
                    <a:pt x="16848" y="8930"/>
                    <a:pt x="18538" y="0"/>
                    <a:pt x="18538" y="0"/>
                  </a:cubicBezTo>
                </a:path>
              </a:pathLst>
            </a:custGeom>
            <a:noFill/>
            <a:ln w="38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2"/>
            <p:cNvSpPr/>
            <p:nvPr/>
          </p:nvSpPr>
          <p:spPr>
            <a:xfrm>
              <a:off x="5160071" y="3787709"/>
              <a:ext cx="948016" cy="474055"/>
            </a:xfrm>
            <a:custGeom>
              <a:avLst/>
              <a:gdLst/>
              <a:ahLst/>
              <a:cxnLst/>
              <a:rect l="l" t="t" r="r" b="b"/>
              <a:pathLst>
                <a:path w="19932" h="9967" fill="none" extrusionOk="0">
                  <a:moveTo>
                    <a:pt x="1" y="1"/>
                  </a:moveTo>
                  <a:cubicBezTo>
                    <a:pt x="227" y="1037"/>
                    <a:pt x="846" y="3454"/>
                    <a:pt x="2120" y="5180"/>
                  </a:cubicBezTo>
                  <a:cubicBezTo>
                    <a:pt x="3763" y="7430"/>
                    <a:pt x="5763" y="9526"/>
                    <a:pt x="10157" y="9728"/>
                  </a:cubicBezTo>
                  <a:cubicBezTo>
                    <a:pt x="15741" y="9966"/>
                    <a:pt x="18777" y="7430"/>
                    <a:pt x="19932" y="4525"/>
                  </a:cubicBezTo>
                </a:path>
              </a:pathLst>
            </a:custGeom>
            <a:noFill/>
            <a:ln w="38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2"/>
            <p:cNvSpPr/>
            <p:nvPr/>
          </p:nvSpPr>
          <p:spPr>
            <a:xfrm>
              <a:off x="6431397" y="3056347"/>
              <a:ext cx="250892" cy="156623"/>
            </a:xfrm>
            <a:custGeom>
              <a:avLst/>
              <a:gdLst/>
              <a:ahLst/>
              <a:cxnLst/>
              <a:rect l="l" t="t" r="r" b="b"/>
              <a:pathLst>
                <a:path w="5275" h="3293" extrusionOk="0">
                  <a:moveTo>
                    <a:pt x="2768" y="1"/>
                  </a:moveTo>
                  <a:cubicBezTo>
                    <a:pt x="1716" y="1"/>
                    <a:pt x="640" y="117"/>
                    <a:pt x="429" y="340"/>
                  </a:cubicBezTo>
                  <a:cubicBezTo>
                    <a:pt x="0" y="793"/>
                    <a:pt x="286" y="2424"/>
                    <a:pt x="286" y="2424"/>
                  </a:cubicBezTo>
                  <a:cubicBezTo>
                    <a:pt x="1320" y="3078"/>
                    <a:pt x="2228" y="3293"/>
                    <a:pt x="2975" y="3293"/>
                  </a:cubicBezTo>
                  <a:cubicBezTo>
                    <a:pt x="4402" y="3293"/>
                    <a:pt x="5239" y="2507"/>
                    <a:pt x="5239" y="2507"/>
                  </a:cubicBezTo>
                  <a:cubicBezTo>
                    <a:pt x="5239" y="2507"/>
                    <a:pt x="5275" y="816"/>
                    <a:pt x="4953" y="340"/>
                  </a:cubicBezTo>
                  <a:cubicBezTo>
                    <a:pt x="4795" y="111"/>
                    <a:pt x="3792" y="1"/>
                    <a:pt x="27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2"/>
            <p:cNvSpPr/>
            <p:nvPr/>
          </p:nvSpPr>
          <p:spPr>
            <a:xfrm>
              <a:off x="6440434" y="3056347"/>
              <a:ext cx="239049" cy="90464"/>
            </a:xfrm>
            <a:custGeom>
              <a:avLst/>
              <a:gdLst/>
              <a:ahLst/>
              <a:cxnLst/>
              <a:rect l="l" t="t" r="r" b="b"/>
              <a:pathLst>
                <a:path w="5026" h="1902" extrusionOk="0">
                  <a:moveTo>
                    <a:pt x="2582" y="1"/>
                  </a:moveTo>
                  <a:cubicBezTo>
                    <a:pt x="1532" y="1"/>
                    <a:pt x="456" y="117"/>
                    <a:pt x="239" y="340"/>
                  </a:cubicBezTo>
                  <a:cubicBezTo>
                    <a:pt x="24" y="566"/>
                    <a:pt x="1" y="1090"/>
                    <a:pt x="13" y="1555"/>
                  </a:cubicBezTo>
                  <a:cubicBezTo>
                    <a:pt x="621" y="1716"/>
                    <a:pt x="1559" y="1901"/>
                    <a:pt x="2633" y="1901"/>
                  </a:cubicBezTo>
                  <a:cubicBezTo>
                    <a:pt x="3386" y="1901"/>
                    <a:pt x="4205" y="1810"/>
                    <a:pt x="5025" y="1555"/>
                  </a:cubicBezTo>
                  <a:cubicBezTo>
                    <a:pt x="4989" y="1078"/>
                    <a:pt x="4918" y="566"/>
                    <a:pt x="4763" y="340"/>
                  </a:cubicBezTo>
                  <a:cubicBezTo>
                    <a:pt x="4605" y="111"/>
                    <a:pt x="3605" y="1"/>
                    <a:pt x="2582" y="1"/>
                  </a:cubicBezTo>
                  <a:close/>
                </a:path>
              </a:pathLst>
            </a:custGeom>
            <a:solidFill>
              <a:srgbClr val="243762">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2"/>
            <p:cNvSpPr/>
            <p:nvPr/>
          </p:nvSpPr>
          <p:spPr>
            <a:xfrm>
              <a:off x="6457984" y="3179533"/>
              <a:ext cx="212414" cy="62354"/>
            </a:xfrm>
            <a:custGeom>
              <a:avLst/>
              <a:gdLst/>
              <a:ahLst/>
              <a:cxnLst/>
              <a:rect l="l" t="t" r="r" b="b"/>
              <a:pathLst>
                <a:path w="4466" h="1311" fill="none" extrusionOk="0">
                  <a:moveTo>
                    <a:pt x="4466" y="84"/>
                  </a:moveTo>
                  <a:cubicBezTo>
                    <a:pt x="3906" y="465"/>
                    <a:pt x="2287" y="1310"/>
                    <a:pt x="1" y="1"/>
                  </a:cubicBezTo>
                </a:path>
              </a:pathLst>
            </a:custGeom>
            <a:noFill/>
            <a:ln w="38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2"/>
            <p:cNvSpPr/>
            <p:nvPr/>
          </p:nvSpPr>
          <p:spPr>
            <a:xfrm>
              <a:off x="6100082" y="2169125"/>
              <a:ext cx="971845" cy="947350"/>
            </a:xfrm>
            <a:custGeom>
              <a:avLst/>
              <a:gdLst/>
              <a:ahLst/>
              <a:cxnLst/>
              <a:rect l="l" t="t" r="r" b="b"/>
              <a:pathLst>
                <a:path w="20433" h="19918" extrusionOk="0">
                  <a:moveTo>
                    <a:pt x="14367" y="0"/>
                  </a:moveTo>
                  <a:cubicBezTo>
                    <a:pt x="13644" y="0"/>
                    <a:pt x="12291" y="295"/>
                    <a:pt x="11026" y="421"/>
                  </a:cubicBezTo>
                  <a:cubicBezTo>
                    <a:pt x="9335" y="587"/>
                    <a:pt x="3799" y="444"/>
                    <a:pt x="1870" y="4576"/>
                  </a:cubicBezTo>
                  <a:cubicBezTo>
                    <a:pt x="156" y="8267"/>
                    <a:pt x="1251" y="11112"/>
                    <a:pt x="1251" y="11112"/>
                  </a:cubicBezTo>
                  <a:lnTo>
                    <a:pt x="1751" y="13196"/>
                  </a:lnTo>
                  <a:cubicBezTo>
                    <a:pt x="1751" y="13196"/>
                    <a:pt x="1" y="16577"/>
                    <a:pt x="3013" y="18316"/>
                  </a:cubicBezTo>
                  <a:cubicBezTo>
                    <a:pt x="4670" y="19272"/>
                    <a:pt x="7036" y="19918"/>
                    <a:pt x="9582" y="19918"/>
                  </a:cubicBezTo>
                  <a:cubicBezTo>
                    <a:pt x="11666" y="19918"/>
                    <a:pt x="13871" y="19485"/>
                    <a:pt x="15908" y="18435"/>
                  </a:cubicBezTo>
                  <a:cubicBezTo>
                    <a:pt x="20432" y="16113"/>
                    <a:pt x="17896" y="12434"/>
                    <a:pt x="17896" y="12434"/>
                  </a:cubicBezTo>
                  <a:lnTo>
                    <a:pt x="17920" y="9815"/>
                  </a:lnTo>
                  <a:cubicBezTo>
                    <a:pt x="18896" y="8231"/>
                    <a:pt x="19539" y="6445"/>
                    <a:pt x="19801" y="4600"/>
                  </a:cubicBezTo>
                  <a:cubicBezTo>
                    <a:pt x="20242" y="1456"/>
                    <a:pt x="19111" y="790"/>
                    <a:pt x="18313" y="790"/>
                  </a:cubicBezTo>
                  <a:cubicBezTo>
                    <a:pt x="17730" y="798"/>
                    <a:pt x="17024" y="1029"/>
                    <a:pt x="16036" y="1029"/>
                  </a:cubicBezTo>
                  <a:cubicBezTo>
                    <a:pt x="15650" y="1029"/>
                    <a:pt x="15222" y="994"/>
                    <a:pt x="14741" y="897"/>
                  </a:cubicBezTo>
                  <a:cubicBezTo>
                    <a:pt x="14741" y="897"/>
                    <a:pt x="15170" y="432"/>
                    <a:pt x="14848" y="111"/>
                  </a:cubicBezTo>
                  <a:cubicBezTo>
                    <a:pt x="14772" y="32"/>
                    <a:pt x="14603" y="0"/>
                    <a:pt x="143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2"/>
            <p:cNvSpPr/>
            <p:nvPr/>
          </p:nvSpPr>
          <p:spPr>
            <a:xfrm>
              <a:off x="5999584" y="2572784"/>
              <a:ext cx="214412" cy="233056"/>
            </a:xfrm>
            <a:custGeom>
              <a:avLst/>
              <a:gdLst/>
              <a:ahLst/>
              <a:cxnLst/>
              <a:rect l="l" t="t" r="r" b="b"/>
              <a:pathLst>
                <a:path w="4508" h="4900" extrusionOk="0">
                  <a:moveTo>
                    <a:pt x="2590" y="1"/>
                  </a:moveTo>
                  <a:cubicBezTo>
                    <a:pt x="1852" y="1"/>
                    <a:pt x="1087" y="367"/>
                    <a:pt x="673" y="1649"/>
                  </a:cubicBezTo>
                  <a:cubicBezTo>
                    <a:pt x="1" y="3732"/>
                    <a:pt x="1605" y="4900"/>
                    <a:pt x="2991" y="4900"/>
                  </a:cubicBezTo>
                  <a:cubicBezTo>
                    <a:pt x="3618" y="4900"/>
                    <a:pt x="4200" y="4661"/>
                    <a:pt x="4507" y="4161"/>
                  </a:cubicBezTo>
                  <a:cubicBezTo>
                    <a:pt x="4507" y="4161"/>
                    <a:pt x="3876" y="2042"/>
                    <a:pt x="4507" y="649"/>
                  </a:cubicBezTo>
                  <a:cubicBezTo>
                    <a:pt x="4507" y="649"/>
                    <a:pt x="3572" y="1"/>
                    <a:pt x="25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2"/>
            <p:cNvSpPr/>
            <p:nvPr/>
          </p:nvSpPr>
          <p:spPr>
            <a:xfrm>
              <a:off x="6072353" y="2625721"/>
              <a:ext cx="86706" cy="63448"/>
            </a:xfrm>
            <a:custGeom>
              <a:avLst/>
              <a:gdLst/>
              <a:ahLst/>
              <a:cxnLst/>
              <a:rect l="l" t="t" r="r" b="b"/>
              <a:pathLst>
                <a:path w="1823" h="1334" fill="none" extrusionOk="0">
                  <a:moveTo>
                    <a:pt x="1" y="1334"/>
                  </a:moveTo>
                  <a:cubicBezTo>
                    <a:pt x="1" y="1334"/>
                    <a:pt x="298" y="0"/>
                    <a:pt x="1822" y="179"/>
                  </a:cubicBezTo>
                </a:path>
              </a:pathLst>
            </a:custGeom>
            <a:solidFill>
              <a:schemeClr val="dk1"/>
            </a:solidFill>
            <a:ln w="38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2"/>
            <p:cNvSpPr/>
            <p:nvPr/>
          </p:nvSpPr>
          <p:spPr>
            <a:xfrm>
              <a:off x="6103506" y="2644983"/>
              <a:ext cx="35149" cy="58359"/>
            </a:xfrm>
            <a:custGeom>
              <a:avLst/>
              <a:gdLst/>
              <a:ahLst/>
              <a:cxnLst/>
              <a:rect l="l" t="t" r="r" b="b"/>
              <a:pathLst>
                <a:path w="739" h="1227" fill="none" extrusionOk="0">
                  <a:moveTo>
                    <a:pt x="739" y="1226"/>
                  </a:moveTo>
                  <a:cubicBezTo>
                    <a:pt x="739" y="1226"/>
                    <a:pt x="24" y="786"/>
                    <a:pt x="0" y="0"/>
                  </a:cubicBezTo>
                </a:path>
              </a:pathLst>
            </a:custGeom>
            <a:solidFill>
              <a:schemeClr val="dk1"/>
            </a:solidFill>
            <a:ln w="38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2"/>
            <p:cNvSpPr/>
            <p:nvPr/>
          </p:nvSpPr>
          <p:spPr>
            <a:xfrm>
              <a:off x="6921759" y="2591381"/>
              <a:ext cx="209275" cy="224495"/>
            </a:xfrm>
            <a:custGeom>
              <a:avLst/>
              <a:gdLst/>
              <a:ahLst/>
              <a:cxnLst/>
              <a:rect l="l" t="t" r="r" b="b"/>
              <a:pathLst>
                <a:path w="4400" h="4720" extrusionOk="0">
                  <a:moveTo>
                    <a:pt x="1453" y="0"/>
                  </a:moveTo>
                  <a:cubicBezTo>
                    <a:pt x="758" y="0"/>
                    <a:pt x="263" y="448"/>
                    <a:pt x="263" y="448"/>
                  </a:cubicBezTo>
                  <a:cubicBezTo>
                    <a:pt x="263" y="448"/>
                    <a:pt x="1" y="1913"/>
                    <a:pt x="263" y="2794"/>
                  </a:cubicBezTo>
                  <a:cubicBezTo>
                    <a:pt x="418" y="3306"/>
                    <a:pt x="489" y="3842"/>
                    <a:pt x="477" y="4389"/>
                  </a:cubicBezTo>
                  <a:cubicBezTo>
                    <a:pt x="770" y="4618"/>
                    <a:pt x="1100" y="4719"/>
                    <a:pt x="1432" y="4719"/>
                  </a:cubicBezTo>
                  <a:cubicBezTo>
                    <a:pt x="2884" y="4719"/>
                    <a:pt x="4400" y="2793"/>
                    <a:pt x="3228" y="1127"/>
                  </a:cubicBezTo>
                  <a:cubicBezTo>
                    <a:pt x="2606" y="251"/>
                    <a:pt x="1974" y="0"/>
                    <a:pt x="14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2"/>
            <p:cNvSpPr/>
            <p:nvPr/>
          </p:nvSpPr>
          <p:spPr>
            <a:xfrm>
              <a:off x="6968227" y="2639847"/>
              <a:ext cx="82140" cy="58978"/>
            </a:xfrm>
            <a:custGeom>
              <a:avLst/>
              <a:gdLst/>
              <a:ahLst/>
              <a:cxnLst/>
              <a:rect l="l" t="t" r="r" b="b"/>
              <a:pathLst>
                <a:path w="1727" h="1240" fill="none" extrusionOk="0">
                  <a:moveTo>
                    <a:pt x="0" y="370"/>
                  </a:moveTo>
                  <a:cubicBezTo>
                    <a:pt x="0" y="370"/>
                    <a:pt x="1143" y="1"/>
                    <a:pt x="1727" y="1239"/>
                  </a:cubicBezTo>
                </a:path>
              </a:pathLst>
            </a:custGeom>
            <a:solidFill>
              <a:schemeClr val="dk1"/>
            </a:solidFill>
            <a:ln w="38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2"/>
            <p:cNvSpPr/>
            <p:nvPr/>
          </p:nvSpPr>
          <p:spPr>
            <a:xfrm>
              <a:off x="6973316" y="2660821"/>
              <a:ext cx="41950" cy="55553"/>
            </a:xfrm>
            <a:custGeom>
              <a:avLst/>
              <a:gdLst/>
              <a:ahLst/>
              <a:cxnLst/>
              <a:rect l="l" t="t" r="r" b="b"/>
              <a:pathLst>
                <a:path w="882" h="1168" fill="none" extrusionOk="0">
                  <a:moveTo>
                    <a:pt x="0" y="1167"/>
                  </a:moveTo>
                  <a:cubicBezTo>
                    <a:pt x="417" y="893"/>
                    <a:pt x="727" y="477"/>
                    <a:pt x="881" y="0"/>
                  </a:cubicBezTo>
                </a:path>
              </a:pathLst>
            </a:custGeom>
            <a:solidFill>
              <a:schemeClr val="dk1"/>
            </a:solidFill>
            <a:ln w="38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2"/>
            <p:cNvSpPr/>
            <p:nvPr/>
          </p:nvSpPr>
          <p:spPr>
            <a:xfrm>
              <a:off x="6195824" y="2445651"/>
              <a:ext cx="693747" cy="333080"/>
            </a:xfrm>
            <a:custGeom>
              <a:avLst/>
              <a:gdLst/>
              <a:ahLst/>
              <a:cxnLst/>
              <a:rect l="l" t="t" r="r" b="b"/>
              <a:pathLst>
                <a:path w="14586" h="7003" extrusionOk="0">
                  <a:moveTo>
                    <a:pt x="6287" y="0"/>
                  </a:moveTo>
                  <a:cubicBezTo>
                    <a:pt x="6287" y="0"/>
                    <a:pt x="5094" y="2774"/>
                    <a:pt x="1346" y="2774"/>
                  </a:cubicBezTo>
                  <a:cubicBezTo>
                    <a:pt x="1330" y="2774"/>
                    <a:pt x="1314" y="2774"/>
                    <a:pt x="1298" y="2774"/>
                  </a:cubicBezTo>
                  <a:lnTo>
                    <a:pt x="1298" y="2774"/>
                  </a:lnTo>
                  <a:cubicBezTo>
                    <a:pt x="1298" y="2774"/>
                    <a:pt x="0" y="5548"/>
                    <a:pt x="1619" y="6668"/>
                  </a:cubicBezTo>
                  <a:cubicBezTo>
                    <a:pt x="1968" y="6909"/>
                    <a:pt x="2377" y="7003"/>
                    <a:pt x="2817" y="7003"/>
                  </a:cubicBezTo>
                  <a:cubicBezTo>
                    <a:pt x="4383" y="7003"/>
                    <a:pt x="6348" y="5808"/>
                    <a:pt x="7430" y="5808"/>
                  </a:cubicBezTo>
                  <a:cubicBezTo>
                    <a:pt x="7454" y="5808"/>
                    <a:pt x="7478" y="5809"/>
                    <a:pt x="7501" y="5810"/>
                  </a:cubicBezTo>
                  <a:cubicBezTo>
                    <a:pt x="8749" y="5865"/>
                    <a:pt x="10007" y="6846"/>
                    <a:pt x="11461" y="6846"/>
                  </a:cubicBezTo>
                  <a:cubicBezTo>
                    <a:pt x="11588" y="6846"/>
                    <a:pt x="11717" y="6839"/>
                    <a:pt x="11847" y="6822"/>
                  </a:cubicBezTo>
                  <a:cubicBezTo>
                    <a:pt x="13466" y="6632"/>
                    <a:pt x="14573" y="5632"/>
                    <a:pt x="14585" y="3500"/>
                  </a:cubicBezTo>
                  <a:cubicBezTo>
                    <a:pt x="13466" y="3334"/>
                    <a:pt x="12526" y="2596"/>
                    <a:pt x="12109" y="1548"/>
                  </a:cubicBezTo>
                  <a:cubicBezTo>
                    <a:pt x="11647" y="1646"/>
                    <a:pt x="11181" y="1693"/>
                    <a:pt x="10718" y="1693"/>
                  </a:cubicBezTo>
                  <a:cubicBezTo>
                    <a:pt x="9094" y="1693"/>
                    <a:pt x="7510" y="1103"/>
                    <a:pt x="62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2"/>
            <p:cNvSpPr/>
            <p:nvPr/>
          </p:nvSpPr>
          <p:spPr>
            <a:xfrm>
              <a:off x="6514060" y="2648360"/>
              <a:ext cx="47039" cy="59501"/>
            </a:xfrm>
            <a:custGeom>
              <a:avLst/>
              <a:gdLst/>
              <a:ahLst/>
              <a:cxnLst/>
              <a:rect l="l" t="t" r="r" b="b"/>
              <a:pathLst>
                <a:path w="989" h="1251" fill="none" extrusionOk="0">
                  <a:moveTo>
                    <a:pt x="989" y="0"/>
                  </a:moveTo>
                  <a:cubicBezTo>
                    <a:pt x="751" y="393"/>
                    <a:pt x="405" y="703"/>
                    <a:pt x="0" y="917"/>
                  </a:cubicBezTo>
                  <a:cubicBezTo>
                    <a:pt x="250" y="1108"/>
                    <a:pt x="548" y="1215"/>
                    <a:pt x="858" y="1251"/>
                  </a:cubicBezTo>
                </a:path>
              </a:pathLst>
            </a:custGeom>
            <a:solidFill>
              <a:schemeClr val="dk1"/>
            </a:solidFill>
            <a:ln w="38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2"/>
            <p:cNvSpPr/>
            <p:nvPr/>
          </p:nvSpPr>
          <p:spPr>
            <a:xfrm>
              <a:off x="6585402" y="2792759"/>
              <a:ext cx="28918" cy="28347"/>
            </a:xfrm>
            <a:custGeom>
              <a:avLst/>
              <a:gdLst/>
              <a:ahLst/>
              <a:cxnLst/>
              <a:rect l="l" t="t" r="r" b="b"/>
              <a:pathLst>
                <a:path w="608" h="596" extrusionOk="0">
                  <a:moveTo>
                    <a:pt x="298" y="1"/>
                  </a:moveTo>
                  <a:cubicBezTo>
                    <a:pt x="132" y="1"/>
                    <a:pt x="1" y="132"/>
                    <a:pt x="1" y="298"/>
                  </a:cubicBezTo>
                  <a:cubicBezTo>
                    <a:pt x="1" y="465"/>
                    <a:pt x="132" y="596"/>
                    <a:pt x="298" y="596"/>
                  </a:cubicBezTo>
                  <a:cubicBezTo>
                    <a:pt x="465" y="596"/>
                    <a:pt x="608" y="465"/>
                    <a:pt x="608" y="298"/>
                  </a:cubicBezTo>
                  <a:cubicBezTo>
                    <a:pt x="608" y="132"/>
                    <a:pt x="465" y="1"/>
                    <a:pt x="2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2"/>
            <p:cNvSpPr/>
            <p:nvPr/>
          </p:nvSpPr>
          <p:spPr>
            <a:xfrm>
              <a:off x="6659028" y="2552095"/>
              <a:ext cx="139929" cy="47610"/>
            </a:xfrm>
            <a:custGeom>
              <a:avLst/>
              <a:gdLst/>
              <a:ahLst/>
              <a:cxnLst/>
              <a:rect l="l" t="t" r="r" b="b"/>
              <a:pathLst>
                <a:path w="2942" h="1001" fill="none" extrusionOk="0">
                  <a:moveTo>
                    <a:pt x="0" y="143"/>
                  </a:moveTo>
                  <a:cubicBezTo>
                    <a:pt x="1060" y="0"/>
                    <a:pt x="2120" y="310"/>
                    <a:pt x="2941" y="1001"/>
                  </a:cubicBezTo>
                </a:path>
              </a:pathLst>
            </a:custGeom>
            <a:solidFill>
              <a:schemeClr val="dk1"/>
            </a:solidFill>
            <a:ln w="38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2"/>
            <p:cNvSpPr/>
            <p:nvPr/>
          </p:nvSpPr>
          <p:spPr>
            <a:xfrm>
              <a:off x="6669206" y="2624008"/>
              <a:ext cx="19881" cy="32913"/>
            </a:xfrm>
            <a:custGeom>
              <a:avLst/>
              <a:gdLst/>
              <a:ahLst/>
              <a:cxnLst/>
              <a:rect l="l" t="t" r="r" b="b"/>
              <a:pathLst>
                <a:path w="418" h="692" extrusionOk="0">
                  <a:moveTo>
                    <a:pt x="215" y="1"/>
                  </a:moveTo>
                  <a:cubicBezTo>
                    <a:pt x="96" y="1"/>
                    <a:pt x="1" y="143"/>
                    <a:pt x="1" y="346"/>
                  </a:cubicBezTo>
                  <a:cubicBezTo>
                    <a:pt x="1" y="536"/>
                    <a:pt x="96" y="691"/>
                    <a:pt x="215" y="691"/>
                  </a:cubicBezTo>
                  <a:cubicBezTo>
                    <a:pt x="322" y="691"/>
                    <a:pt x="417" y="536"/>
                    <a:pt x="417" y="346"/>
                  </a:cubicBezTo>
                  <a:cubicBezTo>
                    <a:pt x="417" y="155"/>
                    <a:pt x="322" y="1"/>
                    <a:pt x="2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2"/>
            <p:cNvSpPr/>
            <p:nvPr/>
          </p:nvSpPr>
          <p:spPr>
            <a:xfrm>
              <a:off x="6345881" y="2626291"/>
              <a:ext cx="19310" cy="32866"/>
            </a:xfrm>
            <a:custGeom>
              <a:avLst/>
              <a:gdLst/>
              <a:ahLst/>
              <a:cxnLst/>
              <a:rect l="l" t="t" r="r" b="b"/>
              <a:pathLst>
                <a:path w="406" h="691" extrusionOk="0">
                  <a:moveTo>
                    <a:pt x="203" y="0"/>
                  </a:moveTo>
                  <a:cubicBezTo>
                    <a:pt x="84" y="0"/>
                    <a:pt x="0" y="155"/>
                    <a:pt x="0" y="345"/>
                  </a:cubicBezTo>
                  <a:cubicBezTo>
                    <a:pt x="0" y="536"/>
                    <a:pt x="84" y="691"/>
                    <a:pt x="203" y="691"/>
                  </a:cubicBezTo>
                  <a:cubicBezTo>
                    <a:pt x="310" y="691"/>
                    <a:pt x="405" y="536"/>
                    <a:pt x="405" y="345"/>
                  </a:cubicBezTo>
                  <a:cubicBezTo>
                    <a:pt x="405" y="155"/>
                    <a:pt x="310" y="0"/>
                    <a:pt x="2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2"/>
            <p:cNvSpPr/>
            <p:nvPr/>
          </p:nvSpPr>
          <p:spPr>
            <a:xfrm>
              <a:off x="6326619" y="2606458"/>
              <a:ext cx="133698" cy="7420"/>
            </a:xfrm>
            <a:custGeom>
              <a:avLst/>
              <a:gdLst/>
              <a:ahLst/>
              <a:cxnLst/>
              <a:rect l="l" t="t" r="r" b="b"/>
              <a:pathLst>
                <a:path w="2811" h="156" fill="none" extrusionOk="0">
                  <a:moveTo>
                    <a:pt x="0" y="0"/>
                  </a:moveTo>
                  <a:cubicBezTo>
                    <a:pt x="0" y="0"/>
                    <a:pt x="1155" y="0"/>
                    <a:pt x="2810" y="155"/>
                  </a:cubicBezTo>
                </a:path>
              </a:pathLst>
            </a:custGeom>
            <a:solidFill>
              <a:schemeClr val="dk1"/>
            </a:solidFill>
            <a:ln w="38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2"/>
            <p:cNvSpPr/>
            <p:nvPr/>
          </p:nvSpPr>
          <p:spPr>
            <a:xfrm>
              <a:off x="6258082" y="2717135"/>
              <a:ext cx="114435" cy="61974"/>
            </a:xfrm>
            <a:custGeom>
              <a:avLst/>
              <a:gdLst/>
              <a:ahLst/>
              <a:cxnLst/>
              <a:rect l="l" t="t" r="r" b="b"/>
              <a:pathLst>
                <a:path w="2406" h="1303" extrusionOk="0">
                  <a:moveTo>
                    <a:pt x="1126" y="0"/>
                  </a:moveTo>
                  <a:cubicBezTo>
                    <a:pt x="688" y="0"/>
                    <a:pt x="247" y="219"/>
                    <a:pt x="1" y="698"/>
                  </a:cubicBezTo>
                  <a:cubicBezTo>
                    <a:pt x="96" y="793"/>
                    <a:pt x="191" y="888"/>
                    <a:pt x="298" y="960"/>
                  </a:cubicBezTo>
                  <a:cubicBezTo>
                    <a:pt x="654" y="1206"/>
                    <a:pt x="1071" y="1303"/>
                    <a:pt x="1518" y="1303"/>
                  </a:cubicBezTo>
                  <a:cubicBezTo>
                    <a:pt x="1805" y="1303"/>
                    <a:pt x="2103" y="1263"/>
                    <a:pt x="2406" y="1198"/>
                  </a:cubicBezTo>
                  <a:cubicBezTo>
                    <a:pt x="2357" y="438"/>
                    <a:pt x="1745" y="0"/>
                    <a:pt x="1126" y="0"/>
                  </a:cubicBezTo>
                  <a:close/>
                </a:path>
              </a:pathLst>
            </a:custGeom>
            <a:solidFill>
              <a:srgbClr val="243762">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2"/>
            <p:cNvSpPr/>
            <p:nvPr/>
          </p:nvSpPr>
          <p:spPr>
            <a:xfrm>
              <a:off x="6726994" y="2712569"/>
              <a:ext cx="111011" cy="59025"/>
            </a:xfrm>
            <a:custGeom>
              <a:avLst/>
              <a:gdLst/>
              <a:ahLst/>
              <a:cxnLst/>
              <a:rect l="l" t="t" r="r" b="b"/>
              <a:pathLst>
                <a:path w="2334" h="1241" extrusionOk="0">
                  <a:moveTo>
                    <a:pt x="1279" y="1"/>
                  </a:moveTo>
                  <a:cubicBezTo>
                    <a:pt x="649" y="1"/>
                    <a:pt x="29" y="461"/>
                    <a:pt x="0" y="1222"/>
                  </a:cubicBezTo>
                  <a:cubicBezTo>
                    <a:pt x="113" y="1234"/>
                    <a:pt x="226" y="1240"/>
                    <a:pt x="340" y="1240"/>
                  </a:cubicBezTo>
                  <a:cubicBezTo>
                    <a:pt x="453" y="1240"/>
                    <a:pt x="566" y="1234"/>
                    <a:pt x="679" y="1222"/>
                  </a:cubicBezTo>
                  <a:cubicBezTo>
                    <a:pt x="1274" y="1163"/>
                    <a:pt x="1858" y="936"/>
                    <a:pt x="2334" y="579"/>
                  </a:cubicBezTo>
                  <a:cubicBezTo>
                    <a:pt x="2073" y="181"/>
                    <a:pt x="1674" y="1"/>
                    <a:pt x="1279" y="1"/>
                  </a:cubicBezTo>
                  <a:close/>
                </a:path>
              </a:pathLst>
            </a:custGeom>
            <a:solidFill>
              <a:srgbClr val="243762">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2"/>
            <p:cNvSpPr/>
            <p:nvPr/>
          </p:nvSpPr>
          <p:spPr>
            <a:xfrm>
              <a:off x="4009860" y="2300246"/>
              <a:ext cx="1399717" cy="919145"/>
            </a:xfrm>
            <a:custGeom>
              <a:avLst/>
              <a:gdLst/>
              <a:ahLst/>
              <a:cxnLst/>
              <a:rect l="l" t="t" r="r" b="b"/>
              <a:pathLst>
                <a:path w="29429" h="19325" extrusionOk="0">
                  <a:moveTo>
                    <a:pt x="16011" y="1"/>
                  </a:moveTo>
                  <a:cubicBezTo>
                    <a:pt x="4256" y="1"/>
                    <a:pt x="1" y="19325"/>
                    <a:pt x="15629" y="19325"/>
                  </a:cubicBezTo>
                  <a:cubicBezTo>
                    <a:pt x="29428" y="19325"/>
                    <a:pt x="27714" y="13"/>
                    <a:pt x="16022" y="1"/>
                  </a:cubicBezTo>
                  <a:cubicBezTo>
                    <a:pt x="16018" y="1"/>
                    <a:pt x="16014" y="1"/>
                    <a:pt x="160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2"/>
            <p:cNvSpPr/>
            <p:nvPr/>
          </p:nvSpPr>
          <p:spPr>
            <a:xfrm>
              <a:off x="4338655" y="2993368"/>
              <a:ext cx="828539" cy="226017"/>
            </a:xfrm>
            <a:custGeom>
              <a:avLst/>
              <a:gdLst/>
              <a:ahLst/>
              <a:cxnLst/>
              <a:rect l="l" t="t" r="r" b="b"/>
              <a:pathLst>
                <a:path w="17420" h="4752" extrusionOk="0">
                  <a:moveTo>
                    <a:pt x="17419" y="1"/>
                  </a:moveTo>
                  <a:lnTo>
                    <a:pt x="17419" y="1"/>
                  </a:lnTo>
                  <a:cubicBezTo>
                    <a:pt x="13686" y="2184"/>
                    <a:pt x="10328" y="2919"/>
                    <a:pt x="7499" y="2919"/>
                  </a:cubicBezTo>
                  <a:cubicBezTo>
                    <a:pt x="4202" y="2919"/>
                    <a:pt x="1622" y="1920"/>
                    <a:pt x="0" y="1049"/>
                  </a:cubicBezTo>
                  <a:lnTo>
                    <a:pt x="0" y="1049"/>
                  </a:lnTo>
                  <a:cubicBezTo>
                    <a:pt x="1536" y="3239"/>
                    <a:pt x="4346" y="4752"/>
                    <a:pt x="8728" y="4752"/>
                  </a:cubicBezTo>
                  <a:cubicBezTo>
                    <a:pt x="13193" y="4752"/>
                    <a:pt x="16014" y="2739"/>
                    <a:pt x="17419" y="1"/>
                  </a:cubicBezTo>
                  <a:close/>
                </a:path>
              </a:pathLst>
            </a:custGeom>
            <a:solidFill>
              <a:srgbClr val="243762">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2"/>
            <p:cNvSpPr/>
            <p:nvPr/>
          </p:nvSpPr>
          <p:spPr>
            <a:xfrm>
              <a:off x="4504550" y="2418058"/>
              <a:ext cx="176171" cy="176172"/>
            </a:xfrm>
            <a:custGeom>
              <a:avLst/>
              <a:gdLst/>
              <a:ahLst/>
              <a:cxnLst/>
              <a:rect l="l" t="t" r="r" b="b"/>
              <a:pathLst>
                <a:path w="3704" h="3704" extrusionOk="0">
                  <a:moveTo>
                    <a:pt x="1846" y="0"/>
                  </a:moveTo>
                  <a:cubicBezTo>
                    <a:pt x="822" y="0"/>
                    <a:pt x="1" y="822"/>
                    <a:pt x="1" y="1858"/>
                  </a:cubicBezTo>
                  <a:cubicBezTo>
                    <a:pt x="1" y="2882"/>
                    <a:pt x="822" y="3703"/>
                    <a:pt x="1846" y="3703"/>
                  </a:cubicBezTo>
                  <a:cubicBezTo>
                    <a:pt x="2870" y="3703"/>
                    <a:pt x="3704" y="2882"/>
                    <a:pt x="3704" y="1858"/>
                  </a:cubicBezTo>
                  <a:cubicBezTo>
                    <a:pt x="3704" y="822"/>
                    <a:pt x="2870" y="0"/>
                    <a:pt x="18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2"/>
            <p:cNvSpPr/>
            <p:nvPr/>
          </p:nvSpPr>
          <p:spPr>
            <a:xfrm>
              <a:off x="4526096" y="2508663"/>
              <a:ext cx="154626" cy="85993"/>
            </a:xfrm>
            <a:custGeom>
              <a:avLst/>
              <a:gdLst/>
              <a:ahLst/>
              <a:cxnLst/>
              <a:rect l="l" t="t" r="r" b="b"/>
              <a:pathLst>
                <a:path w="3251" h="1808" extrusionOk="0">
                  <a:moveTo>
                    <a:pt x="3251" y="0"/>
                  </a:moveTo>
                  <a:lnTo>
                    <a:pt x="3251" y="0"/>
                  </a:lnTo>
                  <a:cubicBezTo>
                    <a:pt x="2567" y="994"/>
                    <a:pt x="1546" y="1227"/>
                    <a:pt x="735" y="1227"/>
                  </a:cubicBezTo>
                  <a:cubicBezTo>
                    <a:pt x="459" y="1227"/>
                    <a:pt x="206" y="1200"/>
                    <a:pt x="0" y="1167"/>
                  </a:cubicBezTo>
                  <a:lnTo>
                    <a:pt x="0" y="1167"/>
                  </a:lnTo>
                  <a:cubicBezTo>
                    <a:pt x="385" y="1609"/>
                    <a:pt x="888" y="1807"/>
                    <a:pt x="1383" y="1807"/>
                  </a:cubicBezTo>
                  <a:cubicBezTo>
                    <a:pt x="2315" y="1807"/>
                    <a:pt x="3220" y="1104"/>
                    <a:pt x="3251" y="0"/>
                  </a:cubicBezTo>
                  <a:close/>
                </a:path>
              </a:pathLst>
            </a:custGeom>
            <a:solidFill>
              <a:srgbClr val="243762">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2"/>
            <p:cNvSpPr/>
            <p:nvPr/>
          </p:nvSpPr>
          <p:spPr>
            <a:xfrm>
              <a:off x="4543075" y="2474086"/>
              <a:ext cx="29489" cy="18740"/>
            </a:xfrm>
            <a:custGeom>
              <a:avLst/>
              <a:gdLst/>
              <a:ahLst/>
              <a:cxnLst/>
              <a:rect l="l" t="t" r="r" b="b"/>
              <a:pathLst>
                <a:path w="620" h="394" fill="none" extrusionOk="0">
                  <a:moveTo>
                    <a:pt x="620" y="394"/>
                  </a:moveTo>
                  <a:cubicBezTo>
                    <a:pt x="584" y="1"/>
                    <a:pt x="24" y="1"/>
                    <a:pt x="1" y="394"/>
                  </a:cubicBezTo>
                </a:path>
              </a:pathLst>
            </a:custGeom>
            <a:noFill/>
            <a:ln w="38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2"/>
            <p:cNvSpPr/>
            <p:nvPr/>
          </p:nvSpPr>
          <p:spPr>
            <a:xfrm>
              <a:off x="4612753" y="2474086"/>
              <a:ext cx="29489" cy="18740"/>
            </a:xfrm>
            <a:custGeom>
              <a:avLst/>
              <a:gdLst/>
              <a:ahLst/>
              <a:cxnLst/>
              <a:rect l="l" t="t" r="r" b="b"/>
              <a:pathLst>
                <a:path w="620" h="394" fill="none" extrusionOk="0">
                  <a:moveTo>
                    <a:pt x="0" y="394"/>
                  </a:moveTo>
                  <a:cubicBezTo>
                    <a:pt x="36" y="1"/>
                    <a:pt x="595" y="1"/>
                    <a:pt x="619" y="394"/>
                  </a:cubicBezTo>
                </a:path>
              </a:pathLst>
            </a:custGeom>
            <a:noFill/>
            <a:ln w="38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2"/>
            <p:cNvSpPr/>
            <p:nvPr/>
          </p:nvSpPr>
          <p:spPr>
            <a:xfrm>
              <a:off x="4548164" y="2512611"/>
              <a:ext cx="88942" cy="34007"/>
            </a:xfrm>
            <a:custGeom>
              <a:avLst/>
              <a:gdLst/>
              <a:ahLst/>
              <a:cxnLst/>
              <a:rect l="l" t="t" r="r" b="b"/>
              <a:pathLst>
                <a:path w="1870" h="715" fill="none" extrusionOk="0">
                  <a:moveTo>
                    <a:pt x="1" y="1"/>
                  </a:moveTo>
                  <a:cubicBezTo>
                    <a:pt x="417" y="715"/>
                    <a:pt x="1453" y="715"/>
                    <a:pt x="1870" y="1"/>
                  </a:cubicBezTo>
                </a:path>
              </a:pathLst>
            </a:custGeom>
            <a:noFill/>
            <a:ln w="38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2"/>
            <p:cNvSpPr/>
            <p:nvPr/>
          </p:nvSpPr>
          <p:spPr>
            <a:xfrm>
              <a:off x="5064638" y="2778768"/>
              <a:ext cx="201047" cy="176552"/>
            </a:xfrm>
            <a:custGeom>
              <a:avLst/>
              <a:gdLst/>
              <a:ahLst/>
              <a:cxnLst/>
              <a:rect l="l" t="t" r="r" b="b"/>
              <a:pathLst>
                <a:path w="4227" h="3712" extrusionOk="0">
                  <a:moveTo>
                    <a:pt x="2109" y="0"/>
                  </a:moveTo>
                  <a:cubicBezTo>
                    <a:pt x="1792" y="0"/>
                    <a:pt x="1471" y="81"/>
                    <a:pt x="1179" y="251"/>
                  </a:cubicBezTo>
                  <a:cubicBezTo>
                    <a:pt x="298" y="774"/>
                    <a:pt x="0" y="1905"/>
                    <a:pt x="512" y="2787"/>
                  </a:cubicBezTo>
                  <a:cubicBezTo>
                    <a:pt x="853" y="3381"/>
                    <a:pt x="1474" y="3712"/>
                    <a:pt x="2110" y="3712"/>
                  </a:cubicBezTo>
                  <a:cubicBezTo>
                    <a:pt x="2430" y="3712"/>
                    <a:pt x="2754" y="3628"/>
                    <a:pt x="3048" y="3453"/>
                  </a:cubicBezTo>
                  <a:cubicBezTo>
                    <a:pt x="3929" y="2941"/>
                    <a:pt x="4227" y="1810"/>
                    <a:pt x="3715" y="917"/>
                  </a:cubicBezTo>
                  <a:cubicBezTo>
                    <a:pt x="3373" y="328"/>
                    <a:pt x="2749" y="0"/>
                    <a:pt x="210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2"/>
            <p:cNvSpPr/>
            <p:nvPr/>
          </p:nvSpPr>
          <p:spPr>
            <a:xfrm>
              <a:off x="5086136" y="2892584"/>
              <a:ext cx="163710" cy="63306"/>
            </a:xfrm>
            <a:custGeom>
              <a:avLst/>
              <a:gdLst/>
              <a:ahLst/>
              <a:cxnLst/>
              <a:rect l="l" t="t" r="r" b="b"/>
              <a:pathLst>
                <a:path w="3442" h="1331" extrusionOk="0">
                  <a:moveTo>
                    <a:pt x="3442" y="1"/>
                  </a:moveTo>
                  <a:lnTo>
                    <a:pt x="3442" y="1"/>
                  </a:lnTo>
                  <a:cubicBezTo>
                    <a:pt x="2857" y="500"/>
                    <a:pt x="2221" y="664"/>
                    <a:pt x="1633" y="664"/>
                  </a:cubicBezTo>
                  <a:cubicBezTo>
                    <a:pt x="987" y="664"/>
                    <a:pt x="399" y="466"/>
                    <a:pt x="1" y="298"/>
                  </a:cubicBezTo>
                  <a:lnTo>
                    <a:pt x="1" y="298"/>
                  </a:lnTo>
                  <a:cubicBezTo>
                    <a:pt x="347" y="996"/>
                    <a:pt x="1004" y="1331"/>
                    <a:pt x="1659" y="1331"/>
                  </a:cubicBezTo>
                  <a:cubicBezTo>
                    <a:pt x="2424" y="1331"/>
                    <a:pt x="3185" y="873"/>
                    <a:pt x="3442" y="1"/>
                  </a:cubicBezTo>
                  <a:close/>
                </a:path>
              </a:pathLst>
            </a:custGeom>
            <a:solidFill>
              <a:srgbClr val="243762">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2"/>
            <p:cNvSpPr/>
            <p:nvPr/>
          </p:nvSpPr>
          <p:spPr>
            <a:xfrm>
              <a:off x="5120666" y="2821812"/>
              <a:ext cx="34055" cy="27206"/>
            </a:xfrm>
            <a:custGeom>
              <a:avLst/>
              <a:gdLst/>
              <a:ahLst/>
              <a:cxnLst/>
              <a:rect l="l" t="t" r="r" b="b"/>
              <a:pathLst>
                <a:path w="716" h="572" fill="none" extrusionOk="0">
                  <a:moveTo>
                    <a:pt x="596" y="572"/>
                  </a:moveTo>
                  <a:cubicBezTo>
                    <a:pt x="715" y="155"/>
                    <a:pt x="96" y="0"/>
                    <a:pt x="1" y="405"/>
                  </a:cubicBezTo>
                </a:path>
              </a:pathLst>
            </a:custGeom>
            <a:noFill/>
            <a:ln w="38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2"/>
            <p:cNvSpPr/>
            <p:nvPr/>
          </p:nvSpPr>
          <p:spPr>
            <a:xfrm>
              <a:off x="5188061" y="2842739"/>
              <a:ext cx="31201" cy="23829"/>
            </a:xfrm>
            <a:custGeom>
              <a:avLst/>
              <a:gdLst/>
              <a:ahLst/>
              <a:cxnLst/>
              <a:rect l="l" t="t" r="r" b="b"/>
              <a:pathLst>
                <a:path w="656" h="501" fill="none" extrusionOk="0">
                  <a:moveTo>
                    <a:pt x="1" y="346"/>
                  </a:moveTo>
                  <a:cubicBezTo>
                    <a:pt x="132" y="1"/>
                    <a:pt x="656" y="132"/>
                    <a:pt x="596" y="501"/>
                  </a:cubicBezTo>
                </a:path>
              </a:pathLst>
            </a:custGeom>
            <a:noFill/>
            <a:ln w="38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2"/>
            <p:cNvSpPr/>
            <p:nvPr/>
          </p:nvSpPr>
          <p:spPr>
            <a:xfrm>
              <a:off x="5120666" y="2862002"/>
              <a:ext cx="85565" cy="50464"/>
            </a:xfrm>
            <a:custGeom>
              <a:avLst/>
              <a:gdLst/>
              <a:ahLst/>
              <a:cxnLst/>
              <a:rect l="l" t="t" r="r" b="b"/>
              <a:pathLst>
                <a:path w="1799" h="1061" fill="none" extrusionOk="0">
                  <a:moveTo>
                    <a:pt x="1" y="1"/>
                  </a:moveTo>
                  <a:cubicBezTo>
                    <a:pt x="215" y="798"/>
                    <a:pt x="1215" y="1060"/>
                    <a:pt x="1799" y="477"/>
                  </a:cubicBezTo>
                </a:path>
              </a:pathLst>
            </a:custGeom>
            <a:noFill/>
            <a:ln w="38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2"/>
            <p:cNvSpPr/>
            <p:nvPr/>
          </p:nvSpPr>
          <p:spPr>
            <a:xfrm>
              <a:off x="4593063" y="3122023"/>
              <a:ext cx="141879" cy="128371"/>
            </a:xfrm>
            <a:custGeom>
              <a:avLst/>
              <a:gdLst/>
              <a:ahLst/>
              <a:cxnLst/>
              <a:rect l="l" t="t" r="r" b="b"/>
              <a:pathLst>
                <a:path w="2983" h="2699" extrusionOk="0">
                  <a:moveTo>
                    <a:pt x="746" y="1"/>
                  </a:moveTo>
                  <a:cubicBezTo>
                    <a:pt x="369" y="1"/>
                    <a:pt x="0" y="280"/>
                    <a:pt x="57" y="927"/>
                  </a:cubicBezTo>
                  <a:cubicBezTo>
                    <a:pt x="128" y="1808"/>
                    <a:pt x="819" y="2368"/>
                    <a:pt x="1212" y="2618"/>
                  </a:cubicBezTo>
                  <a:cubicBezTo>
                    <a:pt x="1295" y="2672"/>
                    <a:pt x="1390" y="2698"/>
                    <a:pt x="1486" y="2698"/>
                  </a:cubicBezTo>
                  <a:cubicBezTo>
                    <a:pt x="1581" y="2698"/>
                    <a:pt x="1676" y="2672"/>
                    <a:pt x="1759" y="2618"/>
                  </a:cubicBezTo>
                  <a:cubicBezTo>
                    <a:pt x="2152" y="2368"/>
                    <a:pt x="2855" y="1808"/>
                    <a:pt x="2926" y="927"/>
                  </a:cubicBezTo>
                  <a:cubicBezTo>
                    <a:pt x="2983" y="280"/>
                    <a:pt x="2611" y="1"/>
                    <a:pt x="2230" y="1"/>
                  </a:cubicBezTo>
                  <a:cubicBezTo>
                    <a:pt x="1890" y="1"/>
                    <a:pt x="1542" y="224"/>
                    <a:pt x="1486" y="606"/>
                  </a:cubicBezTo>
                  <a:cubicBezTo>
                    <a:pt x="1429" y="224"/>
                    <a:pt x="1084" y="1"/>
                    <a:pt x="7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2"/>
            <p:cNvSpPr/>
            <p:nvPr/>
          </p:nvSpPr>
          <p:spPr>
            <a:xfrm>
              <a:off x="4628021" y="3163830"/>
              <a:ext cx="104257" cy="86564"/>
            </a:xfrm>
            <a:custGeom>
              <a:avLst/>
              <a:gdLst/>
              <a:ahLst/>
              <a:cxnLst/>
              <a:rect l="l" t="t" r="r" b="b"/>
              <a:pathLst>
                <a:path w="2192" h="1820" extrusionOk="0">
                  <a:moveTo>
                    <a:pt x="2191" y="1"/>
                  </a:moveTo>
                  <a:cubicBezTo>
                    <a:pt x="1501" y="1108"/>
                    <a:pt x="560" y="1346"/>
                    <a:pt x="1" y="1358"/>
                  </a:cubicBezTo>
                  <a:cubicBezTo>
                    <a:pt x="143" y="1501"/>
                    <a:pt x="310" y="1632"/>
                    <a:pt x="477" y="1739"/>
                  </a:cubicBezTo>
                  <a:cubicBezTo>
                    <a:pt x="560" y="1793"/>
                    <a:pt x="655" y="1819"/>
                    <a:pt x="751" y="1819"/>
                  </a:cubicBezTo>
                  <a:cubicBezTo>
                    <a:pt x="846" y="1819"/>
                    <a:pt x="941" y="1793"/>
                    <a:pt x="1024" y="1739"/>
                  </a:cubicBezTo>
                  <a:cubicBezTo>
                    <a:pt x="1417" y="1489"/>
                    <a:pt x="2120" y="929"/>
                    <a:pt x="2191" y="48"/>
                  </a:cubicBezTo>
                  <a:lnTo>
                    <a:pt x="2191" y="1"/>
                  </a:lnTo>
                  <a:close/>
                </a:path>
              </a:pathLst>
            </a:custGeom>
            <a:solidFill>
              <a:srgbClr val="243762">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2"/>
            <p:cNvSpPr/>
            <p:nvPr/>
          </p:nvSpPr>
          <p:spPr>
            <a:xfrm>
              <a:off x="4457417" y="3000455"/>
              <a:ext cx="131130" cy="118145"/>
            </a:xfrm>
            <a:custGeom>
              <a:avLst/>
              <a:gdLst/>
              <a:ahLst/>
              <a:cxnLst/>
              <a:rect l="l" t="t" r="r" b="b"/>
              <a:pathLst>
                <a:path w="2757" h="2484" extrusionOk="0">
                  <a:moveTo>
                    <a:pt x="2067" y="0"/>
                  </a:moveTo>
                  <a:cubicBezTo>
                    <a:pt x="1755" y="0"/>
                    <a:pt x="1435" y="205"/>
                    <a:pt x="1385" y="554"/>
                  </a:cubicBezTo>
                  <a:cubicBezTo>
                    <a:pt x="1334" y="207"/>
                    <a:pt x="1015" y="4"/>
                    <a:pt x="700" y="4"/>
                  </a:cubicBezTo>
                  <a:cubicBezTo>
                    <a:pt x="347" y="4"/>
                    <a:pt x="1" y="260"/>
                    <a:pt x="51" y="852"/>
                  </a:cubicBezTo>
                  <a:cubicBezTo>
                    <a:pt x="123" y="1662"/>
                    <a:pt x="766" y="2174"/>
                    <a:pt x="1135" y="2412"/>
                  </a:cubicBezTo>
                  <a:cubicBezTo>
                    <a:pt x="1212" y="2459"/>
                    <a:pt x="1299" y="2483"/>
                    <a:pt x="1385" y="2483"/>
                  </a:cubicBezTo>
                  <a:cubicBezTo>
                    <a:pt x="1471" y="2483"/>
                    <a:pt x="1557" y="2459"/>
                    <a:pt x="1635" y="2412"/>
                  </a:cubicBezTo>
                  <a:cubicBezTo>
                    <a:pt x="2004" y="2174"/>
                    <a:pt x="2635" y="1662"/>
                    <a:pt x="2706" y="852"/>
                  </a:cubicBezTo>
                  <a:cubicBezTo>
                    <a:pt x="2757" y="256"/>
                    <a:pt x="2416" y="0"/>
                    <a:pt x="206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2"/>
            <p:cNvSpPr/>
            <p:nvPr/>
          </p:nvSpPr>
          <p:spPr>
            <a:xfrm>
              <a:off x="4489854" y="3039265"/>
              <a:ext cx="96885" cy="79905"/>
            </a:xfrm>
            <a:custGeom>
              <a:avLst/>
              <a:gdLst/>
              <a:ahLst/>
              <a:cxnLst/>
              <a:rect l="l" t="t" r="r" b="b"/>
              <a:pathLst>
                <a:path w="2037" h="1680" extrusionOk="0">
                  <a:moveTo>
                    <a:pt x="2036" y="0"/>
                  </a:moveTo>
                  <a:cubicBezTo>
                    <a:pt x="1393" y="1024"/>
                    <a:pt x="524" y="1227"/>
                    <a:pt x="0" y="1250"/>
                  </a:cubicBezTo>
                  <a:cubicBezTo>
                    <a:pt x="143" y="1381"/>
                    <a:pt x="286" y="1501"/>
                    <a:pt x="453" y="1608"/>
                  </a:cubicBezTo>
                  <a:cubicBezTo>
                    <a:pt x="530" y="1655"/>
                    <a:pt x="617" y="1679"/>
                    <a:pt x="703" y="1679"/>
                  </a:cubicBezTo>
                  <a:cubicBezTo>
                    <a:pt x="789" y="1679"/>
                    <a:pt x="875" y="1655"/>
                    <a:pt x="953" y="1608"/>
                  </a:cubicBezTo>
                  <a:cubicBezTo>
                    <a:pt x="1322" y="1381"/>
                    <a:pt x="1965" y="858"/>
                    <a:pt x="2036" y="48"/>
                  </a:cubicBezTo>
                  <a:lnTo>
                    <a:pt x="2036" y="0"/>
                  </a:lnTo>
                  <a:close/>
                </a:path>
              </a:pathLst>
            </a:custGeom>
            <a:solidFill>
              <a:srgbClr val="243762">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2"/>
            <p:cNvSpPr/>
            <p:nvPr/>
          </p:nvSpPr>
          <p:spPr>
            <a:xfrm>
              <a:off x="4549021" y="2615012"/>
              <a:ext cx="388110" cy="335934"/>
            </a:xfrm>
            <a:custGeom>
              <a:avLst/>
              <a:gdLst/>
              <a:ahLst/>
              <a:cxnLst/>
              <a:rect l="l" t="t" r="r" b="b"/>
              <a:pathLst>
                <a:path w="8160" h="7063" extrusionOk="0">
                  <a:moveTo>
                    <a:pt x="7182" y="1"/>
                  </a:moveTo>
                  <a:cubicBezTo>
                    <a:pt x="6959" y="1"/>
                    <a:pt x="6734" y="103"/>
                    <a:pt x="6579" y="348"/>
                  </a:cubicBezTo>
                  <a:lnTo>
                    <a:pt x="3900" y="5075"/>
                  </a:lnTo>
                  <a:lnTo>
                    <a:pt x="1531" y="2527"/>
                  </a:lnTo>
                  <a:cubicBezTo>
                    <a:pt x="1371" y="2379"/>
                    <a:pt x="1195" y="2316"/>
                    <a:pt x="1026" y="2316"/>
                  </a:cubicBezTo>
                  <a:cubicBezTo>
                    <a:pt x="474" y="2316"/>
                    <a:pt x="1" y="2983"/>
                    <a:pt x="447" y="3539"/>
                  </a:cubicBezTo>
                  <a:lnTo>
                    <a:pt x="3495" y="6825"/>
                  </a:lnTo>
                  <a:cubicBezTo>
                    <a:pt x="3638" y="6980"/>
                    <a:pt x="3840" y="7063"/>
                    <a:pt x="4043" y="7063"/>
                  </a:cubicBezTo>
                  <a:lnTo>
                    <a:pt x="4138" y="7063"/>
                  </a:lnTo>
                  <a:cubicBezTo>
                    <a:pt x="4364" y="7027"/>
                    <a:pt x="4579" y="6896"/>
                    <a:pt x="4698" y="6694"/>
                  </a:cubicBezTo>
                  <a:lnTo>
                    <a:pt x="7865" y="1086"/>
                  </a:lnTo>
                  <a:cubicBezTo>
                    <a:pt x="8160" y="504"/>
                    <a:pt x="7676" y="1"/>
                    <a:pt x="71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2"/>
            <p:cNvSpPr/>
            <p:nvPr/>
          </p:nvSpPr>
          <p:spPr>
            <a:xfrm>
              <a:off x="5615380" y="2712902"/>
              <a:ext cx="251463" cy="185351"/>
            </a:xfrm>
            <a:custGeom>
              <a:avLst/>
              <a:gdLst/>
              <a:ahLst/>
              <a:cxnLst/>
              <a:rect l="l" t="t" r="r" b="b"/>
              <a:pathLst>
                <a:path w="5287" h="3897" extrusionOk="0">
                  <a:moveTo>
                    <a:pt x="2926" y="0"/>
                  </a:moveTo>
                  <a:cubicBezTo>
                    <a:pt x="770" y="0"/>
                    <a:pt x="0" y="3896"/>
                    <a:pt x="2529" y="3896"/>
                  </a:cubicBezTo>
                  <a:cubicBezTo>
                    <a:pt x="2562" y="3896"/>
                    <a:pt x="2597" y="3896"/>
                    <a:pt x="2632" y="3894"/>
                  </a:cubicBezTo>
                  <a:cubicBezTo>
                    <a:pt x="5287" y="3787"/>
                    <a:pt x="5084" y="60"/>
                    <a:pt x="2965" y="1"/>
                  </a:cubicBezTo>
                  <a:cubicBezTo>
                    <a:pt x="2952" y="1"/>
                    <a:pt x="2939" y="0"/>
                    <a:pt x="29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2"/>
            <p:cNvSpPr/>
            <p:nvPr/>
          </p:nvSpPr>
          <p:spPr>
            <a:xfrm>
              <a:off x="5663512" y="2836944"/>
              <a:ext cx="164804" cy="61308"/>
            </a:xfrm>
            <a:custGeom>
              <a:avLst/>
              <a:gdLst/>
              <a:ahLst/>
              <a:cxnLst/>
              <a:rect l="l" t="t" r="r" b="b"/>
              <a:pathLst>
                <a:path w="3465" h="1289" extrusionOk="0">
                  <a:moveTo>
                    <a:pt x="3465" y="0"/>
                  </a:moveTo>
                  <a:lnTo>
                    <a:pt x="3465" y="0"/>
                  </a:lnTo>
                  <a:cubicBezTo>
                    <a:pt x="2844" y="399"/>
                    <a:pt x="2194" y="535"/>
                    <a:pt x="1597" y="535"/>
                  </a:cubicBezTo>
                  <a:cubicBezTo>
                    <a:pt x="979" y="535"/>
                    <a:pt x="418" y="390"/>
                    <a:pt x="0" y="238"/>
                  </a:cubicBezTo>
                  <a:lnTo>
                    <a:pt x="0" y="238"/>
                  </a:lnTo>
                  <a:cubicBezTo>
                    <a:pt x="172" y="835"/>
                    <a:pt x="654" y="1288"/>
                    <a:pt x="1520" y="1288"/>
                  </a:cubicBezTo>
                  <a:cubicBezTo>
                    <a:pt x="1553" y="1288"/>
                    <a:pt x="1586" y="1287"/>
                    <a:pt x="1620" y="1286"/>
                  </a:cubicBezTo>
                  <a:cubicBezTo>
                    <a:pt x="2632" y="1250"/>
                    <a:pt x="3227" y="691"/>
                    <a:pt x="3465" y="0"/>
                  </a:cubicBezTo>
                  <a:close/>
                </a:path>
              </a:pathLst>
            </a:custGeom>
            <a:solidFill>
              <a:srgbClr val="243762">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2"/>
            <p:cNvSpPr/>
            <p:nvPr/>
          </p:nvSpPr>
          <p:spPr>
            <a:xfrm>
              <a:off x="5871643" y="2968643"/>
              <a:ext cx="130559" cy="89750"/>
            </a:xfrm>
            <a:custGeom>
              <a:avLst/>
              <a:gdLst/>
              <a:ahLst/>
              <a:cxnLst/>
              <a:rect l="l" t="t" r="r" b="b"/>
              <a:pathLst>
                <a:path w="2745" h="1887" extrusionOk="0">
                  <a:moveTo>
                    <a:pt x="1324" y="0"/>
                  </a:moveTo>
                  <a:cubicBezTo>
                    <a:pt x="0" y="0"/>
                    <a:pt x="321" y="1887"/>
                    <a:pt x="1315" y="1887"/>
                  </a:cubicBezTo>
                  <a:cubicBezTo>
                    <a:pt x="2232" y="1887"/>
                    <a:pt x="2744" y="113"/>
                    <a:pt x="1446" y="5"/>
                  </a:cubicBezTo>
                  <a:cubicBezTo>
                    <a:pt x="1404" y="2"/>
                    <a:pt x="1363" y="0"/>
                    <a:pt x="13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2"/>
            <p:cNvSpPr/>
            <p:nvPr/>
          </p:nvSpPr>
          <p:spPr>
            <a:xfrm>
              <a:off x="5897374" y="3027763"/>
              <a:ext cx="75910" cy="30630"/>
            </a:xfrm>
            <a:custGeom>
              <a:avLst/>
              <a:gdLst/>
              <a:ahLst/>
              <a:cxnLst/>
              <a:rect l="l" t="t" r="r" b="b"/>
              <a:pathLst>
                <a:path w="1596" h="644" extrusionOk="0">
                  <a:moveTo>
                    <a:pt x="1596" y="1"/>
                  </a:moveTo>
                  <a:lnTo>
                    <a:pt x="1596" y="1"/>
                  </a:lnTo>
                  <a:cubicBezTo>
                    <a:pt x="1318" y="133"/>
                    <a:pt x="1018" y="199"/>
                    <a:pt x="717" y="199"/>
                  </a:cubicBezTo>
                  <a:cubicBezTo>
                    <a:pt x="476" y="199"/>
                    <a:pt x="233" y="157"/>
                    <a:pt x="1" y="72"/>
                  </a:cubicBezTo>
                  <a:lnTo>
                    <a:pt x="1" y="72"/>
                  </a:lnTo>
                  <a:cubicBezTo>
                    <a:pt x="108" y="405"/>
                    <a:pt x="417" y="632"/>
                    <a:pt x="774" y="644"/>
                  </a:cubicBezTo>
                  <a:cubicBezTo>
                    <a:pt x="1144" y="644"/>
                    <a:pt x="1453" y="346"/>
                    <a:pt x="1596" y="1"/>
                  </a:cubicBezTo>
                  <a:close/>
                </a:path>
              </a:pathLst>
            </a:custGeom>
            <a:solidFill>
              <a:srgbClr val="243762">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2"/>
            <p:cNvSpPr/>
            <p:nvPr/>
          </p:nvSpPr>
          <p:spPr>
            <a:xfrm>
              <a:off x="6449518" y="1673814"/>
              <a:ext cx="210702" cy="324519"/>
            </a:xfrm>
            <a:custGeom>
              <a:avLst/>
              <a:gdLst/>
              <a:ahLst/>
              <a:cxnLst/>
              <a:rect l="l" t="t" r="r" b="b"/>
              <a:pathLst>
                <a:path w="4430" h="6823" extrusionOk="0">
                  <a:moveTo>
                    <a:pt x="1909" y="1"/>
                  </a:moveTo>
                  <a:cubicBezTo>
                    <a:pt x="1215" y="1"/>
                    <a:pt x="522" y="348"/>
                    <a:pt x="131" y="1024"/>
                  </a:cubicBezTo>
                  <a:cubicBezTo>
                    <a:pt x="0" y="1250"/>
                    <a:pt x="72" y="1548"/>
                    <a:pt x="298" y="1679"/>
                  </a:cubicBezTo>
                  <a:cubicBezTo>
                    <a:pt x="377" y="1722"/>
                    <a:pt x="463" y="1743"/>
                    <a:pt x="547" y="1743"/>
                  </a:cubicBezTo>
                  <a:cubicBezTo>
                    <a:pt x="716" y="1743"/>
                    <a:pt x="877" y="1659"/>
                    <a:pt x="965" y="1500"/>
                  </a:cubicBezTo>
                  <a:cubicBezTo>
                    <a:pt x="1155" y="1167"/>
                    <a:pt x="1512" y="964"/>
                    <a:pt x="1893" y="964"/>
                  </a:cubicBezTo>
                  <a:cubicBezTo>
                    <a:pt x="1907" y="964"/>
                    <a:pt x="1922" y="963"/>
                    <a:pt x="1936" y="963"/>
                  </a:cubicBezTo>
                  <a:cubicBezTo>
                    <a:pt x="2536" y="963"/>
                    <a:pt x="3024" y="1455"/>
                    <a:pt x="3024" y="2060"/>
                  </a:cubicBezTo>
                  <a:cubicBezTo>
                    <a:pt x="3024" y="2653"/>
                    <a:pt x="2536" y="3144"/>
                    <a:pt x="1936" y="3144"/>
                  </a:cubicBezTo>
                  <a:cubicBezTo>
                    <a:pt x="1922" y="3144"/>
                    <a:pt x="1907" y="3144"/>
                    <a:pt x="1893" y="3143"/>
                  </a:cubicBezTo>
                  <a:cubicBezTo>
                    <a:pt x="1631" y="3155"/>
                    <a:pt x="1429" y="3357"/>
                    <a:pt x="1417" y="3619"/>
                  </a:cubicBezTo>
                  <a:cubicBezTo>
                    <a:pt x="1417" y="3631"/>
                    <a:pt x="1429" y="3631"/>
                    <a:pt x="1429" y="3643"/>
                  </a:cubicBezTo>
                  <a:cubicBezTo>
                    <a:pt x="1429" y="3655"/>
                    <a:pt x="1417" y="3655"/>
                    <a:pt x="1417" y="3655"/>
                  </a:cubicBezTo>
                  <a:lnTo>
                    <a:pt x="1417" y="4679"/>
                  </a:lnTo>
                  <a:cubicBezTo>
                    <a:pt x="1417" y="4941"/>
                    <a:pt x="1631" y="5143"/>
                    <a:pt x="1893" y="5143"/>
                  </a:cubicBezTo>
                  <a:cubicBezTo>
                    <a:pt x="1901" y="5144"/>
                    <a:pt x="1908" y="5144"/>
                    <a:pt x="1915" y="5144"/>
                  </a:cubicBezTo>
                  <a:cubicBezTo>
                    <a:pt x="2178" y="5144"/>
                    <a:pt x="2381" y="4934"/>
                    <a:pt x="2369" y="4679"/>
                  </a:cubicBezTo>
                  <a:lnTo>
                    <a:pt x="2369" y="4048"/>
                  </a:lnTo>
                  <a:lnTo>
                    <a:pt x="2369" y="4036"/>
                  </a:lnTo>
                  <a:cubicBezTo>
                    <a:pt x="3798" y="3703"/>
                    <a:pt x="4429" y="2012"/>
                    <a:pt x="3548" y="833"/>
                  </a:cubicBezTo>
                  <a:cubicBezTo>
                    <a:pt x="3140" y="274"/>
                    <a:pt x="2524" y="1"/>
                    <a:pt x="1909" y="1"/>
                  </a:cubicBezTo>
                  <a:close/>
                  <a:moveTo>
                    <a:pt x="1914" y="5702"/>
                  </a:moveTo>
                  <a:cubicBezTo>
                    <a:pt x="1907" y="5702"/>
                    <a:pt x="1900" y="5703"/>
                    <a:pt x="1893" y="5703"/>
                  </a:cubicBezTo>
                  <a:cubicBezTo>
                    <a:pt x="1631" y="5703"/>
                    <a:pt x="1429" y="5917"/>
                    <a:pt x="1417" y="6179"/>
                  </a:cubicBezTo>
                  <a:lnTo>
                    <a:pt x="1417" y="6346"/>
                  </a:lnTo>
                  <a:cubicBezTo>
                    <a:pt x="1417" y="6608"/>
                    <a:pt x="1631" y="6822"/>
                    <a:pt x="1893" y="6822"/>
                  </a:cubicBezTo>
                  <a:cubicBezTo>
                    <a:pt x="1900" y="6822"/>
                    <a:pt x="1908" y="6823"/>
                    <a:pt x="1915" y="6823"/>
                  </a:cubicBezTo>
                  <a:cubicBezTo>
                    <a:pt x="2178" y="6823"/>
                    <a:pt x="2381" y="6612"/>
                    <a:pt x="2369" y="6346"/>
                  </a:cubicBezTo>
                  <a:lnTo>
                    <a:pt x="2369" y="6179"/>
                  </a:lnTo>
                  <a:cubicBezTo>
                    <a:pt x="2369" y="5913"/>
                    <a:pt x="2166" y="5702"/>
                    <a:pt x="1914" y="570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2"/>
            <p:cNvSpPr/>
            <p:nvPr/>
          </p:nvSpPr>
          <p:spPr>
            <a:xfrm>
              <a:off x="6241103" y="1839092"/>
              <a:ext cx="164852" cy="252700"/>
            </a:xfrm>
            <a:custGeom>
              <a:avLst/>
              <a:gdLst/>
              <a:ahLst/>
              <a:cxnLst/>
              <a:rect l="l" t="t" r="r" b="b"/>
              <a:pathLst>
                <a:path w="3466" h="5313" extrusionOk="0">
                  <a:moveTo>
                    <a:pt x="1855" y="1"/>
                  </a:moveTo>
                  <a:cubicBezTo>
                    <a:pt x="1848" y="1"/>
                    <a:pt x="1841" y="1"/>
                    <a:pt x="1834" y="1"/>
                  </a:cubicBezTo>
                  <a:cubicBezTo>
                    <a:pt x="1632" y="1"/>
                    <a:pt x="1465" y="180"/>
                    <a:pt x="1477" y="382"/>
                  </a:cubicBezTo>
                  <a:lnTo>
                    <a:pt x="1477" y="525"/>
                  </a:lnTo>
                  <a:cubicBezTo>
                    <a:pt x="1477" y="721"/>
                    <a:pt x="1644" y="883"/>
                    <a:pt x="1838" y="883"/>
                  </a:cubicBezTo>
                  <a:cubicBezTo>
                    <a:pt x="1844" y="883"/>
                    <a:pt x="1851" y="883"/>
                    <a:pt x="1858" y="883"/>
                  </a:cubicBezTo>
                  <a:cubicBezTo>
                    <a:pt x="2060" y="871"/>
                    <a:pt x="2215" y="704"/>
                    <a:pt x="2215" y="502"/>
                  </a:cubicBezTo>
                  <a:lnTo>
                    <a:pt x="2215" y="359"/>
                  </a:lnTo>
                  <a:cubicBezTo>
                    <a:pt x="2215" y="163"/>
                    <a:pt x="2048" y="1"/>
                    <a:pt x="1855" y="1"/>
                  </a:cubicBezTo>
                  <a:close/>
                  <a:moveTo>
                    <a:pt x="1904" y="1311"/>
                  </a:moveTo>
                  <a:cubicBezTo>
                    <a:pt x="1896" y="1311"/>
                    <a:pt x="1889" y="1311"/>
                    <a:pt x="1882" y="1311"/>
                  </a:cubicBezTo>
                  <a:cubicBezTo>
                    <a:pt x="1668" y="1311"/>
                    <a:pt x="1501" y="1478"/>
                    <a:pt x="1513" y="1692"/>
                  </a:cubicBezTo>
                  <a:lnTo>
                    <a:pt x="1537" y="2180"/>
                  </a:lnTo>
                  <a:lnTo>
                    <a:pt x="1548" y="2180"/>
                  </a:lnTo>
                  <a:cubicBezTo>
                    <a:pt x="441" y="2490"/>
                    <a:pt x="1" y="3811"/>
                    <a:pt x="715" y="4716"/>
                  </a:cubicBezTo>
                  <a:cubicBezTo>
                    <a:pt x="1037" y="5118"/>
                    <a:pt x="1496" y="5313"/>
                    <a:pt x="1953" y="5313"/>
                  </a:cubicBezTo>
                  <a:cubicBezTo>
                    <a:pt x="2512" y="5313"/>
                    <a:pt x="3069" y="5023"/>
                    <a:pt x="3370" y="4466"/>
                  </a:cubicBezTo>
                  <a:cubicBezTo>
                    <a:pt x="3465" y="4288"/>
                    <a:pt x="3406" y="4062"/>
                    <a:pt x="3215" y="3966"/>
                  </a:cubicBezTo>
                  <a:cubicBezTo>
                    <a:pt x="3159" y="3936"/>
                    <a:pt x="3098" y="3922"/>
                    <a:pt x="3037" y="3922"/>
                  </a:cubicBezTo>
                  <a:cubicBezTo>
                    <a:pt x="2906" y="3922"/>
                    <a:pt x="2777" y="3991"/>
                    <a:pt x="2703" y="4121"/>
                  </a:cubicBezTo>
                  <a:cubicBezTo>
                    <a:pt x="2572" y="4383"/>
                    <a:pt x="2299" y="4550"/>
                    <a:pt x="2001" y="4562"/>
                  </a:cubicBezTo>
                  <a:cubicBezTo>
                    <a:pt x="1986" y="4562"/>
                    <a:pt x="1971" y="4563"/>
                    <a:pt x="1956" y="4563"/>
                  </a:cubicBezTo>
                  <a:cubicBezTo>
                    <a:pt x="1488" y="4563"/>
                    <a:pt x="1108" y="4202"/>
                    <a:pt x="1096" y="3740"/>
                  </a:cubicBezTo>
                  <a:cubicBezTo>
                    <a:pt x="1084" y="3264"/>
                    <a:pt x="1465" y="2871"/>
                    <a:pt x="1941" y="2871"/>
                  </a:cubicBezTo>
                  <a:cubicBezTo>
                    <a:pt x="2144" y="2847"/>
                    <a:pt x="2299" y="2680"/>
                    <a:pt x="2299" y="2478"/>
                  </a:cubicBezTo>
                  <a:cubicBezTo>
                    <a:pt x="2299" y="2472"/>
                    <a:pt x="2299" y="2472"/>
                    <a:pt x="2297" y="2472"/>
                  </a:cubicBezTo>
                  <a:cubicBezTo>
                    <a:pt x="2296" y="2472"/>
                    <a:pt x="2293" y="2472"/>
                    <a:pt x="2287" y="2466"/>
                  </a:cubicBezTo>
                  <a:cubicBezTo>
                    <a:pt x="2275" y="2454"/>
                    <a:pt x="2287" y="2454"/>
                    <a:pt x="2287" y="2454"/>
                  </a:cubicBezTo>
                  <a:lnTo>
                    <a:pt x="2263" y="1668"/>
                  </a:lnTo>
                  <a:cubicBezTo>
                    <a:pt x="2251" y="1462"/>
                    <a:pt x="2096" y="1311"/>
                    <a:pt x="1904" y="131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2"/>
            <p:cNvSpPr/>
            <p:nvPr/>
          </p:nvSpPr>
          <p:spPr>
            <a:xfrm>
              <a:off x="6669206" y="1839520"/>
              <a:ext cx="207610" cy="210559"/>
            </a:xfrm>
            <a:custGeom>
              <a:avLst/>
              <a:gdLst/>
              <a:ahLst/>
              <a:cxnLst/>
              <a:rect l="l" t="t" r="r" b="b"/>
              <a:pathLst>
                <a:path w="4365" h="4427" extrusionOk="0">
                  <a:moveTo>
                    <a:pt x="2686" y="1"/>
                  </a:moveTo>
                  <a:cubicBezTo>
                    <a:pt x="2528" y="1"/>
                    <a:pt x="2366" y="25"/>
                    <a:pt x="2203" y="76"/>
                  </a:cubicBezTo>
                  <a:cubicBezTo>
                    <a:pt x="1745" y="193"/>
                    <a:pt x="1888" y="817"/>
                    <a:pt x="2283" y="817"/>
                  </a:cubicBezTo>
                  <a:cubicBezTo>
                    <a:pt x="2328" y="817"/>
                    <a:pt x="2378" y="809"/>
                    <a:pt x="2430" y="790"/>
                  </a:cubicBezTo>
                  <a:cubicBezTo>
                    <a:pt x="2514" y="762"/>
                    <a:pt x="2600" y="749"/>
                    <a:pt x="2686" y="749"/>
                  </a:cubicBezTo>
                  <a:cubicBezTo>
                    <a:pt x="2890" y="749"/>
                    <a:pt x="3088" y="826"/>
                    <a:pt x="3239" y="969"/>
                  </a:cubicBezTo>
                  <a:cubicBezTo>
                    <a:pt x="3890" y="1564"/>
                    <a:pt x="3336" y="2456"/>
                    <a:pt x="2665" y="2456"/>
                  </a:cubicBezTo>
                  <a:cubicBezTo>
                    <a:pt x="2477" y="2456"/>
                    <a:pt x="2279" y="2386"/>
                    <a:pt x="2096" y="2219"/>
                  </a:cubicBezTo>
                  <a:cubicBezTo>
                    <a:pt x="2024" y="2158"/>
                    <a:pt x="1936" y="2128"/>
                    <a:pt x="1848" y="2128"/>
                  </a:cubicBezTo>
                  <a:cubicBezTo>
                    <a:pt x="1748" y="2128"/>
                    <a:pt x="1648" y="2167"/>
                    <a:pt x="1572" y="2243"/>
                  </a:cubicBezTo>
                  <a:cubicBezTo>
                    <a:pt x="1572" y="2255"/>
                    <a:pt x="1572" y="2255"/>
                    <a:pt x="1572" y="2255"/>
                  </a:cubicBezTo>
                  <a:lnTo>
                    <a:pt x="1560" y="2255"/>
                  </a:lnTo>
                  <a:lnTo>
                    <a:pt x="1025" y="2838"/>
                  </a:lnTo>
                  <a:cubicBezTo>
                    <a:pt x="894" y="2993"/>
                    <a:pt x="894" y="3219"/>
                    <a:pt x="1049" y="3362"/>
                  </a:cubicBezTo>
                  <a:cubicBezTo>
                    <a:pt x="1121" y="3429"/>
                    <a:pt x="1212" y="3462"/>
                    <a:pt x="1302" y="3462"/>
                  </a:cubicBezTo>
                  <a:cubicBezTo>
                    <a:pt x="1403" y="3462"/>
                    <a:pt x="1503" y="3420"/>
                    <a:pt x="1572" y="3338"/>
                  </a:cubicBezTo>
                  <a:lnTo>
                    <a:pt x="1906" y="2981"/>
                  </a:lnTo>
                  <a:cubicBezTo>
                    <a:pt x="2157" y="3121"/>
                    <a:pt x="2423" y="3186"/>
                    <a:pt x="2683" y="3186"/>
                  </a:cubicBezTo>
                  <a:cubicBezTo>
                    <a:pt x="3457" y="3186"/>
                    <a:pt x="4174" y="2611"/>
                    <a:pt x="4263" y="1755"/>
                  </a:cubicBezTo>
                  <a:cubicBezTo>
                    <a:pt x="4365" y="791"/>
                    <a:pt x="3594" y="1"/>
                    <a:pt x="2686" y="1"/>
                  </a:cubicBezTo>
                  <a:close/>
                  <a:moveTo>
                    <a:pt x="515" y="3580"/>
                  </a:moveTo>
                  <a:cubicBezTo>
                    <a:pt x="415" y="3580"/>
                    <a:pt x="315" y="3619"/>
                    <a:pt x="239" y="3695"/>
                  </a:cubicBezTo>
                  <a:lnTo>
                    <a:pt x="144" y="3802"/>
                  </a:lnTo>
                  <a:cubicBezTo>
                    <a:pt x="1" y="3945"/>
                    <a:pt x="13" y="4183"/>
                    <a:pt x="167" y="4326"/>
                  </a:cubicBezTo>
                  <a:cubicBezTo>
                    <a:pt x="240" y="4394"/>
                    <a:pt x="331" y="4426"/>
                    <a:pt x="421" y="4426"/>
                  </a:cubicBezTo>
                  <a:cubicBezTo>
                    <a:pt x="522" y="4426"/>
                    <a:pt x="622" y="4385"/>
                    <a:pt x="691" y="4303"/>
                  </a:cubicBezTo>
                  <a:lnTo>
                    <a:pt x="787" y="4195"/>
                  </a:lnTo>
                  <a:lnTo>
                    <a:pt x="787" y="4207"/>
                  </a:lnTo>
                  <a:cubicBezTo>
                    <a:pt x="929" y="4053"/>
                    <a:pt x="918" y="3814"/>
                    <a:pt x="763" y="3672"/>
                  </a:cubicBezTo>
                  <a:cubicBezTo>
                    <a:pt x="690" y="3610"/>
                    <a:pt x="602" y="3580"/>
                    <a:pt x="515" y="358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70057-6D2F-704F-875D-3092740C30C3}"/>
              </a:ext>
            </a:extLst>
          </p:cNvPr>
          <p:cNvSpPr>
            <a:spLocks noGrp="1"/>
          </p:cNvSpPr>
          <p:nvPr>
            <p:ph type="title"/>
          </p:nvPr>
        </p:nvSpPr>
        <p:spPr>
          <a:xfrm>
            <a:off x="720000" y="335297"/>
            <a:ext cx="7704000" cy="572700"/>
          </a:xfrm>
        </p:spPr>
        <p:txBody>
          <a:bodyPr/>
          <a:lstStyle/>
          <a:p>
            <a:r>
              <a:rPr lang="en-US" dirty="0"/>
              <a:t>INTERPERSONAL VIOLENCE-</a:t>
            </a:r>
          </a:p>
        </p:txBody>
      </p:sp>
      <p:sp>
        <p:nvSpPr>
          <p:cNvPr id="4" name="Rectangle 1">
            <a:extLst>
              <a:ext uri="{FF2B5EF4-FFF2-40B4-BE49-F238E27FC236}">
                <a16:creationId xmlns:a16="http://schemas.microsoft.com/office/drawing/2014/main" id="{A28A3B56-478A-C642-9682-3F5D82A71A82}"/>
              </a:ext>
            </a:extLst>
          </p:cNvPr>
          <p:cNvSpPr>
            <a:spLocks noGrp="1" noChangeArrowheads="1"/>
          </p:cNvSpPr>
          <p:nvPr>
            <p:ph type="body" idx="1"/>
          </p:nvPr>
        </p:nvSpPr>
        <p:spPr bwMode="auto">
          <a:xfrm>
            <a:off x="720000" y="2682489"/>
            <a:ext cx="3541104"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kumimoji="0" lang="en-US" altLang="en-US" b="0" i="0" u="none" strike="noStrike" cap="none" normalizeH="0" baseline="0" dirty="0">
              <a:ln>
                <a:noFill/>
              </a:ln>
              <a:solidFill>
                <a:schemeClr val="tx1"/>
              </a:solidFill>
              <a:effectLst/>
              <a:latin typeface="Georgia" panose="02040502050405020303" pitchFamily="18" charset="0"/>
            </a:endParaRPr>
          </a:p>
        </p:txBody>
      </p:sp>
      <p:pic>
        <p:nvPicPr>
          <p:cNvPr id="6146" name="Picture 2">
            <a:extLst>
              <a:ext uri="{FF2B5EF4-FFF2-40B4-BE49-F238E27FC236}">
                <a16:creationId xmlns:a16="http://schemas.microsoft.com/office/drawing/2014/main" id="{C14977CC-91D1-0543-B5BA-18F07B8DBF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1146" y="1074679"/>
            <a:ext cx="5481707" cy="37335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14946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70057-6D2F-704F-875D-3092740C30C3}"/>
              </a:ext>
            </a:extLst>
          </p:cNvPr>
          <p:cNvSpPr>
            <a:spLocks noGrp="1"/>
          </p:cNvSpPr>
          <p:nvPr>
            <p:ph type="title"/>
          </p:nvPr>
        </p:nvSpPr>
        <p:spPr>
          <a:xfrm>
            <a:off x="720000" y="278769"/>
            <a:ext cx="7704000" cy="572700"/>
          </a:xfrm>
        </p:spPr>
        <p:txBody>
          <a:bodyPr/>
          <a:lstStyle/>
          <a:p>
            <a:r>
              <a:rPr lang="en-US" dirty="0"/>
              <a:t>MATERNAL DISORDERS-</a:t>
            </a:r>
          </a:p>
        </p:txBody>
      </p:sp>
      <p:sp>
        <p:nvSpPr>
          <p:cNvPr id="4" name="Rectangle 1">
            <a:extLst>
              <a:ext uri="{FF2B5EF4-FFF2-40B4-BE49-F238E27FC236}">
                <a16:creationId xmlns:a16="http://schemas.microsoft.com/office/drawing/2014/main" id="{C65A6B0A-9D1B-8A43-AE32-90A9F6A46D13}"/>
              </a:ext>
            </a:extLst>
          </p:cNvPr>
          <p:cNvSpPr>
            <a:spLocks noGrp="1" noChangeArrowheads="1"/>
          </p:cNvSpPr>
          <p:nvPr>
            <p:ph type="body" idx="1"/>
          </p:nvPr>
        </p:nvSpPr>
        <p:spPr bwMode="auto">
          <a:xfrm>
            <a:off x="491397" y="2873677"/>
            <a:ext cx="4313213" cy="200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endParaRPr lang="en-US" altLang="en-US" sz="1000" dirty="0">
              <a:solidFill>
                <a:schemeClr val="tx1"/>
              </a:solidFill>
              <a:latin typeface="Georgia" panose="02040502050405020303" pitchFamily="18" charset="0"/>
            </a:endParaRPr>
          </a:p>
        </p:txBody>
      </p:sp>
      <p:pic>
        <p:nvPicPr>
          <p:cNvPr id="7170" name="Picture 2">
            <a:extLst>
              <a:ext uri="{FF2B5EF4-FFF2-40B4-BE49-F238E27FC236}">
                <a16:creationId xmlns:a16="http://schemas.microsoft.com/office/drawing/2014/main" id="{2B4BBE04-3BB2-6B47-91F0-0CDCAEEAB6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4017" y="1116881"/>
            <a:ext cx="5375965" cy="37136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12861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70057-6D2F-704F-875D-3092740C30C3}"/>
              </a:ext>
            </a:extLst>
          </p:cNvPr>
          <p:cNvSpPr>
            <a:spLocks noGrp="1"/>
          </p:cNvSpPr>
          <p:nvPr>
            <p:ph type="title"/>
          </p:nvPr>
        </p:nvSpPr>
        <p:spPr>
          <a:xfrm>
            <a:off x="720000" y="240821"/>
            <a:ext cx="7704000" cy="572700"/>
          </a:xfrm>
        </p:spPr>
        <p:txBody>
          <a:bodyPr/>
          <a:lstStyle/>
          <a:p>
            <a:r>
              <a:rPr lang="en-US" dirty="0"/>
              <a:t>HIV/AIDS</a:t>
            </a:r>
          </a:p>
        </p:txBody>
      </p:sp>
      <p:sp>
        <p:nvSpPr>
          <p:cNvPr id="4" name="Rectangle 1">
            <a:extLst>
              <a:ext uri="{FF2B5EF4-FFF2-40B4-BE49-F238E27FC236}">
                <a16:creationId xmlns:a16="http://schemas.microsoft.com/office/drawing/2014/main" id="{79A07D6F-862D-E649-8F98-BFD9ADC68E7B}"/>
              </a:ext>
            </a:extLst>
          </p:cNvPr>
          <p:cNvSpPr>
            <a:spLocks noGrp="1" noChangeArrowheads="1"/>
          </p:cNvSpPr>
          <p:nvPr>
            <p:ph type="body" idx="1"/>
          </p:nvPr>
        </p:nvSpPr>
        <p:spPr bwMode="auto">
          <a:xfrm>
            <a:off x="720000" y="2743775"/>
            <a:ext cx="3659674"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kumimoji="0" lang="en-US" altLang="en-US" b="0" i="0" u="none" strike="noStrike" cap="none" normalizeH="0" baseline="0" dirty="0">
              <a:ln>
                <a:noFill/>
              </a:ln>
              <a:solidFill>
                <a:schemeClr val="tx1"/>
              </a:solidFill>
              <a:effectLst/>
              <a:latin typeface="Georgia" panose="02040502050405020303" pitchFamily="18" charset="0"/>
            </a:endParaRPr>
          </a:p>
        </p:txBody>
      </p:sp>
      <p:pic>
        <p:nvPicPr>
          <p:cNvPr id="8194" name="Picture 2">
            <a:extLst>
              <a:ext uri="{FF2B5EF4-FFF2-40B4-BE49-F238E27FC236}">
                <a16:creationId xmlns:a16="http://schemas.microsoft.com/office/drawing/2014/main" id="{9CDC2834-0916-7043-81E8-4463F5CDD2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9247" y="862476"/>
            <a:ext cx="5620854" cy="39934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27601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70057-6D2F-704F-875D-3092740C30C3}"/>
              </a:ext>
            </a:extLst>
          </p:cNvPr>
          <p:cNvSpPr>
            <a:spLocks noGrp="1"/>
          </p:cNvSpPr>
          <p:nvPr>
            <p:ph type="title"/>
          </p:nvPr>
        </p:nvSpPr>
        <p:spPr/>
        <p:txBody>
          <a:bodyPr/>
          <a:lstStyle/>
          <a:p>
            <a:r>
              <a:rPr lang="en-US" sz="2000" dirty="0"/>
              <a:t>DRUG USE DISORDERS </a:t>
            </a:r>
          </a:p>
        </p:txBody>
      </p:sp>
      <p:sp>
        <p:nvSpPr>
          <p:cNvPr id="4" name="Rectangle 1">
            <a:extLst>
              <a:ext uri="{FF2B5EF4-FFF2-40B4-BE49-F238E27FC236}">
                <a16:creationId xmlns:a16="http://schemas.microsoft.com/office/drawing/2014/main" id="{49CC3D35-BA47-2F44-841A-8F8B0EF2715B}"/>
              </a:ext>
            </a:extLst>
          </p:cNvPr>
          <p:cNvSpPr>
            <a:spLocks noGrp="1" noChangeArrowheads="1"/>
          </p:cNvSpPr>
          <p:nvPr>
            <p:ph type="body" idx="1"/>
          </p:nvPr>
        </p:nvSpPr>
        <p:spPr bwMode="auto">
          <a:xfrm>
            <a:off x="720000" y="2776357"/>
            <a:ext cx="3589450"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kumimoji="0" lang="en-US" altLang="en-US" b="0" i="0" u="none" strike="noStrike" cap="none" normalizeH="0" baseline="0" dirty="0">
              <a:ln>
                <a:noFill/>
              </a:ln>
              <a:solidFill>
                <a:schemeClr val="tx1"/>
              </a:solidFill>
              <a:effectLst/>
              <a:latin typeface="Georgia" panose="02040502050405020303" pitchFamily="18" charset="0"/>
            </a:endParaRPr>
          </a:p>
        </p:txBody>
      </p:sp>
      <p:pic>
        <p:nvPicPr>
          <p:cNvPr id="9218" name="Picture 2">
            <a:extLst>
              <a:ext uri="{FF2B5EF4-FFF2-40B4-BE49-F238E27FC236}">
                <a16:creationId xmlns:a16="http://schemas.microsoft.com/office/drawing/2014/main" id="{FF9340B6-0DB5-DD4B-A1BE-7F5C415BE0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4017" y="1112576"/>
            <a:ext cx="5375965" cy="3789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81829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70057-6D2F-704F-875D-3092740C30C3}"/>
              </a:ext>
            </a:extLst>
          </p:cNvPr>
          <p:cNvSpPr>
            <a:spLocks noGrp="1"/>
          </p:cNvSpPr>
          <p:nvPr>
            <p:ph type="title"/>
          </p:nvPr>
        </p:nvSpPr>
        <p:spPr/>
        <p:txBody>
          <a:bodyPr/>
          <a:lstStyle/>
          <a:p>
            <a:r>
              <a:rPr lang="en-US" dirty="0"/>
              <a:t>TUBERCULOSIS</a:t>
            </a:r>
          </a:p>
        </p:txBody>
      </p:sp>
      <p:sp>
        <p:nvSpPr>
          <p:cNvPr id="4" name="Rectangle 1">
            <a:extLst>
              <a:ext uri="{FF2B5EF4-FFF2-40B4-BE49-F238E27FC236}">
                <a16:creationId xmlns:a16="http://schemas.microsoft.com/office/drawing/2014/main" id="{82254EB0-B977-8444-83A0-3A0956FA9CEB}"/>
              </a:ext>
            </a:extLst>
          </p:cNvPr>
          <p:cNvSpPr>
            <a:spLocks noGrp="1" noChangeArrowheads="1"/>
          </p:cNvSpPr>
          <p:nvPr>
            <p:ph type="body" idx="1"/>
          </p:nvPr>
        </p:nvSpPr>
        <p:spPr bwMode="auto">
          <a:xfrm>
            <a:off x="720000" y="2840420"/>
            <a:ext cx="3746492"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kumimoji="0" lang="en-US" altLang="en-US" b="0" i="0" u="none" strike="noStrike" cap="none" normalizeH="0" baseline="0" dirty="0">
              <a:ln>
                <a:noFill/>
              </a:ln>
              <a:solidFill>
                <a:schemeClr val="tx1"/>
              </a:solidFill>
              <a:effectLst/>
              <a:latin typeface="Georgia" panose="02040502050405020303" pitchFamily="18" charset="0"/>
            </a:endParaRPr>
          </a:p>
        </p:txBody>
      </p:sp>
      <p:pic>
        <p:nvPicPr>
          <p:cNvPr id="10242" name="Picture 2">
            <a:extLst>
              <a:ext uri="{FF2B5EF4-FFF2-40B4-BE49-F238E27FC236}">
                <a16:creationId xmlns:a16="http://schemas.microsoft.com/office/drawing/2014/main" id="{FEC23C82-FDE5-9446-B476-34735743FF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8692" y="1176639"/>
            <a:ext cx="5435600" cy="3789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28758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70057-6D2F-704F-875D-3092740C30C3}"/>
              </a:ext>
            </a:extLst>
          </p:cNvPr>
          <p:cNvSpPr>
            <a:spLocks noGrp="1"/>
          </p:cNvSpPr>
          <p:nvPr>
            <p:ph type="title"/>
          </p:nvPr>
        </p:nvSpPr>
        <p:spPr/>
        <p:txBody>
          <a:bodyPr/>
          <a:lstStyle/>
          <a:p>
            <a:r>
              <a:rPr lang="en-US" dirty="0"/>
              <a:t>CARDIOVASCULAR DISEASES-</a:t>
            </a:r>
          </a:p>
        </p:txBody>
      </p:sp>
      <p:sp>
        <p:nvSpPr>
          <p:cNvPr id="6" name="Rectangle 2">
            <a:extLst>
              <a:ext uri="{FF2B5EF4-FFF2-40B4-BE49-F238E27FC236}">
                <a16:creationId xmlns:a16="http://schemas.microsoft.com/office/drawing/2014/main" id="{1582FEF9-208C-444A-87E2-616B61A9EEAA}"/>
              </a:ext>
            </a:extLst>
          </p:cNvPr>
          <p:cNvSpPr>
            <a:spLocks noGrp="1" noChangeArrowheads="1"/>
          </p:cNvSpPr>
          <p:nvPr>
            <p:ph type="body" idx="1"/>
          </p:nvPr>
        </p:nvSpPr>
        <p:spPr bwMode="auto">
          <a:xfrm>
            <a:off x="720725" y="2701678"/>
            <a:ext cx="2910498"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kumimoji="0" lang="en-US" altLang="en-US" b="0" i="0" u="none" strike="noStrike" cap="none" normalizeH="0" baseline="0" dirty="0">
              <a:ln>
                <a:noFill/>
              </a:ln>
              <a:solidFill>
                <a:schemeClr val="tx1"/>
              </a:solidFill>
              <a:effectLst/>
              <a:latin typeface="Georgia" panose="02040502050405020303" pitchFamily="18" charset="0"/>
            </a:endParaRPr>
          </a:p>
        </p:txBody>
      </p:sp>
      <p:pic>
        <p:nvPicPr>
          <p:cNvPr id="11266" name="Picture 2">
            <a:extLst>
              <a:ext uri="{FF2B5EF4-FFF2-40B4-BE49-F238E27FC236}">
                <a16:creationId xmlns:a16="http://schemas.microsoft.com/office/drawing/2014/main" id="{2AE9381D-37D4-E944-85E5-E094A06A62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4626" y="1037897"/>
            <a:ext cx="5574748" cy="3789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82319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70057-6D2F-704F-875D-3092740C30C3}"/>
              </a:ext>
            </a:extLst>
          </p:cNvPr>
          <p:cNvSpPr>
            <a:spLocks noGrp="1"/>
          </p:cNvSpPr>
          <p:nvPr>
            <p:ph type="title"/>
          </p:nvPr>
        </p:nvSpPr>
        <p:spPr/>
        <p:txBody>
          <a:bodyPr/>
          <a:lstStyle/>
          <a:p>
            <a:r>
              <a:rPr lang="en-US" sz="2400" dirty="0"/>
              <a:t>LOWER RESPIRATORY INFECTIONS</a:t>
            </a:r>
          </a:p>
        </p:txBody>
      </p:sp>
      <p:sp>
        <p:nvSpPr>
          <p:cNvPr id="4" name="Rectangle 1">
            <a:extLst>
              <a:ext uri="{FF2B5EF4-FFF2-40B4-BE49-F238E27FC236}">
                <a16:creationId xmlns:a16="http://schemas.microsoft.com/office/drawing/2014/main" id="{C8C1CBAC-4840-5849-84DB-7BB17862FD7E}"/>
              </a:ext>
            </a:extLst>
          </p:cNvPr>
          <p:cNvSpPr>
            <a:spLocks noGrp="1" noChangeArrowheads="1"/>
          </p:cNvSpPr>
          <p:nvPr>
            <p:ph type="body" idx="1"/>
          </p:nvPr>
        </p:nvSpPr>
        <p:spPr bwMode="auto">
          <a:xfrm>
            <a:off x="720000" y="2889289"/>
            <a:ext cx="3852000"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kumimoji="0" lang="en-US" altLang="en-US" b="0" i="0" u="none" strike="noStrike" cap="none" normalizeH="0" baseline="0" dirty="0">
              <a:ln>
                <a:noFill/>
              </a:ln>
              <a:solidFill>
                <a:schemeClr val="tx1"/>
              </a:solidFill>
              <a:effectLst/>
              <a:latin typeface="Georgia" panose="02040502050405020303" pitchFamily="18" charset="0"/>
            </a:endParaRPr>
          </a:p>
        </p:txBody>
      </p:sp>
      <p:pic>
        <p:nvPicPr>
          <p:cNvPr id="12290" name="Picture 2">
            <a:extLst>
              <a:ext uri="{FF2B5EF4-FFF2-40B4-BE49-F238E27FC236}">
                <a16:creationId xmlns:a16="http://schemas.microsoft.com/office/drawing/2014/main" id="{12F63175-905D-D540-8814-5987D57842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0964" y="1110092"/>
            <a:ext cx="5422072" cy="3789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41507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70057-6D2F-704F-875D-3092740C30C3}"/>
              </a:ext>
            </a:extLst>
          </p:cNvPr>
          <p:cNvSpPr>
            <a:spLocks noGrp="1"/>
          </p:cNvSpPr>
          <p:nvPr>
            <p:ph type="title"/>
          </p:nvPr>
        </p:nvSpPr>
        <p:spPr/>
        <p:txBody>
          <a:bodyPr/>
          <a:lstStyle/>
          <a:p>
            <a:r>
              <a:rPr lang="en-US" dirty="0"/>
              <a:t>NEONATAL DISORDERS-</a:t>
            </a:r>
          </a:p>
        </p:txBody>
      </p:sp>
      <p:sp>
        <p:nvSpPr>
          <p:cNvPr id="4" name="Rectangle 1">
            <a:extLst>
              <a:ext uri="{FF2B5EF4-FFF2-40B4-BE49-F238E27FC236}">
                <a16:creationId xmlns:a16="http://schemas.microsoft.com/office/drawing/2014/main" id="{F3C5B5D2-01B4-9B4E-9DF6-A308737BC841}"/>
              </a:ext>
            </a:extLst>
          </p:cNvPr>
          <p:cNvSpPr>
            <a:spLocks noGrp="1" noChangeArrowheads="1"/>
          </p:cNvSpPr>
          <p:nvPr>
            <p:ph type="body" idx="1"/>
          </p:nvPr>
        </p:nvSpPr>
        <p:spPr bwMode="auto">
          <a:xfrm>
            <a:off x="720000" y="2810674"/>
            <a:ext cx="3517892"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kumimoji="0" lang="en-US" altLang="en-US" b="0" i="0" u="none" strike="noStrike" cap="none" normalizeH="0" baseline="0" dirty="0">
              <a:ln>
                <a:noFill/>
              </a:ln>
              <a:solidFill>
                <a:schemeClr val="tx1"/>
              </a:solidFill>
              <a:effectLst/>
              <a:latin typeface="Georgia" panose="02040502050405020303" pitchFamily="18" charset="0"/>
            </a:endParaRPr>
          </a:p>
        </p:txBody>
      </p:sp>
      <p:pic>
        <p:nvPicPr>
          <p:cNvPr id="13314" name="Picture 2">
            <a:extLst>
              <a:ext uri="{FF2B5EF4-FFF2-40B4-BE49-F238E27FC236}">
                <a16:creationId xmlns:a16="http://schemas.microsoft.com/office/drawing/2014/main" id="{CF57F3BA-1305-4141-9C58-2B36794297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4139" y="1146893"/>
            <a:ext cx="5415722" cy="3789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12236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70057-6D2F-704F-875D-3092740C30C3}"/>
              </a:ext>
            </a:extLst>
          </p:cNvPr>
          <p:cNvSpPr>
            <a:spLocks noGrp="1"/>
          </p:cNvSpPr>
          <p:nvPr>
            <p:ph type="title"/>
          </p:nvPr>
        </p:nvSpPr>
        <p:spPr/>
        <p:txBody>
          <a:bodyPr/>
          <a:lstStyle/>
          <a:p>
            <a:r>
              <a:rPr lang="en-US" dirty="0"/>
              <a:t>ALCOHOL USE DISORDERS-</a:t>
            </a:r>
          </a:p>
        </p:txBody>
      </p:sp>
      <p:sp>
        <p:nvSpPr>
          <p:cNvPr id="4" name="Rectangle 1">
            <a:extLst>
              <a:ext uri="{FF2B5EF4-FFF2-40B4-BE49-F238E27FC236}">
                <a16:creationId xmlns:a16="http://schemas.microsoft.com/office/drawing/2014/main" id="{B76D7BD5-2C2E-A745-8F98-EB5B92B5E35E}"/>
              </a:ext>
            </a:extLst>
          </p:cNvPr>
          <p:cNvSpPr>
            <a:spLocks noGrp="1" noChangeArrowheads="1"/>
          </p:cNvSpPr>
          <p:nvPr>
            <p:ph type="body" idx="1"/>
          </p:nvPr>
        </p:nvSpPr>
        <p:spPr bwMode="auto">
          <a:xfrm>
            <a:off x="720000" y="2695813"/>
            <a:ext cx="3482723"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Georgia" panose="02040502050405020303" pitchFamily="18" charset="0"/>
            </a:endParaRPr>
          </a:p>
        </p:txBody>
      </p:sp>
      <p:pic>
        <p:nvPicPr>
          <p:cNvPr id="14338" name="Picture 2">
            <a:extLst>
              <a:ext uri="{FF2B5EF4-FFF2-40B4-BE49-F238E27FC236}">
                <a16:creationId xmlns:a16="http://schemas.microsoft.com/office/drawing/2014/main" id="{8EA10D98-5CA0-C94F-A0D9-00237B510F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5227" y="1124365"/>
            <a:ext cx="5534991" cy="3789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23969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70057-6D2F-704F-875D-3092740C30C3}"/>
              </a:ext>
            </a:extLst>
          </p:cNvPr>
          <p:cNvSpPr>
            <a:spLocks noGrp="1"/>
          </p:cNvSpPr>
          <p:nvPr>
            <p:ph type="title"/>
          </p:nvPr>
        </p:nvSpPr>
        <p:spPr/>
        <p:txBody>
          <a:bodyPr/>
          <a:lstStyle/>
          <a:p>
            <a:r>
              <a:rPr lang="en-US" dirty="0"/>
              <a:t>SELF-HARM-</a:t>
            </a:r>
          </a:p>
        </p:txBody>
      </p:sp>
      <p:sp>
        <p:nvSpPr>
          <p:cNvPr id="4" name="Rectangle 1">
            <a:extLst>
              <a:ext uri="{FF2B5EF4-FFF2-40B4-BE49-F238E27FC236}">
                <a16:creationId xmlns:a16="http://schemas.microsoft.com/office/drawing/2014/main" id="{E860D0D5-4B8F-6940-BF24-95FE1D3D05DD}"/>
              </a:ext>
            </a:extLst>
          </p:cNvPr>
          <p:cNvSpPr>
            <a:spLocks noGrp="1" noChangeArrowheads="1"/>
          </p:cNvSpPr>
          <p:nvPr>
            <p:ph type="body" idx="1"/>
          </p:nvPr>
        </p:nvSpPr>
        <p:spPr bwMode="auto">
          <a:xfrm>
            <a:off x="461583" y="2686749"/>
            <a:ext cx="3654963"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Georgia" panose="02040502050405020303" pitchFamily="18" charset="0"/>
            </a:endParaRPr>
          </a:p>
        </p:txBody>
      </p:sp>
      <p:pic>
        <p:nvPicPr>
          <p:cNvPr id="15362" name="Picture 2">
            <a:extLst>
              <a:ext uri="{FF2B5EF4-FFF2-40B4-BE49-F238E27FC236}">
                <a16:creationId xmlns:a16="http://schemas.microsoft.com/office/drawing/2014/main" id="{6C24ED47-782F-2348-9A36-93678DBD78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8381" y="1115301"/>
            <a:ext cx="5316330" cy="3789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29756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32"/>
        <p:cNvGrpSpPr/>
        <p:nvPr/>
      </p:nvGrpSpPr>
      <p:grpSpPr>
        <a:xfrm>
          <a:off x="0" y="0"/>
          <a:ext cx="0" cy="0"/>
          <a:chOff x="0" y="0"/>
          <a:chExt cx="0" cy="0"/>
        </a:xfrm>
      </p:grpSpPr>
      <p:grpSp>
        <p:nvGrpSpPr>
          <p:cNvPr id="633" name="Google Shape;633;p34"/>
          <p:cNvGrpSpPr/>
          <p:nvPr/>
        </p:nvGrpSpPr>
        <p:grpSpPr>
          <a:xfrm flipH="1">
            <a:off x="5723163" y="2196178"/>
            <a:ext cx="3268941" cy="2808541"/>
            <a:chOff x="840900" y="237975"/>
            <a:chExt cx="6202925" cy="5329300"/>
          </a:xfrm>
        </p:grpSpPr>
        <p:sp>
          <p:nvSpPr>
            <p:cNvPr id="634" name="Google Shape;634;p34"/>
            <p:cNvSpPr/>
            <p:nvPr/>
          </p:nvSpPr>
          <p:spPr>
            <a:xfrm>
              <a:off x="4625850" y="391300"/>
              <a:ext cx="604425" cy="293025"/>
            </a:xfrm>
            <a:custGeom>
              <a:avLst/>
              <a:gdLst/>
              <a:ahLst/>
              <a:cxnLst/>
              <a:rect l="l" t="t" r="r" b="b"/>
              <a:pathLst>
                <a:path w="24177" h="11721" extrusionOk="0">
                  <a:moveTo>
                    <a:pt x="10563" y="1"/>
                  </a:moveTo>
                  <a:cubicBezTo>
                    <a:pt x="4216" y="1"/>
                    <a:pt x="5380" y="7771"/>
                    <a:pt x="5380" y="7771"/>
                  </a:cubicBezTo>
                  <a:cubicBezTo>
                    <a:pt x="5380" y="7771"/>
                    <a:pt x="4853" y="7659"/>
                    <a:pt x="4133" y="7659"/>
                  </a:cubicBezTo>
                  <a:cubicBezTo>
                    <a:pt x="2539" y="7659"/>
                    <a:pt x="0" y="8206"/>
                    <a:pt x="124" y="11720"/>
                  </a:cubicBezTo>
                  <a:lnTo>
                    <a:pt x="24176" y="11720"/>
                  </a:lnTo>
                  <a:cubicBezTo>
                    <a:pt x="24176" y="11720"/>
                    <a:pt x="23264" y="6298"/>
                    <a:pt x="19990" y="6298"/>
                  </a:cubicBezTo>
                  <a:cubicBezTo>
                    <a:pt x="19384" y="6298"/>
                    <a:pt x="18697" y="6484"/>
                    <a:pt x="17920" y="6925"/>
                  </a:cubicBezTo>
                  <a:cubicBezTo>
                    <a:pt x="17920" y="6925"/>
                    <a:pt x="17150" y="104"/>
                    <a:pt x="10688" y="2"/>
                  </a:cubicBezTo>
                  <a:cubicBezTo>
                    <a:pt x="10646" y="1"/>
                    <a:pt x="10605" y="1"/>
                    <a:pt x="105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4"/>
            <p:cNvSpPr/>
            <p:nvPr/>
          </p:nvSpPr>
          <p:spPr>
            <a:xfrm>
              <a:off x="5573850" y="1399700"/>
              <a:ext cx="1037250" cy="376350"/>
            </a:xfrm>
            <a:custGeom>
              <a:avLst/>
              <a:gdLst/>
              <a:ahLst/>
              <a:cxnLst/>
              <a:rect l="l" t="t" r="r" b="b"/>
              <a:pathLst>
                <a:path w="41490" h="15054" extrusionOk="0">
                  <a:moveTo>
                    <a:pt x="27939" y="0"/>
                  </a:moveTo>
                  <a:cubicBezTo>
                    <a:pt x="27909" y="0"/>
                    <a:pt x="27878" y="1"/>
                    <a:pt x="27848" y="1"/>
                  </a:cubicBezTo>
                  <a:cubicBezTo>
                    <a:pt x="21848" y="104"/>
                    <a:pt x="21668" y="9976"/>
                    <a:pt x="21668" y="9976"/>
                  </a:cubicBezTo>
                  <a:cubicBezTo>
                    <a:pt x="21668" y="9976"/>
                    <a:pt x="20076" y="2061"/>
                    <a:pt x="14578" y="2061"/>
                  </a:cubicBezTo>
                  <a:cubicBezTo>
                    <a:pt x="14239" y="2061"/>
                    <a:pt x="13884" y="2091"/>
                    <a:pt x="13514" y="2155"/>
                  </a:cubicBezTo>
                  <a:cubicBezTo>
                    <a:pt x="7180" y="3258"/>
                    <a:pt x="6514" y="11566"/>
                    <a:pt x="6514" y="11566"/>
                  </a:cubicBezTo>
                  <a:cubicBezTo>
                    <a:pt x="5626" y="11157"/>
                    <a:pt x="4852" y="10987"/>
                    <a:pt x="4179" y="10987"/>
                  </a:cubicBezTo>
                  <a:cubicBezTo>
                    <a:pt x="885" y="10987"/>
                    <a:pt x="1" y="15053"/>
                    <a:pt x="1" y="15053"/>
                  </a:cubicBezTo>
                  <a:lnTo>
                    <a:pt x="41490" y="15053"/>
                  </a:lnTo>
                  <a:cubicBezTo>
                    <a:pt x="40952" y="10130"/>
                    <a:pt x="35413" y="10079"/>
                    <a:pt x="35413" y="10079"/>
                  </a:cubicBezTo>
                  <a:cubicBezTo>
                    <a:pt x="35413" y="10079"/>
                    <a:pt x="33890" y="0"/>
                    <a:pt x="279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4"/>
            <p:cNvSpPr/>
            <p:nvPr/>
          </p:nvSpPr>
          <p:spPr>
            <a:xfrm>
              <a:off x="1075500" y="2036150"/>
              <a:ext cx="5968325" cy="3431575"/>
            </a:xfrm>
            <a:custGeom>
              <a:avLst/>
              <a:gdLst/>
              <a:ahLst/>
              <a:cxnLst/>
              <a:rect l="l" t="t" r="r" b="b"/>
              <a:pathLst>
                <a:path w="238733" h="137263" extrusionOk="0">
                  <a:moveTo>
                    <a:pt x="165288" y="0"/>
                  </a:moveTo>
                  <a:cubicBezTo>
                    <a:pt x="134041" y="0"/>
                    <a:pt x="103777" y="17161"/>
                    <a:pt x="103777" y="17161"/>
                  </a:cubicBezTo>
                  <a:cubicBezTo>
                    <a:pt x="86716" y="11288"/>
                    <a:pt x="71595" y="8684"/>
                    <a:pt x="58602" y="8684"/>
                  </a:cubicBezTo>
                  <a:cubicBezTo>
                    <a:pt x="19806" y="8684"/>
                    <a:pt x="0" y="31900"/>
                    <a:pt x="4284" y="60599"/>
                  </a:cubicBezTo>
                  <a:cubicBezTo>
                    <a:pt x="9733" y="97080"/>
                    <a:pt x="49688" y="137262"/>
                    <a:pt x="99077" y="137262"/>
                  </a:cubicBezTo>
                  <a:cubicBezTo>
                    <a:pt x="101519" y="137262"/>
                    <a:pt x="103984" y="137164"/>
                    <a:pt x="106469" y="136962"/>
                  </a:cubicBezTo>
                  <a:cubicBezTo>
                    <a:pt x="215937" y="128167"/>
                    <a:pt x="238733" y="35470"/>
                    <a:pt x="200423" y="9776"/>
                  </a:cubicBezTo>
                  <a:cubicBezTo>
                    <a:pt x="189706" y="2588"/>
                    <a:pt x="177423" y="0"/>
                    <a:pt x="1652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4"/>
            <p:cNvSpPr/>
            <p:nvPr/>
          </p:nvSpPr>
          <p:spPr>
            <a:xfrm>
              <a:off x="1390925" y="2894000"/>
              <a:ext cx="603775" cy="293025"/>
            </a:xfrm>
            <a:custGeom>
              <a:avLst/>
              <a:gdLst/>
              <a:ahLst/>
              <a:cxnLst/>
              <a:rect l="l" t="t" r="r" b="b"/>
              <a:pathLst>
                <a:path w="24151" h="11721" extrusionOk="0">
                  <a:moveTo>
                    <a:pt x="13614" y="1"/>
                  </a:moveTo>
                  <a:cubicBezTo>
                    <a:pt x="13572" y="1"/>
                    <a:pt x="13531" y="1"/>
                    <a:pt x="13489" y="2"/>
                  </a:cubicBezTo>
                  <a:cubicBezTo>
                    <a:pt x="7001" y="104"/>
                    <a:pt x="6258" y="6925"/>
                    <a:pt x="6258" y="6925"/>
                  </a:cubicBezTo>
                  <a:cubicBezTo>
                    <a:pt x="5480" y="6484"/>
                    <a:pt x="4793" y="6298"/>
                    <a:pt x="4187" y="6298"/>
                  </a:cubicBezTo>
                  <a:cubicBezTo>
                    <a:pt x="914" y="6298"/>
                    <a:pt x="1" y="11720"/>
                    <a:pt x="1" y="11720"/>
                  </a:cubicBezTo>
                  <a:lnTo>
                    <a:pt x="24028" y="11720"/>
                  </a:lnTo>
                  <a:cubicBezTo>
                    <a:pt x="24151" y="8208"/>
                    <a:pt x="21639" y="7654"/>
                    <a:pt x="20044" y="7654"/>
                  </a:cubicBezTo>
                  <a:cubicBezTo>
                    <a:pt x="19311" y="7654"/>
                    <a:pt x="18771" y="7771"/>
                    <a:pt x="18771" y="7771"/>
                  </a:cubicBezTo>
                  <a:cubicBezTo>
                    <a:pt x="18771" y="7771"/>
                    <a:pt x="19961" y="1"/>
                    <a:pt x="13614" y="1"/>
                  </a:cubicBezTo>
                  <a:close/>
                </a:path>
              </a:pathLst>
            </a:custGeom>
            <a:solidFill>
              <a:srgbClr val="B0D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4"/>
            <p:cNvSpPr/>
            <p:nvPr/>
          </p:nvSpPr>
          <p:spPr>
            <a:xfrm>
              <a:off x="5328325" y="2747850"/>
              <a:ext cx="1036625" cy="376975"/>
            </a:xfrm>
            <a:custGeom>
              <a:avLst/>
              <a:gdLst/>
              <a:ahLst/>
              <a:cxnLst/>
              <a:rect l="l" t="t" r="r" b="b"/>
              <a:pathLst>
                <a:path w="41465" h="15079" extrusionOk="0">
                  <a:moveTo>
                    <a:pt x="27913" y="0"/>
                  </a:moveTo>
                  <a:cubicBezTo>
                    <a:pt x="27883" y="0"/>
                    <a:pt x="27853" y="1"/>
                    <a:pt x="27823" y="1"/>
                  </a:cubicBezTo>
                  <a:cubicBezTo>
                    <a:pt x="21822" y="129"/>
                    <a:pt x="21643" y="10002"/>
                    <a:pt x="21643" y="10002"/>
                  </a:cubicBezTo>
                  <a:cubicBezTo>
                    <a:pt x="21643" y="10002"/>
                    <a:pt x="20050" y="2061"/>
                    <a:pt x="14550" y="2061"/>
                  </a:cubicBezTo>
                  <a:cubicBezTo>
                    <a:pt x="14211" y="2061"/>
                    <a:pt x="13857" y="2091"/>
                    <a:pt x="13488" y="2155"/>
                  </a:cubicBezTo>
                  <a:cubicBezTo>
                    <a:pt x="7155" y="3258"/>
                    <a:pt x="6488" y="11592"/>
                    <a:pt x="6488" y="11592"/>
                  </a:cubicBezTo>
                  <a:cubicBezTo>
                    <a:pt x="5600" y="11176"/>
                    <a:pt x="4827" y="11004"/>
                    <a:pt x="4154" y="11004"/>
                  </a:cubicBezTo>
                  <a:cubicBezTo>
                    <a:pt x="883" y="11004"/>
                    <a:pt x="1" y="15079"/>
                    <a:pt x="1" y="15079"/>
                  </a:cubicBezTo>
                  <a:lnTo>
                    <a:pt x="41464" y="15079"/>
                  </a:lnTo>
                  <a:cubicBezTo>
                    <a:pt x="40926" y="10156"/>
                    <a:pt x="35387" y="10104"/>
                    <a:pt x="35387" y="10104"/>
                  </a:cubicBezTo>
                  <a:cubicBezTo>
                    <a:pt x="35387" y="10104"/>
                    <a:pt x="33864" y="0"/>
                    <a:pt x="279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4"/>
            <p:cNvSpPr/>
            <p:nvPr/>
          </p:nvSpPr>
          <p:spPr>
            <a:xfrm>
              <a:off x="1165275" y="2698500"/>
              <a:ext cx="5437500" cy="2868775"/>
            </a:xfrm>
            <a:custGeom>
              <a:avLst/>
              <a:gdLst/>
              <a:ahLst/>
              <a:cxnLst/>
              <a:rect l="l" t="t" r="r" b="b"/>
              <a:pathLst>
                <a:path w="217500" h="114751" extrusionOk="0">
                  <a:moveTo>
                    <a:pt x="213858" y="14130"/>
                  </a:moveTo>
                  <a:cubicBezTo>
                    <a:pt x="208858" y="16566"/>
                    <a:pt x="209653" y="24182"/>
                    <a:pt x="206294" y="24182"/>
                  </a:cubicBezTo>
                  <a:cubicBezTo>
                    <a:pt x="202217" y="24182"/>
                    <a:pt x="200704" y="14694"/>
                    <a:pt x="191319" y="14694"/>
                  </a:cubicBezTo>
                  <a:cubicBezTo>
                    <a:pt x="181959" y="14694"/>
                    <a:pt x="180626" y="33977"/>
                    <a:pt x="180626" y="33977"/>
                  </a:cubicBezTo>
                  <a:cubicBezTo>
                    <a:pt x="180626" y="33977"/>
                    <a:pt x="178062" y="4796"/>
                    <a:pt x="164984" y="4950"/>
                  </a:cubicBezTo>
                  <a:cubicBezTo>
                    <a:pt x="151932" y="5104"/>
                    <a:pt x="152009" y="30182"/>
                    <a:pt x="144803" y="26233"/>
                  </a:cubicBezTo>
                  <a:cubicBezTo>
                    <a:pt x="137624" y="22258"/>
                    <a:pt x="141444" y="11258"/>
                    <a:pt x="130931" y="10591"/>
                  </a:cubicBezTo>
                  <a:cubicBezTo>
                    <a:pt x="120443" y="9924"/>
                    <a:pt x="113725" y="33336"/>
                    <a:pt x="113725" y="33336"/>
                  </a:cubicBezTo>
                  <a:lnTo>
                    <a:pt x="102878" y="33003"/>
                  </a:lnTo>
                  <a:cubicBezTo>
                    <a:pt x="103032" y="25976"/>
                    <a:pt x="97185" y="14745"/>
                    <a:pt x="87031" y="14489"/>
                  </a:cubicBezTo>
                  <a:cubicBezTo>
                    <a:pt x="76851" y="14232"/>
                    <a:pt x="75518" y="29284"/>
                    <a:pt x="71389" y="26566"/>
                  </a:cubicBezTo>
                  <a:cubicBezTo>
                    <a:pt x="67261" y="23823"/>
                    <a:pt x="69979" y="1"/>
                    <a:pt x="57260" y="1488"/>
                  </a:cubicBezTo>
                  <a:cubicBezTo>
                    <a:pt x="44516" y="2975"/>
                    <a:pt x="49568" y="30336"/>
                    <a:pt x="43618" y="28361"/>
                  </a:cubicBezTo>
                  <a:cubicBezTo>
                    <a:pt x="37669" y="26387"/>
                    <a:pt x="37977" y="17207"/>
                    <a:pt x="31028" y="17463"/>
                  </a:cubicBezTo>
                  <a:cubicBezTo>
                    <a:pt x="24079" y="17745"/>
                    <a:pt x="21848" y="31182"/>
                    <a:pt x="21848" y="31182"/>
                  </a:cubicBezTo>
                  <a:cubicBezTo>
                    <a:pt x="21848" y="31182"/>
                    <a:pt x="18309" y="15309"/>
                    <a:pt x="9719" y="15232"/>
                  </a:cubicBezTo>
                  <a:cubicBezTo>
                    <a:pt x="5975" y="15207"/>
                    <a:pt x="2719" y="18899"/>
                    <a:pt x="257" y="23079"/>
                  </a:cubicBezTo>
                  <a:cubicBezTo>
                    <a:pt x="1" y="26771"/>
                    <a:pt x="129" y="30464"/>
                    <a:pt x="693" y="34105"/>
                  </a:cubicBezTo>
                  <a:cubicBezTo>
                    <a:pt x="6411" y="72389"/>
                    <a:pt x="50132" y="114751"/>
                    <a:pt x="102878" y="110468"/>
                  </a:cubicBezTo>
                  <a:cubicBezTo>
                    <a:pt x="183985" y="103955"/>
                    <a:pt x="217500" y="51388"/>
                    <a:pt x="213858" y="1413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4"/>
            <p:cNvSpPr/>
            <p:nvPr/>
          </p:nvSpPr>
          <p:spPr>
            <a:xfrm>
              <a:off x="1247325" y="3310550"/>
              <a:ext cx="5215050" cy="2157050"/>
            </a:xfrm>
            <a:custGeom>
              <a:avLst/>
              <a:gdLst/>
              <a:ahLst/>
              <a:cxnLst/>
              <a:rect l="l" t="t" r="r" b="b"/>
              <a:pathLst>
                <a:path w="208602" h="86282" extrusionOk="0">
                  <a:moveTo>
                    <a:pt x="192556" y="0"/>
                  </a:moveTo>
                  <a:cubicBezTo>
                    <a:pt x="185448" y="0"/>
                    <a:pt x="181601" y="8008"/>
                    <a:pt x="181601" y="8008"/>
                  </a:cubicBezTo>
                  <a:cubicBezTo>
                    <a:pt x="180077" y="7374"/>
                    <a:pt x="178792" y="7100"/>
                    <a:pt x="177704" y="7100"/>
                  </a:cubicBezTo>
                  <a:cubicBezTo>
                    <a:pt x="172491" y="7100"/>
                    <a:pt x="171768" y="13396"/>
                    <a:pt x="170728" y="16726"/>
                  </a:cubicBezTo>
                  <a:cubicBezTo>
                    <a:pt x="170160" y="18583"/>
                    <a:pt x="169260" y="19338"/>
                    <a:pt x="168469" y="19338"/>
                  </a:cubicBezTo>
                  <a:cubicBezTo>
                    <a:pt x="167546" y="19338"/>
                    <a:pt x="166773" y="18309"/>
                    <a:pt x="166856" y="16803"/>
                  </a:cubicBezTo>
                  <a:cubicBezTo>
                    <a:pt x="166982" y="14056"/>
                    <a:pt x="165350" y="6231"/>
                    <a:pt x="158769" y="6231"/>
                  </a:cubicBezTo>
                  <a:cubicBezTo>
                    <a:pt x="158654" y="6231"/>
                    <a:pt x="158538" y="6233"/>
                    <a:pt x="158420" y="6238"/>
                  </a:cubicBezTo>
                  <a:cubicBezTo>
                    <a:pt x="152119" y="6520"/>
                    <a:pt x="150647" y="12945"/>
                    <a:pt x="148074" y="12945"/>
                  </a:cubicBezTo>
                  <a:cubicBezTo>
                    <a:pt x="147841" y="12945"/>
                    <a:pt x="147598" y="12892"/>
                    <a:pt x="147342" y="12777"/>
                  </a:cubicBezTo>
                  <a:cubicBezTo>
                    <a:pt x="144545" y="11495"/>
                    <a:pt x="143486" y="7205"/>
                    <a:pt x="138578" y="7205"/>
                  </a:cubicBezTo>
                  <a:cubicBezTo>
                    <a:pt x="138087" y="7205"/>
                    <a:pt x="137557" y="7248"/>
                    <a:pt x="136983" y="7341"/>
                  </a:cubicBezTo>
                  <a:cubicBezTo>
                    <a:pt x="130675" y="8367"/>
                    <a:pt x="130213" y="14316"/>
                    <a:pt x="130213" y="14316"/>
                  </a:cubicBezTo>
                  <a:cubicBezTo>
                    <a:pt x="130213" y="14316"/>
                    <a:pt x="90083" y="15777"/>
                    <a:pt x="83313" y="15777"/>
                  </a:cubicBezTo>
                  <a:cubicBezTo>
                    <a:pt x="76640" y="15777"/>
                    <a:pt x="74676" y="6258"/>
                    <a:pt x="66859" y="6258"/>
                  </a:cubicBezTo>
                  <a:cubicBezTo>
                    <a:pt x="66746" y="6258"/>
                    <a:pt x="66632" y="6260"/>
                    <a:pt x="66517" y="6264"/>
                  </a:cubicBezTo>
                  <a:cubicBezTo>
                    <a:pt x="58440" y="6520"/>
                    <a:pt x="58055" y="13008"/>
                    <a:pt x="56235" y="17213"/>
                  </a:cubicBezTo>
                  <a:cubicBezTo>
                    <a:pt x="55371" y="19197"/>
                    <a:pt x="54015" y="19980"/>
                    <a:pt x="52747" y="19980"/>
                  </a:cubicBezTo>
                  <a:cubicBezTo>
                    <a:pt x="51344" y="19980"/>
                    <a:pt x="50049" y="19022"/>
                    <a:pt x="49645" y="17675"/>
                  </a:cubicBezTo>
                  <a:cubicBezTo>
                    <a:pt x="48881" y="15103"/>
                    <a:pt x="45385" y="9622"/>
                    <a:pt x="38405" y="9622"/>
                  </a:cubicBezTo>
                  <a:cubicBezTo>
                    <a:pt x="38357" y="9622"/>
                    <a:pt x="38308" y="9623"/>
                    <a:pt x="38259" y="9623"/>
                  </a:cubicBezTo>
                  <a:cubicBezTo>
                    <a:pt x="31157" y="9674"/>
                    <a:pt x="28515" y="14187"/>
                    <a:pt x="23669" y="18957"/>
                  </a:cubicBezTo>
                  <a:cubicBezTo>
                    <a:pt x="22328" y="20284"/>
                    <a:pt x="20733" y="20747"/>
                    <a:pt x="19012" y="20747"/>
                  </a:cubicBezTo>
                  <a:cubicBezTo>
                    <a:pt x="15038" y="20747"/>
                    <a:pt x="10388" y="18278"/>
                    <a:pt x="6622" y="18278"/>
                  </a:cubicBezTo>
                  <a:cubicBezTo>
                    <a:pt x="6125" y="18278"/>
                    <a:pt x="5643" y="18321"/>
                    <a:pt x="5181" y="18418"/>
                  </a:cubicBezTo>
                  <a:cubicBezTo>
                    <a:pt x="3360" y="18803"/>
                    <a:pt x="1591" y="19470"/>
                    <a:pt x="1" y="20444"/>
                  </a:cubicBezTo>
                  <a:cubicBezTo>
                    <a:pt x="10823" y="53616"/>
                    <a:pt x="47710" y="86281"/>
                    <a:pt x="92262" y="86281"/>
                  </a:cubicBezTo>
                  <a:cubicBezTo>
                    <a:pt x="94685" y="86281"/>
                    <a:pt x="97131" y="86185"/>
                    <a:pt x="99596" y="85986"/>
                  </a:cubicBezTo>
                  <a:cubicBezTo>
                    <a:pt x="165420" y="80704"/>
                    <a:pt x="199909" y="45061"/>
                    <a:pt x="208602" y="11905"/>
                  </a:cubicBezTo>
                  <a:cubicBezTo>
                    <a:pt x="202179" y="2841"/>
                    <a:pt x="196789" y="0"/>
                    <a:pt x="19255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4"/>
            <p:cNvSpPr/>
            <p:nvPr/>
          </p:nvSpPr>
          <p:spPr>
            <a:xfrm>
              <a:off x="840900" y="237975"/>
              <a:ext cx="4327825" cy="3075150"/>
            </a:xfrm>
            <a:custGeom>
              <a:avLst/>
              <a:gdLst/>
              <a:ahLst/>
              <a:cxnLst/>
              <a:rect l="l" t="t" r="r" b="b"/>
              <a:pathLst>
                <a:path w="173113" h="123006" extrusionOk="0">
                  <a:moveTo>
                    <a:pt x="105237" y="1"/>
                  </a:moveTo>
                  <a:cubicBezTo>
                    <a:pt x="105118" y="1"/>
                    <a:pt x="104999" y="2"/>
                    <a:pt x="104878" y="6"/>
                  </a:cubicBezTo>
                  <a:cubicBezTo>
                    <a:pt x="97006" y="237"/>
                    <a:pt x="77261" y="468"/>
                    <a:pt x="71466" y="9750"/>
                  </a:cubicBezTo>
                  <a:cubicBezTo>
                    <a:pt x="65954" y="18580"/>
                    <a:pt x="64223" y="24904"/>
                    <a:pt x="53871" y="24904"/>
                  </a:cubicBezTo>
                  <a:cubicBezTo>
                    <a:pt x="53340" y="24904"/>
                    <a:pt x="52786" y="24887"/>
                    <a:pt x="52209" y="24854"/>
                  </a:cubicBezTo>
                  <a:cubicBezTo>
                    <a:pt x="51960" y="24838"/>
                    <a:pt x="51714" y="24831"/>
                    <a:pt x="51471" y="24831"/>
                  </a:cubicBezTo>
                  <a:cubicBezTo>
                    <a:pt x="40158" y="24831"/>
                    <a:pt x="34916" y="40898"/>
                    <a:pt x="39234" y="46496"/>
                  </a:cubicBezTo>
                  <a:cubicBezTo>
                    <a:pt x="38102" y="45743"/>
                    <a:pt x="36772" y="45395"/>
                    <a:pt x="35362" y="45395"/>
                  </a:cubicBezTo>
                  <a:cubicBezTo>
                    <a:pt x="27502" y="45395"/>
                    <a:pt x="17135" y="56204"/>
                    <a:pt x="24592" y="68010"/>
                  </a:cubicBezTo>
                  <a:cubicBezTo>
                    <a:pt x="7899" y="73343"/>
                    <a:pt x="1" y="99088"/>
                    <a:pt x="23899" y="115807"/>
                  </a:cubicBezTo>
                  <a:cubicBezTo>
                    <a:pt x="31583" y="121182"/>
                    <a:pt x="38980" y="123006"/>
                    <a:pt x="45481" y="123006"/>
                  </a:cubicBezTo>
                  <a:cubicBezTo>
                    <a:pt x="59200" y="123006"/>
                    <a:pt x="68927" y="114884"/>
                    <a:pt x="68927" y="114884"/>
                  </a:cubicBezTo>
                  <a:lnTo>
                    <a:pt x="118340" y="99550"/>
                  </a:lnTo>
                  <a:lnTo>
                    <a:pt x="140162" y="86806"/>
                  </a:lnTo>
                  <a:lnTo>
                    <a:pt x="158496" y="98165"/>
                  </a:lnTo>
                  <a:lnTo>
                    <a:pt x="173113" y="80139"/>
                  </a:lnTo>
                  <a:lnTo>
                    <a:pt x="164061" y="47086"/>
                  </a:lnTo>
                  <a:lnTo>
                    <a:pt x="145265" y="32751"/>
                  </a:lnTo>
                  <a:cubicBezTo>
                    <a:pt x="145265" y="32751"/>
                    <a:pt x="142904" y="21270"/>
                    <a:pt x="132359" y="21270"/>
                  </a:cubicBezTo>
                  <a:cubicBezTo>
                    <a:pt x="131068" y="21270"/>
                    <a:pt x="129656" y="21442"/>
                    <a:pt x="128110" y="21828"/>
                  </a:cubicBezTo>
                  <a:cubicBezTo>
                    <a:pt x="128721" y="14048"/>
                    <a:pt x="126080" y="6806"/>
                    <a:pt x="118675" y="6806"/>
                  </a:cubicBezTo>
                  <a:cubicBezTo>
                    <a:pt x="117684" y="6806"/>
                    <a:pt x="116608" y="6936"/>
                    <a:pt x="115443" y="7212"/>
                  </a:cubicBezTo>
                  <a:cubicBezTo>
                    <a:pt x="115443" y="7212"/>
                    <a:pt x="112857" y="1"/>
                    <a:pt x="1052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4"/>
            <p:cNvSpPr/>
            <p:nvPr/>
          </p:nvSpPr>
          <p:spPr>
            <a:xfrm>
              <a:off x="1697475" y="810500"/>
              <a:ext cx="463650" cy="415725"/>
            </a:xfrm>
            <a:custGeom>
              <a:avLst/>
              <a:gdLst/>
              <a:ahLst/>
              <a:cxnLst/>
              <a:rect l="l" t="t" r="r" b="b"/>
              <a:pathLst>
                <a:path w="18546" h="16629" extrusionOk="0">
                  <a:moveTo>
                    <a:pt x="18123" y="0"/>
                  </a:moveTo>
                  <a:cubicBezTo>
                    <a:pt x="18107" y="0"/>
                    <a:pt x="18091" y="1"/>
                    <a:pt x="18074" y="4"/>
                  </a:cubicBezTo>
                  <a:cubicBezTo>
                    <a:pt x="13381" y="722"/>
                    <a:pt x="8791" y="1696"/>
                    <a:pt x="5381" y="5260"/>
                  </a:cubicBezTo>
                  <a:cubicBezTo>
                    <a:pt x="2483" y="8286"/>
                    <a:pt x="945" y="12312"/>
                    <a:pt x="47" y="16312"/>
                  </a:cubicBezTo>
                  <a:cubicBezTo>
                    <a:pt x="1" y="16498"/>
                    <a:pt x="170" y="16628"/>
                    <a:pt x="328" y="16628"/>
                  </a:cubicBezTo>
                  <a:cubicBezTo>
                    <a:pt x="431" y="16628"/>
                    <a:pt x="530" y="16572"/>
                    <a:pt x="560" y="16441"/>
                  </a:cubicBezTo>
                  <a:cubicBezTo>
                    <a:pt x="1458" y="12517"/>
                    <a:pt x="2919" y="8594"/>
                    <a:pt x="5765" y="5619"/>
                  </a:cubicBezTo>
                  <a:cubicBezTo>
                    <a:pt x="9099" y="2132"/>
                    <a:pt x="13638" y="1235"/>
                    <a:pt x="18228" y="517"/>
                  </a:cubicBezTo>
                  <a:cubicBezTo>
                    <a:pt x="18545" y="468"/>
                    <a:pt x="18444" y="0"/>
                    <a:pt x="181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4"/>
            <p:cNvSpPr/>
            <p:nvPr/>
          </p:nvSpPr>
          <p:spPr>
            <a:xfrm>
              <a:off x="1297350" y="1558675"/>
              <a:ext cx="87925" cy="306675"/>
            </a:xfrm>
            <a:custGeom>
              <a:avLst/>
              <a:gdLst/>
              <a:ahLst/>
              <a:cxnLst/>
              <a:rect l="l" t="t" r="r" b="b"/>
              <a:pathLst>
                <a:path w="3517" h="12267" extrusionOk="0">
                  <a:moveTo>
                    <a:pt x="2411" y="1"/>
                  </a:moveTo>
                  <a:cubicBezTo>
                    <a:pt x="2303" y="1"/>
                    <a:pt x="2195" y="62"/>
                    <a:pt x="2154" y="207"/>
                  </a:cubicBezTo>
                  <a:cubicBezTo>
                    <a:pt x="1000" y="4514"/>
                    <a:pt x="0" y="8412"/>
                    <a:pt x="2975" y="12182"/>
                  </a:cubicBezTo>
                  <a:cubicBezTo>
                    <a:pt x="3028" y="12241"/>
                    <a:pt x="3089" y="12266"/>
                    <a:pt x="3148" y="12266"/>
                  </a:cubicBezTo>
                  <a:cubicBezTo>
                    <a:pt x="3342" y="12266"/>
                    <a:pt x="3517" y="11994"/>
                    <a:pt x="3359" y="11797"/>
                  </a:cubicBezTo>
                  <a:cubicBezTo>
                    <a:pt x="513" y="8181"/>
                    <a:pt x="1590" y="4386"/>
                    <a:pt x="2667" y="335"/>
                  </a:cubicBezTo>
                  <a:cubicBezTo>
                    <a:pt x="2728" y="136"/>
                    <a:pt x="2570" y="1"/>
                    <a:pt x="24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4"/>
            <p:cNvSpPr/>
            <p:nvPr/>
          </p:nvSpPr>
          <p:spPr>
            <a:xfrm>
              <a:off x="1000525" y="2020525"/>
              <a:ext cx="219450" cy="343700"/>
            </a:xfrm>
            <a:custGeom>
              <a:avLst/>
              <a:gdLst/>
              <a:ahLst/>
              <a:cxnLst/>
              <a:rect l="l" t="t" r="r" b="b"/>
              <a:pathLst>
                <a:path w="8778" h="13748" extrusionOk="0">
                  <a:moveTo>
                    <a:pt x="8413" y="1"/>
                  </a:moveTo>
                  <a:cubicBezTo>
                    <a:pt x="8372" y="1"/>
                    <a:pt x="8328" y="13"/>
                    <a:pt x="8283" y="41"/>
                  </a:cubicBezTo>
                  <a:cubicBezTo>
                    <a:pt x="3514" y="3426"/>
                    <a:pt x="1" y="7324"/>
                    <a:pt x="360" y="13478"/>
                  </a:cubicBezTo>
                  <a:cubicBezTo>
                    <a:pt x="372" y="13657"/>
                    <a:pt x="513" y="13747"/>
                    <a:pt x="648" y="13747"/>
                  </a:cubicBezTo>
                  <a:cubicBezTo>
                    <a:pt x="783" y="13747"/>
                    <a:pt x="911" y="13657"/>
                    <a:pt x="898" y="13478"/>
                  </a:cubicBezTo>
                  <a:cubicBezTo>
                    <a:pt x="565" y="7503"/>
                    <a:pt x="3924" y="3785"/>
                    <a:pt x="8540" y="503"/>
                  </a:cubicBezTo>
                  <a:cubicBezTo>
                    <a:pt x="8777" y="352"/>
                    <a:pt x="8633" y="1"/>
                    <a:pt x="84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4"/>
            <p:cNvSpPr/>
            <p:nvPr/>
          </p:nvSpPr>
          <p:spPr>
            <a:xfrm>
              <a:off x="2849350" y="1926050"/>
              <a:ext cx="956475" cy="605425"/>
            </a:xfrm>
            <a:custGeom>
              <a:avLst/>
              <a:gdLst/>
              <a:ahLst/>
              <a:cxnLst/>
              <a:rect l="l" t="t" r="r" b="b"/>
              <a:pathLst>
                <a:path w="38259" h="24217" extrusionOk="0">
                  <a:moveTo>
                    <a:pt x="26956" y="1"/>
                  </a:moveTo>
                  <a:cubicBezTo>
                    <a:pt x="10980" y="1"/>
                    <a:pt x="0" y="6385"/>
                    <a:pt x="0" y="6385"/>
                  </a:cubicBezTo>
                  <a:cubicBezTo>
                    <a:pt x="0" y="6385"/>
                    <a:pt x="1154" y="15385"/>
                    <a:pt x="3129" y="23180"/>
                  </a:cubicBezTo>
                  <a:cubicBezTo>
                    <a:pt x="7998" y="23905"/>
                    <a:pt x="12192" y="24217"/>
                    <a:pt x="15806" y="24217"/>
                  </a:cubicBezTo>
                  <a:cubicBezTo>
                    <a:pt x="37880" y="24217"/>
                    <a:pt x="38259" y="12590"/>
                    <a:pt x="38259" y="12590"/>
                  </a:cubicBezTo>
                  <a:lnTo>
                    <a:pt x="36336" y="743"/>
                  </a:lnTo>
                  <a:cubicBezTo>
                    <a:pt x="33062" y="221"/>
                    <a:pt x="29923" y="1"/>
                    <a:pt x="2695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4"/>
            <p:cNvSpPr/>
            <p:nvPr/>
          </p:nvSpPr>
          <p:spPr>
            <a:xfrm>
              <a:off x="3198075" y="1812550"/>
              <a:ext cx="328900" cy="400050"/>
            </a:xfrm>
            <a:custGeom>
              <a:avLst/>
              <a:gdLst/>
              <a:ahLst/>
              <a:cxnLst/>
              <a:rect l="l" t="t" r="r" b="b"/>
              <a:pathLst>
                <a:path w="13156" h="16002" extrusionOk="0">
                  <a:moveTo>
                    <a:pt x="11027" y="1"/>
                  </a:moveTo>
                  <a:lnTo>
                    <a:pt x="1" y="2129"/>
                  </a:lnTo>
                  <a:lnTo>
                    <a:pt x="898" y="16002"/>
                  </a:lnTo>
                  <a:lnTo>
                    <a:pt x="13155" y="14976"/>
                  </a:lnTo>
                  <a:lnTo>
                    <a:pt x="1102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4"/>
            <p:cNvSpPr/>
            <p:nvPr/>
          </p:nvSpPr>
          <p:spPr>
            <a:xfrm>
              <a:off x="3198075" y="1813200"/>
              <a:ext cx="293000" cy="172400"/>
            </a:xfrm>
            <a:custGeom>
              <a:avLst/>
              <a:gdLst/>
              <a:ahLst/>
              <a:cxnLst/>
              <a:rect l="l" t="t" r="r" b="b"/>
              <a:pathLst>
                <a:path w="11720" h="6896" extrusionOk="0">
                  <a:moveTo>
                    <a:pt x="11027" y="0"/>
                  </a:moveTo>
                  <a:lnTo>
                    <a:pt x="1" y="2103"/>
                  </a:lnTo>
                  <a:lnTo>
                    <a:pt x="309" y="6770"/>
                  </a:lnTo>
                  <a:cubicBezTo>
                    <a:pt x="1040" y="6843"/>
                    <a:pt x="1889" y="6896"/>
                    <a:pt x="2815" y="6896"/>
                  </a:cubicBezTo>
                  <a:cubicBezTo>
                    <a:pt x="5461" y="6896"/>
                    <a:pt x="8738" y="6468"/>
                    <a:pt x="11719" y="4873"/>
                  </a:cubicBezTo>
                  <a:lnTo>
                    <a:pt x="11027" y="0"/>
                  </a:lnTo>
                  <a:close/>
                </a:path>
              </a:pathLst>
            </a:custGeom>
            <a:solidFill>
              <a:srgbClr val="243762">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4"/>
            <p:cNvSpPr/>
            <p:nvPr/>
          </p:nvSpPr>
          <p:spPr>
            <a:xfrm>
              <a:off x="2603825" y="708650"/>
              <a:ext cx="1559975" cy="1201200"/>
            </a:xfrm>
            <a:custGeom>
              <a:avLst/>
              <a:gdLst/>
              <a:ahLst/>
              <a:cxnLst/>
              <a:rect l="l" t="t" r="r" b="b"/>
              <a:pathLst>
                <a:path w="62399" h="48048" extrusionOk="0">
                  <a:moveTo>
                    <a:pt x="50439" y="10924"/>
                  </a:moveTo>
                  <a:lnTo>
                    <a:pt x="50439" y="10924"/>
                  </a:lnTo>
                  <a:cubicBezTo>
                    <a:pt x="50439" y="10924"/>
                    <a:pt x="50439" y="10925"/>
                    <a:pt x="50440" y="10927"/>
                  </a:cubicBezTo>
                  <a:lnTo>
                    <a:pt x="50440" y="10927"/>
                  </a:lnTo>
                  <a:cubicBezTo>
                    <a:pt x="50440" y="10926"/>
                    <a:pt x="50439" y="10925"/>
                    <a:pt x="50439" y="10924"/>
                  </a:cubicBezTo>
                  <a:close/>
                  <a:moveTo>
                    <a:pt x="34823" y="1"/>
                  </a:moveTo>
                  <a:cubicBezTo>
                    <a:pt x="33412" y="4232"/>
                    <a:pt x="31053" y="8129"/>
                    <a:pt x="27668" y="11052"/>
                  </a:cubicBezTo>
                  <a:cubicBezTo>
                    <a:pt x="24591" y="13719"/>
                    <a:pt x="20848" y="15463"/>
                    <a:pt x="16899" y="16412"/>
                  </a:cubicBezTo>
                  <a:cubicBezTo>
                    <a:pt x="15052" y="16796"/>
                    <a:pt x="13155" y="17078"/>
                    <a:pt x="11283" y="17258"/>
                  </a:cubicBezTo>
                  <a:cubicBezTo>
                    <a:pt x="10587" y="17338"/>
                    <a:pt x="9891" y="17368"/>
                    <a:pt x="9195" y="17368"/>
                  </a:cubicBezTo>
                  <a:cubicBezTo>
                    <a:pt x="7138" y="17368"/>
                    <a:pt x="5082" y="17106"/>
                    <a:pt x="3026" y="17106"/>
                  </a:cubicBezTo>
                  <a:cubicBezTo>
                    <a:pt x="2445" y="17106"/>
                    <a:pt x="1864" y="17127"/>
                    <a:pt x="1282" y="17181"/>
                  </a:cubicBezTo>
                  <a:cubicBezTo>
                    <a:pt x="898" y="17181"/>
                    <a:pt x="564" y="17309"/>
                    <a:pt x="308" y="17591"/>
                  </a:cubicBezTo>
                  <a:cubicBezTo>
                    <a:pt x="205" y="17719"/>
                    <a:pt x="154" y="17873"/>
                    <a:pt x="129" y="18027"/>
                  </a:cubicBezTo>
                  <a:cubicBezTo>
                    <a:pt x="0" y="18822"/>
                    <a:pt x="308" y="19873"/>
                    <a:pt x="436" y="20643"/>
                  </a:cubicBezTo>
                  <a:cubicBezTo>
                    <a:pt x="795" y="22822"/>
                    <a:pt x="1282" y="24951"/>
                    <a:pt x="1923" y="27053"/>
                  </a:cubicBezTo>
                  <a:cubicBezTo>
                    <a:pt x="3539" y="32618"/>
                    <a:pt x="6180" y="38105"/>
                    <a:pt x="10411" y="42157"/>
                  </a:cubicBezTo>
                  <a:cubicBezTo>
                    <a:pt x="14689" y="46251"/>
                    <a:pt x="20180" y="48048"/>
                    <a:pt x="25883" y="48048"/>
                  </a:cubicBezTo>
                  <a:cubicBezTo>
                    <a:pt x="27359" y="48048"/>
                    <a:pt x="28849" y="47927"/>
                    <a:pt x="30335" y="47695"/>
                  </a:cubicBezTo>
                  <a:cubicBezTo>
                    <a:pt x="62398" y="42645"/>
                    <a:pt x="50565" y="11257"/>
                    <a:pt x="50440" y="10927"/>
                  </a:cubicBezTo>
                  <a:lnTo>
                    <a:pt x="50440" y="10927"/>
                  </a:lnTo>
                  <a:cubicBezTo>
                    <a:pt x="50490" y="11066"/>
                    <a:pt x="50073" y="11114"/>
                    <a:pt x="49511" y="11114"/>
                  </a:cubicBezTo>
                  <a:cubicBezTo>
                    <a:pt x="48540" y="11114"/>
                    <a:pt x="47139" y="10973"/>
                    <a:pt x="46977" y="10924"/>
                  </a:cubicBezTo>
                  <a:cubicBezTo>
                    <a:pt x="45721" y="10540"/>
                    <a:pt x="44541" y="10027"/>
                    <a:pt x="43413" y="9386"/>
                  </a:cubicBezTo>
                  <a:cubicBezTo>
                    <a:pt x="41182" y="8078"/>
                    <a:pt x="39182" y="6386"/>
                    <a:pt x="37541" y="4360"/>
                  </a:cubicBezTo>
                  <a:cubicBezTo>
                    <a:pt x="36746" y="3411"/>
                    <a:pt x="36054" y="2360"/>
                    <a:pt x="35438" y="1257"/>
                  </a:cubicBezTo>
                  <a:cubicBezTo>
                    <a:pt x="35336" y="1052"/>
                    <a:pt x="34746" y="231"/>
                    <a:pt x="348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4"/>
            <p:cNvSpPr/>
            <p:nvPr/>
          </p:nvSpPr>
          <p:spPr>
            <a:xfrm>
              <a:off x="2228675" y="1094750"/>
              <a:ext cx="465550" cy="445875"/>
            </a:xfrm>
            <a:custGeom>
              <a:avLst/>
              <a:gdLst/>
              <a:ahLst/>
              <a:cxnLst/>
              <a:rect l="l" t="t" r="r" b="b"/>
              <a:pathLst>
                <a:path w="18622" h="17835" extrusionOk="0">
                  <a:moveTo>
                    <a:pt x="9003" y="1"/>
                  </a:moveTo>
                  <a:cubicBezTo>
                    <a:pt x="6101" y="1"/>
                    <a:pt x="3128" y="1227"/>
                    <a:pt x="1954" y="5712"/>
                  </a:cubicBezTo>
                  <a:cubicBezTo>
                    <a:pt x="0" y="13074"/>
                    <a:pt x="5451" y="17835"/>
                    <a:pt x="10969" y="17835"/>
                  </a:cubicBezTo>
                  <a:cubicBezTo>
                    <a:pt x="13850" y="17835"/>
                    <a:pt x="16749" y="16537"/>
                    <a:pt x="18622" y="13635"/>
                  </a:cubicBezTo>
                  <a:cubicBezTo>
                    <a:pt x="18596" y="13635"/>
                    <a:pt x="17724" y="10430"/>
                    <a:pt x="15904" y="1788"/>
                  </a:cubicBezTo>
                  <a:cubicBezTo>
                    <a:pt x="15904" y="1788"/>
                    <a:pt x="12506" y="1"/>
                    <a:pt x="90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4"/>
            <p:cNvSpPr/>
            <p:nvPr/>
          </p:nvSpPr>
          <p:spPr>
            <a:xfrm>
              <a:off x="2371750" y="1215725"/>
              <a:ext cx="115425" cy="130800"/>
            </a:xfrm>
            <a:custGeom>
              <a:avLst/>
              <a:gdLst/>
              <a:ahLst/>
              <a:cxnLst/>
              <a:rect l="l" t="t" r="r" b="b"/>
              <a:pathLst>
                <a:path w="4617" h="5232" fill="none" extrusionOk="0">
                  <a:moveTo>
                    <a:pt x="1" y="5232"/>
                  </a:moveTo>
                  <a:cubicBezTo>
                    <a:pt x="1" y="5232"/>
                    <a:pt x="565" y="821"/>
                    <a:pt x="4616" y="1"/>
                  </a:cubicBezTo>
                </a:path>
              </a:pathLst>
            </a:custGeom>
            <a:noFill/>
            <a:ln w="9625" cap="rnd" cmpd="sng">
              <a:solidFill>
                <a:srgbClr val="2C235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4"/>
            <p:cNvSpPr/>
            <p:nvPr/>
          </p:nvSpPr>
          <p:spPr>
            <a:xfrm>
              <a:off x="2418550" y="1252275"/>
              <a:ext cx="75025" cy="109650"/>
            </a:xfrm>
            <a:custGeom>
              <a:avLst/>
              <a:gdLst/>
              <a:ahLst/>
              <a:cxnLst/>
              <a:rect l="l" t="t" r="r" b="b"/>
              <a:pathLst>
                <a:path w="3001" h="4386" fill="none" extrusionOk="0">
                  <a:moveTo>
                    <a:pt x="3001" y="4385"/>
                  </a:moveTo>
                  <a:cubicBezTo>
                    <a:pt x="1514" y="3334"/>
                    <a:pt x="437" y="1770"/>
                    <a:pt x="1" y="0"/>
                  </a:cubicBezTo>
                </a:path>
              </a:pathLst>
            </a:custGeom>
            <a:noFill/>
            <a:ln w="9625" cap="rnd" cmpd="sng">
              <a:solidFill>
                <a:srgbClr val="2C235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4"/>
            <p:cNvSpPr/>
            <p:nvPr/>
          </p:nvSpPr>
          <p:spPr>
            <a:xfrm>
              <a:off x="3864775" y="909125"/>
              <a:ext cx="264400" cy="449800"/>
            </a:xfrm>
            <a:custGeom>
              <a:avLst/>
              <a:gdLst/>
              <a:ahLst/>
              <a:cxnLst/>
              <a:rect l="l" t="t" r="r" b="b"/>
              <a:pathLst>
                <a:path w="10576" h="17992" extrusionOk="0">
                  <a:moveTo>
                    <a:pt x="4165" y="0"/>
                  </a:moveTo>
                  <a:cubicBezTo>
                    <a:pt x="1619" y="0"/>
                    <a:pt x="1" y="2880"/>
                    <a:pt x="1" y="2880"/>
                  </a:cubicBezTo>
                  <a:cubicBezTo>
                    <a:pt x="1206" y="8136"/>
                    <a:pt x="1104" y="17803"/>
                    <a:pt x="1104" y="17803"/>
                  </a:cubicBezTo>
                  <a:cubicBezTo>
                    <a:pt x="1612" y="17931"/>
                    <a:pt x="2095" y="17992"/>
                    <a:pt x="2552" y="17992"/>
                  </a:cubicBezTo>
                  <a:cubicBezTo>
                    <a:pt x="9520" y="17992"/>
                    <a:pt x="10576" y="3969"/>
                    <a:pt x="6822" y="1033"/>
                  </a:cubicBezTo>
                  <a:cubicBezTo>
                    <a:pt x="5859" y="285"/>
                    <a:pt x="4966" y="0"/>
                    <a:pt x="41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4"/>
            <p:cNvSpPr/>
            <p:nvPr/>
          </p:nvSpPr>
          <p:spPr>
            <a:xfrm>
              <a:off x="3534975" y="1111375"/>
              <a:ext cx="125325" cy="277825"/>
            </a:xfrm>
            <a:custGeom>
              <a:avLst/>
              <a:gdLst/>
              <a:ahLst/>
              <a:cxnLst/>
              <a:rect l="l" t="t" r="r" b="b"/>
              <a:pathLst>
                <a:path w="5013" h="11113" extrusionOk="0">
                  <a:moveTo>
                    <a:pt x="326" y="1"/>
                  </a:moveTo>
                  <a:cubicBezTo>
                    <a:pt x="171" y="1"/>
                    <a:pt x="1" y="184"/>
                    <a:pt x="90" y="380"/>
                  </a:cubicBezTo>
                  <a:lnTo>
                    <a:pt x="3962" y="8713"/>
                  </a:lnTo>
                  <a:lnTo>
                    <a:pt x="4391" y="9611"/>
                  </a:lnTo>
                  <a:lnTo>
                    <a:pt x="4391" y="9611"/>
                  </a:lnTo>
                  <a:lnTo>
                    <a:pt x="910" y="10637"/>
                  </a:lnTo>
                  <a:cubicBezTo>
                    <a:pt x="633" y="10729"/>
                    <a:pt x="710" y="11113"/>
                    <a:pt x="953" y="11113"/>
                  </a:cubicBezTo>
                  <a:cubicBezTo>
                    <a:pt x="979" y="11113"/>
                    <a:pt x="1008" y="11108"/>
                    <a:pt x="1038" y="11098"/>
                  </a:cubicBezTo>
                  <a:lnTo>
                    <a:pt x="4782" y="9996"/>
                  </a:lnTo>
                  <a:cubicBezTo>
                    <a:pt x="4936" y="9970"/>
                    <a:pt x="5013" y="9790"/>
                    <a:pt x="4936" y="9637"/>
                  </a:cubicBezTo>
                  <a:lnTo>
                    <a:pt x="1064" y="1303"/>
                  </a:lnTo>
                  <a:lnTo>
                    <a:pt x="500" y="123"/>
                  </a:lnTo>
                  <a:cubicBezTo>
                    <a:pt x="461" y="37"/>
                    <a:pt x="395" y="1"/>
                    <a:pt x="3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4"/>
            <p:cNvSpPr/>
            <p:nvPr/>
          </p:nvSpPr>
          <p:spPr>
            <a:xfrm>
              <a:off x="3270000" y="1376725"/>
              <a:ext cx="237350" cy="150750"/>
            </a:xfrm>
            <a:custGeom>
              <a:avLst/>
              <a:gdLst/>
              <a:ahLst/>
              <a:cxnLst/>
              <a:rect l="l" t="t" r="r" b="b"/>
              <a:pathLst>
                <a:path w="9494" h="6030" extrusionOk="0">
                  <a:moveTo>
                    <a:pt x="296" y="0"/>
                  </a:moveTo>
                  <a:cubicBezTo>
                    <a:pt x="149" y="0"/>
                    <a:pt x="1" y="120"/>
                    <a:pt x="47" y="305"/>
                  </a:cubicBezTo>
                  <a:cubicBezTo>
                    <a:pt x="765" y="2766"/>
                    <a:pt x="2791" y="4972"/>
                    <a:pt x="5227" y="5715"/>
                  </a:cubicBezTo>
                  <a:cubicBezTo>
                    <a:pt x="5990" y="5925"/>
                    <a:pt x="6770" y="6029"/>
                    <a:pt x="7547" y="6029"/>
                  </a:cubicBezTo>
                  <a:cubicBezTo>
                    <a:pt x="8103" y="6029"/>
                    <a:pt x="8657" y="5976"/>
                    <a:pt x="9201" y="5869"/>
                  </a:cubicBezTo>
                  <a:cubicBezTo>
                    <a:pt x="9494" y="5820"/>
                    <a:pt x="9393" y="5378"/>
                    <a:pt x="9118" y="5378"/>
                  </a:cubicBezTo>
                  <a:cubicBezTo>
                    <a:pt x="9103" y="5378"/>
                    <a:pt x="9089" y="5379"/>
                    <a:pt x="9073" y="5382"/>
                  </a:cubicBezTo>
                  <a:cubicBezTo>
                    <a:pt x="8543" y="5480"/>
                    <a:pt x="8010" y="5531"/>
                    <a:pt x="7482" y="5531"/>
                  </a:cubicBezTo>
                  <a:cubicBezTo>
                    <a:pt x="5940" y="5531"/>
                    <a:pt x="4443" y="5093"/>
                    <a:pt x="3201" y="4100"/>
                  </a:cubicBezTo>
                  <a:cubicBezTo>
                    <a:pt x="2150" y="3254"/>
                    <a:pt x="1329" y="2151"/>
                    <a:pt x="791" y="894"/>
                  </a:cubicBezTo>
                  <a:cubicBezTo>
                    <a:pt x="688" y="664"/>
                    <a:pt x="586" y="433"/>
                    <a:pt x="534" y="176"/>
                  </a:cubicBezTo>
                  <a:cubicBezTo>
                    <a:pt x="493" y="53"/>
                    <a:pt x="395" y="0"/>
                    <a:pt x="2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4"/>
            <p:cNvSpPr/>
            <p:nvPr/>
          </p:nvSpPr>
          <p:spPr>
            <a:xfrm>
              <a:off x="3187825" y="1120850"/>
              <a:ext cx="124400" cy="12200"/>
            </a:xfrm>
            <a:custGeom>
              <a:avLst/>
              <a:gdLst/>
              <a:ahLst/>
              <a:cxnLst/>
              <a:rect l="l" t="t" r="r" b="b"/>
              <a:pathLst>
                <a:path w="4976" h="488" extrusionOk="0">
                  <a:moveTo>
                    <a:pt x="308" y="1"/>
                  </a:moveTo>
                  <a:cubicBezTo>
                    <a:pt x="1" y="1"/>
                    <a:pt x="1" y="488"/>
                    <a:pt x="308" y="488"/>
                  </a:cubicBezTo>
                  <a:lnTo>
                    <a:pt x="4667" y="488"/>
                  </a:lnTo>
                  <a:cubicBezTo>
                    <a:pt x="4975" y="488"/>
                    <a:pt x="4975" y="1"/>
                    <a:pt x="46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4"/>
            <p:cNvSpPr/>
            <p:nvPr/>
          </p:nvSpPr>
          <p:spPr>
            <a:xfrm>
              <a:off x="3691050" y="1009950"/>
              <a:ext cx="48125" cy="107075"/>
            </a:xfrm>
            <a:custGeom>
              <a:avLst/>
              <a:gdLst/>
              <a:ahLst/>
              <a:cxnLst/>
              <a:rect l="l" t="t" r="r" b="b"/>
              <a:pathLst>
                <a:path w="1925" h="4283" extrusionOk="0">
                  <a:moveTo>
                    <a:pt x="975" y="0"/>
                  </a:moveTo>
                  <a:cubicBezTo>
                    <a:pt x="437" y="0"/>
                    <a:pt x="1" y="949"/>
                    <a:pt x="1" y="2154"/>
                  </a:cubicBezTo>
                  <a:cubicBezTo>
                    <a:pt x="1" y="3334"/>
                    <a:pt x="437" y="4283"/>
                    <a:pt x="975" y="4283"/>
                  </a:cubicBezTo>
                  <a:cubicBezTo>
                    <a:pt x="1488" y="4283"/>
                    <a:pt x="1924" y="3334"/>
                    <a:pt x="1924" y="2154"/>
                  </a:cubicBezTo>
                  <a:cubicBezTo>
                    <a:pt x="1924" y="949"/>
                    <a:pt x="1488" y="0"/>
                    <a:pt x="9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4"/>
            <p:cNvSpPr/>
            <p:nvPr/>
          </p:nvSpPr>
          <p:spPr>
            <a:xfrm>
              <a:off x="3121150" y="1265725"/>
              <a:ext cx="199400" cy="170425"/>
            </a:xfrm>
            <a:custGeom>
              <a:avLst/>
              <a:gdLst/>
              <a:ahLst/>
              <a:cxnLst/>
              <a:rect l="l" t="t" r="r" b="b"/>
              <a:pathLst>
                <a:path w="7976" h="6817" extrusionOk="0">
                  <a:moveTo>
                    <a:pt x="4565" y="1"/>
                  </a:moveTo>
                  <a:cubicBezTo>
                    <a:pt x="1514" y="1"/>
                    <a:pt x="1" y="3668"/>
                    <a:pt x="2155" y="5822"/>
                  </a:cubicBezTo>
                  <a:cubicBezTo>
                    <a:pt x="2850" y="6508"/>
                    <a:pt x="3702" y="6816"/>
                    <a:pt x="4538" y="6816"/>
                  </a:cubicBezTo>
                  <a:cubicBezTo>
                    <a:pt x="6293" y="6816"/>
                    <a:pt x="7976" y="5461"/>
                    <a:pt x="7976" y="3411"/>
                  </a:cubicBezTo>
                  <a:cubicBezTo>
                    <a:pt x="7976" y="1514"/>
                    <a:pt x="6437" y="1"/>
                    <a:pt x="45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4"/>
            <p:cNvSpPr/>
            <p:nvPr/>
          </p:nvSpPr>
          <p:spPr>
            <a:xfrm>
              <a:off x="3673750" y="1180475"/>
              <a:ext cx="199400" cy="170400"/>
            </a:xfrm>
            <a:custGeom>
              <a:avLst/>
              <a:gdLst/>
              <a:ahLst/>
              <a:cxnLst/>
              <a:rect l="l" t="t" r="r" b="b"/>
              <a:pathLst>
                <a:path w="7976" h="6816" extrusionOk="0">
                  <a:moveTo>
                    <a:pt x="4565" y="0"/>
                  </a:moveTo>
                  <a:cubicBezTo>
                    <a:pt x="1539" y="0"/>
                    <a:pt x="0" y="3667"/>
                    <a:pt x="2154" y="5821"/>
                  </a:cubicBezTo>
                  <a:cubicBezTo>
                    <a:pt x="2850" y="6508"/>
                    <a:pt x="3702" y="6816"/>
                    <a:pt x="4538" y="6816"/>
                  </a:cubicBezTo>
                  <a:cubicBezTo>
                    <a:pt x="6293" y="6816"/>
                    <a:pt x="7975" y="5460"/>
                    <a:pt x="7975" y="3411"/>
                  </a:cubicBezTo>
                  <a:cubicBezTo>
                    <a:pt x="7975" y="1513"/>
                    <a:pt x="6462" y="0"/>
                    <a:pt x="456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4"/>
            <p:cNvSpPr/>
            <p:nvPr/>
          </p:nvSpPr>
          <p:spPr>
            <a:xfrm>
              <a:off x="4305825" y="1221500"/>
              <a:ext cx="1091750" cy="2202525"/>
            </a:xfrm>
            <a:custGeom>
              <a:avLst/>
              <a:gdLst/>
              <a:ahLst/>
              <a:cxnLst/>
              <a:rect l="l" t="t" r="r" b="b"/>
              <a:pathLst>
                <a:path w="43670" h="88101" extrusionOk="0">
                  <a:moveTo>
                    <a:pt x="25079" y="1"/>
                  </a:moveTo>
                  <a:lnTo>
                    <a:pt x="20515" y="24079"/>
                  </a:lnTo>
                  <a:lnTo>
                    <a:pt x="20258" y="25387"/>
                  </a:lnTo>
                  <a:lnTo>
                    <a:pt x="18925" y="32438"/>
                  </a:lnTo>
                  <a:lnTo>
                    <a:pt x="14361" y="56593"/>
                  </a:lnTo>
                  <a:lnTo>
                    <a:pt x="1" y="79364"/>
                  </a:lnTo>
                  <a:cubicBezTo>
                    <a:pt x="1" y="79364"/>
                    <a:pt x="8119" y="88100"/>
                    <a:pt x="20736" y="88100"/>
                  </a:cubicBezTo>
                  <a:cubicBezTo>
                    <a:pt x="22194" y="88100"/>
                    <a:pt x="23712" y="87984"/>
                    <a:pt x="25284" y="87723"/>
                  </a:cubicBezTo>
                  <a:cubicBezTo>
                    <a:pt x="40439" y="85185"/>
                    <a:pt x="42183" y="68030"/>
                    <a:pt x="43362" y="52593"/>
                  </a:cubicBezTo>
                  <a:cubicBezTo>
                    <a:pt x="43670" y="48311"/>
                    <a:pt x="43516" y="42541"/>
                    <a:pt x="43106" y="36464"/>
                  </a:cubicBezTo>
                  <a:cubicBezTo>
                    <a:pt x="42926" y="33849"/>
                    <a:pt x="42696" y="31182"/>
                    <a:pt x="42465" y="28541"/>
                  </a:cubicBezTo>
                  <a:cubicBezTo>
                    <a:pt x="42439" y="28361"/>
                    <a:pt x="42413" y="28182"/>
                    <a:pt x="42413" y="28002"/>
                  </a:cubicBezTo>
                  <a:cubicBezTo>
                    <a:pt x="41131" y="14899"/>
                    <a:pt x="39285" y="2744"/>
                    <a:pt x="39285" y="2744"/>
                  </a:cubicBezTo>
                  <a:lnTo>
                    <a:pt x="2507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4"/>
            <p:cNvSpPr/>
            <p:nvPr/>
          </p:nvSpPr>
          <p:spPr>
            <a:xfrm>
              <a:off x="4846900" y="2319950"/>
              <a:ext cx="59625" cy="689825"/>
            </a:xfrm>
            <a:custGeom>
              <a:avLst/>
              <a:gdLst/>
              <a:ahLst/>
              <a:cxnLst/>
              <a:rect l="l" t="t" r="r" b="b"/>
              <a:pathLst>
                <a:path w="2385" h="27593" extrusionOk="0">
                  <a:moveTo>
                    <a:pt x="2266" y="1"/>
                  </a:moveTo>
                  <a:cubicBezTo>
                    <a:pt x="2205" y="1"/>
                    <a:pt x="2141" y="39"/>
                    <a:pt x="2128" y="116"/>
                  </a:cubicBezTo>
                  <a:lnTo>
                    <a:pt x="1923" y="2834"/>
                  </a:lnTo>
                  <a:lnTo>
                    <a:pt x="1410" y="9373"/>
                  </a:lnTo>
                  <a:lnTo>
                    <a:pt x="795" y="17271"/>
                  </a:lnTo>
                  <a:lnTo>
                    <a:pt x="257" y="24118"/>
                  </a:lnTo>
                  <a:lnTo>
                    <a:pt x="77" y="26348"/>
                  </a:lnTo>
                  <a:cubicBezTo>
                    <a:pt x="26" y="26707"/>
                    <a:pt x="0" y="27066"/>
                    <a:pt x="0" y="27425"/>
                  </a:cubicBezTo>
                  <a:cubicBezTo>
                    <a:pt x="0" y="27451"/>
                    <a:pt x="0" y="27451"/>
                    <a:pt x="0" y="27477"/>
                  </a:cubicBezTo>
                  <a:cubicBezTo>
                    <a:pt x="0" y="27554"/>
                    <a:pt x="58" y="27592"/>
                    <a:pt x="119" y="27592"/>
                  </a:cubicBezTo>
                  <a:cubicBezTo>
                    <a:pt x="180" y="27592"/>
                    <a:pt x="244" y="27554"/>
                    <a:pt x="257" y="27477"/>
                  </a:cubicBezTo>
                  <a:lnTo>
                    <a:pt x="462" y="24759"/>
                  </a:lnTo>
                  <a:lnTo>
                    <a:pt x="975" y="18220"/>
                  </a:lnTo>
                  <a:lnTo>
                    <a:pt x="1590" y="10322"/>
                  </a:lnTo>
                  <a:lnTo>
                    <a:pt x="2103" y="3475"/>
                  </a:lnTo>
                  <a:lnTo>
                    <a:pt x="2282" y="1244"/>
                  </a:lnTo>
                  <a:cubicBezTo>
                    <a:pt x="2359" y="885"/>
                    <a:pt x="2385" y="526"/>
                    <a:pt x="2385" y="167"/>
                  </a:cubicBezTo>
                  <a:lnTo>
                    <a:pt x="2385" y="116"/>
                  </a:lnTo>
                  <a:cubicBezTo>
                    <a:pt x="2385" y="39"/>
                    <a:pt x="2327" y="1"/>
                    <a:pt x="22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4"/>
            <p:cNvSpPr/>
            <p:nvPr/>
          </p:nvSpPr>
          <p:spPr>
            <a:xfrm>
              <a:off x="4778950" y="1844600"/>
              <a:ext cx="604525" cy="301850"/>
            </a:xfrm>
            <a:custGeom>
              <a:avLst/>
              <a:gdLst/>
              <a:ahLst/>
              <a:cxnLst/>
              <a:rect l="l" t="t" r="r" b="b"/>
              <a:pathLst>
                <a:path w="24181" h="12074" extrusionOk="0">
                  <a:moveTo>
                    <a:pt x="3000" y="1"/>
                  </a:moveTo>
                  <a:cubicBezTo>
                    <a:pt x="2436" y="129"/>
                    <a:pt x="1898" y="283"/>
                    <a:pt x="1333" y="463"/>
                  </a:cubicBezTo>
                  <a:lnTo>
                    <a:pt x="0" y="7514"/>
                  </a:lnTo>
                  <a:cubicBezTo>
                    <a:pt x="184" y="7657"/>
                    <a:pt x="384" y="7706"/>
                    <a:pt x="597" y="7706"/>
                  </a:cubicBezTo>
                  <a:cubicBezTo>
                    <a:pt x="1063" y="7706"/>
                    <a:pt x="1595" y="7471"/>
                    <a:pt x="2175" y="7471"/>
                  </a:cubicBezTo>
                  <a:cubicBezTo>
                    <a:pt x="2472" y="7471"/>
                    <a:pt x="2782" y="7532"/>
                    <a:pt x="3103" y="7719"/>
                  </a:cubicBezTo>
                  <a:cubicBezTo>
                    <a:pt x="8251" y="10680"/>
                    <a:pt x="14036" y="12073"/>
                    <a:pt x="19083" y="12073"/>
                  </a:cubicBezTo>
                  <a:cubicBezTo>
                    <a:pt x="20899" y="12073"/>
                    <a:pt x="22620" y="11893"/>
                    <a:pt x="24181" y="11540"/>
                  </a:cubicBezTo>
                  <a:cubicBezTo>
                    <a:pt x="24001" y="8925"/>
                    <a:pt x="23771" y="6258"/>
                    <a:pt x="23514" y="3617"/>
                  </a:cubicBezTo>
                  <a:cubicBezTo>
                    <a:pt x="23488" y="3437"/>
                    <a:pt x="23463" y="3258"/>
                    <a:pt x="23463" y="3078"/>
                  </a:cubicBezTo>
                  <a:cubicBezTo>
                    <a:pt x="21674" y="3321"/>
                    <a:pt x="19965" y="3425"/>
                    <a:pt x="18353" y="3425"/>
                  </a:cubicBezTo>
                  <a:cubicBezTo>
                    <a:pt x="9085" y="3425"/>
                    <a:pt x="3000" y="1"/>
                    <a:pt x="30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4"/>
            <p:cNvSpPr/>
            <p:nvPr/>
          </p:nvSpPr>
          <p:spPr>
            <a:xfrm>
              <a:off x="4818675" y="1220850"/>
              <a:ext cx="548150" cy="733925"/>
            </a:xfrm>
            <a:custGeom>
              <a:avLst/>
              <a:gdLst/>
              <a:ahLst/>
              <a:cxnLst/>
              <a:rect l="l" t="t" r="r" b="b"/>
              <a:pathLst>
                <a:path w="21926" h="29357" extrusionOk="0">
                  <a:moveTo>
                    <a:pt x="4565" y="1"/>
                  </a:moveTo>
                  <a:lnTo>
                    <a:pt x="1" y="24079"/>
                  </a:lnTo>
                  <a:cubicBezTo>
                    <a:pt x="3477" y="26269"/>
                    <a:pt x="9551" y="29357"/>
                    <a:pt x="16261" y="29357"/>
                  </a:cubicBezTo>
                  <a:cubicBezTo>
                    <a:pt x="18115" y="29357"/>
                    <a:pt x="20016" y="29121"/>
                    <a:pt x="21925" y="28567"/>
                  </a:cubicBezTo>
                  <a:cubicBezTo>
                    <a:pt x="20669" y="15258"/>
                    <a:pt x="18771" y="2770"/>
                    <a:pt x="18771" y="2770"/>
                  </a:cubicBezTo>
                  <a:lnTo>
                    <a:pt x="456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4"/>
            <p:cNvSpPr/>
            <p:nvPr/>
          </p:nvSpPr>
          <p:spPr>
            <a:xfrm>
              <a:off x="3753875" y="904125"/>
              <a:ext cx="1871275" cy="445050"/>
            </a:xfrm>
            <a:custGeom>
              <a:avLst/>
              <a:gdLst/>
              <a:ahLst/>
              <a:cxnLst/>
              <a:rect l="l" t="t" r="r" b="b"/>
              <a:pathLst>
                <a:path w="74851" h="17802" extrusionOk="0">
                  <a:moveTo>
                    <a:pt x="70011" y="1"/>
                  </a:moveTo>
                  <a:cubicBezTo>
                    <a:pt x="69992" y="1"/>
                    <a:pt x="69973" y="1"/>
                    <a:pt x="69953" y="2"/>
                  </a:cubicBezTo>
                  <a:cubicBezTo>
                    <a:pt x="59748" y="336"/>
                    <a:pt x="40516" y="1541"/>
                    <a:pt x="24925" y="2592"/>
                  </a:cubicBezTo>
                  <a:cubicBezTo>
                    <a:pt x="22899" y="2746"/>
                    <a:pt x="20925" y="2874"/>
                    <a:pt x="19053" y="3003"/>
                  </a:cubicBezTo>
                  <a:lnTo>
                    <a:pt x="9565" y="3669"/>
                  </a:lnTo>
                  <a:cubicBezTo>
                    <a:pt x="8617" y="3721"/>
                    <a:pt x="7745" y="3798"/>
                    <a:pt x="6924" y="3849"/>
                  </a:cubicBezTo>
                  <a:lnTo>
                    <a:pt x="2232" y="4182"/>
                  </a:lnTo>
                  <a:cubicBezTo>
                    <a:pt x="1334" y="4259"/>
                    <a:pt x="565" y="4900"/>
                    <a:pt x="309" y="5798"/>
                  </a:cubicBezTo>
                  <a:cubicBezTo>
                    <a:pt x="78" y="6772"/>
                    <a:pt x="1" y="8029"/>
                    <a:pt x="924" y="8900"/>
                  </a:cubicBezTo>
                  <a:cubicBezTo>
                    <a:pt x="1180" y="9208"/>
                    <a:pt x="3309" y="9618"/>
                    <a:pt x="6642" y="10157"/>
                  </a:cubicBezTo>
                  <a:cubicBezTo>
                    <a:pt x="7335" y="10259"/>
                    <a:pt x="8078" y="10388"/>
                    <a:pt x="8873" y="10490"/>
                  </a:cubicBezTo>
                  <a:cubicBezTo>
                    <a:pt x="11591" y="10901"/>
                    <a:pt x="14873" y="11362"/>
                    <a:pt x="18463" y="11849"/>
                  </a:cubicBezTo>
                  <a:cubicBezTo>
                    <a:pt x="20233" y="12080"/>
                    <a:pt x="22079" y="12311"/>
                    <a:pt x="24002" y="12542"/>
                  </a:cubicBezTo>
                  <a:cubicBezTo>
                    <a:pt x="42003" y="14824"/>
                    <a:pt x="64620" y="17337"/>
                    <a:pt x="68774" y="17798"/>
                  </a:cubicBezTo>
                  <a:cubicBezTo>
                    <a:pt x="68801" y="17800"/>
                    <a:pt x="68829" y="17801"/>
                    <a:pt x="68857" y="17801"/>
                  </a:cubicBezTo>
                  <a:cubicBezTo>
                    <a:pt x="69213" y="17801"/>
                    <a:pt x="69562" y="17650"/>
                    <a:pt x="69799" y="17388"/>
                  </a:cubicBezTo>
                  <a:cubicBezTo>
                    <a:pt x="71594" y="15260"/>
                    <a:pt x="74851" y="8952"/>
                    <a:pt x="71056" y="695"/>
                  </a:cubicBezTo>
                  <a:cubicBezTo>
                    <a:pt x="70859" y="277"/>
                    <a:pt x="70451" y="1"/>
                    <a:pt x="700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4"/>
            <p:cNvSpPr/>
            <p:nvPr/>
          </p:nvSpPr>
          <p:spPr>
            <a:xfrm>
              <a:off x="3894925" y="995200"/>
              <a:ext cx="98100" cy="171200"/>
            </a:xfrm>
            <a:custGeom>
              <a:avLst/>
              <a:gdLst/>
              <a:ahLst/>
              <a:cxnLst/>
              <a:rect l="l" t="t" r="r" b="b"/>
              <a:pathLst>
                <a:path w="3924" h="6848" extrusionOk="0">
                  <a:moveTo>
                    <a:pt x="3923" y="1"/>
                  </a:moveTo>
                  <a:cubicBezTo>
                    <a:pt x="2975" y="78"/>
                    <a:pt x="2077" y="129"/>
                    <a:pt x="1282" y="180"/>
                  </a:cubicBezTo>
                  <a:cubicBezTo>
                    <a:pt x="590" y="1385"/>
                    <a:pt x="0" y="3462"/>
                    <a:pt x="1000" y="6514"/>
                  </a:cubicBezTo>
                  <a:lnTo>
                    <a:pt x="3231" y="6847"/>
                  </a:lnTo>
                  <a:cubicBezTo>
                    <a:pt x="3000" y="5257"/>
                    <a:pt x="2770" y="2103"/>
                    <a:pt x="392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4"/>
            <p:cNvSpPr/>
            <p:nvPr/>
          </p:nvSpPr>
          <p:spPr>
            <a:xfrm>
              <a:off x="4180825" y="968925"/>
              <a:ext cx="196200" cy="248750"/>
            </a:xfrm>
            <a:custGeom>
              <a:avLst/>
              <a:gdLst/>
              <a:ahLst/>
              <a:cxnLst/>
              <a:rect l="l" t="t" r="r" b="b"/>
              <a:pathLst>
                <a:path w="7848" h="9950" extrusionOk="0">
                  <a:moveTo>
                    <a:pt x="7847" y="0"/>
                  </a:moveTo>
                  <a:lnTo>
                    <a:pt x="7847" y="0"/>
                  </a:lnTo>
                  <a:cubicBezTo>
                    <a:pt x="5796" y="129"/>
                    <a:pt x="3821" y="257"/>
                    <a:pt x="1949" y="385"/>
                  </a:cubicBezTo>
                  <a:cubicBezTo>
                    <a:pt x="898" y="1924"/>
                    <a:pt x="1" y="4642"/>
                    <a:pt x="1385" y="9257"/>
                  </a:cubicBezTo>
                  <a:cubicBezTo>
                    <a:pt x="3155" y="9488"/>
                    <a:pt x="5001" y="9719"/>
                    <a:pt x="6924" y="9950"/>
                  </a:cubicBezTo>
                  <a:cubicBezTo>
                    <a:pt x="6642" y="7667"/>
                    <a:pt x="6309" y="2898"/>
                    <a:pt x="784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4"/>
            <p:cNvSpPr/>
            <p:nvPr/>
          </p:nvSpPr>
          <p:spPr>
            <a:xfrm>
              <a:off x="5044325" y="892625"/>
              <a:ext cx="614175" cy="468650"/>
            </a:xfrm>
            <a:custGeom>
              <a:avLst/>
              <a:gdLst/>
              <a:ahLst/>
              <a:cxnLst/>
              <a:rect l="l" t="t" r="r" b="b"/>
              <a:pathLst>
                <a:path w="24567" h="18746" extrusionOk="0">
                  <a:moveTo>
                    <a:pt x="20310" y="1"/>
                  </a:moveTo>
                  <a:lnTo>
                    <a:pt x="19438" y="27"/>
                  </a:lnTo>
                  <a:lnTo>
                    <a:pt x="12950" y="206"/>
                  </a:lnTo>
                  <a:lnTo>
                    <a:pt x="6335" y="360"/>
                  </a:lnTo>
                  <a:cubicBezTo>
                    <a:pt x="6335" y="360"/>
                    <a:pt x="1" y="8386"/>
                    <a:pt x="5745" y="17669"/>
                  </a:cubicBezTo>
                  <a:lnTo>
                    <a:pt x="11796" y="18207"/>
                  </a:lnTo>
                  <a:lnTo>
                    <a:pt x="17771" y="18746"/>
                  </a:lnTo>
                  <a:cubicBezTo>
                    <a:pt x="17822" y="18746"/>
                    <a:pt x="17848" y="18720"/>
                    <a:pt x="17899" y="18694"/>
                  </a:cubicBezTo>
                  <a:cubicBezTo>
                    <a:pt x="17925" y="18669"/>
                    <a:pt x="17951" y="18643"/>
                    <a:pt x="17976" y="18643"/>
                  </a:cubicBezTo>
                  <a:cubicBezTo>
                    <a:pt x="19156" y="17899"/>
                    <a:pt x="24566" y="13668"/>
                    <a:pt x="203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4"/>
            <p:cNvSpPr/>
            <p:nvPr/>
          </p:nvSpPr>
          <p:spPr>
            <a:xfrm>
              <a:off x="5445000" y="892625"/>
              <a:ext cx="213500" cy="466075"/>
            </a:xfrm>
            <a:custGeom>
              <a:avLst/>
              <a:gdLst/>
              <a:ahLst/>
              <a:cxnLst/>
              <a:rect l="l" t="t" r="r" b="b"/>
              <a:pathLst>
                <a:path w="8540" h="18643" extrusionOk="0">
                  <a:moveTo>
                    <a:pt x="4283" y="1"/>
                  </a:moveTo>
                  <a:lnTo>
                    <a:pt x="4283" y="1"/>
                  </a:lnTo>
                  <a:cubicBezTo>
                    <a:pt x="3334" y="155"/>
                    <a:pt x="2513" y="668"/>
                    <a:pt x="1949" y="1463"/>
                  </a:cubicBezTo>
                  <a:cubicBezTo>
                    <a:pt x="1949" y="1463"/>
                    <a:pt x="0" y="5181"/>
                    <a:pt x="385" y="11873"/>
                  </a:cubicBezTo>
                  <a:cubicBezTo>
                    <a:pt x="590" y="15540"/>
                    <a:pt x="1308" y="17566"/>
                    <a:pt x="1949" y="18643"/>
                  </a:cubicBezTo>
                  <a:cubicBezTo>
                    <a:pt x="3129" y="17899"/>
                    <a:pt x="8539" y="13668"/>
                    <a:pt x="42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4"/>
            <p:cNvSpPr/>
            <p:nvPr/>
          </p:nvSpPr>
          <p:spPr>
            <a:xfrm>
              <a:off x="5454625" y="925975"/>
              <a:ext cx="97450" cy="390425"/>
            </a:xfrm>
            <a:custGeom>
              <a:avLst/>
              <a:gdLst/>
              <a:ahLst/>
              <a:cxnLst/>
              <a:rect l="l" t="t" r="r" b="b"/>
              <a:pathLst>
                <a:path w="3898" h="15617" extrusionOk="0">
                  <a:moveTo>
                    <a:pt x="1769" y="0"/>
                  </a:moveTo>
                  <a:cubicBezTo>
                    <a:pt x="1128" y="0"/>
                    <a:pt x="0" y="4052"/>
                    <a:pt x="0" y="8026"/>
                  </a:cubicBezTo>
                  <a:cubicBezTo>
                    <a:pt x="0" y="12001"/>
                    <a:pt x="462" y="15617"/>
                    <a:pt x="1103" y="15617"/>
                  </a:cubicBezTo>
                  <a:cubicBezTo>
                    <a:pt x="1744" y="15617"/>
                    <a:pt x="3898" y="11822"/>
                    <a:pt x="3898" y="7565"/>
                  </a:cubicBezTo>
                  <a:cubicBezTo>
                    <a:pt x="3898" y="3052"/>
                    <a:pt x="2410" y="0"/>
                    <a:pt x="17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4"/>
            <p:cNvSpPr/>
            <p:nvPr/>
          </p:nvSpPr>
          <p:spPr>
            <a:xfrm>
              <a:off x="5238575" y="893275"/>
              <a:ext cx="291075" cy="468000"/>
            </a:xfrm>
            <a:custGeom>
              <a:avLst/>
              <a:gdLst/>
              <a:ahLst/>
              <a:cxnLst/>
              <a:rect l="l" t="t" r="r" b="b"/>
              <a:pathLst>
                <a:path w="11643" h="18720" extrusionOk="0">
                  <a:moveTo>
                    <a:pt x="11642" y="1"/>
                  </a:moveTo>
                  <a:lnTo>
                    <a:pt x="5180" y="180"/>
                  </a:lnTo>
                  <a:cubicBezTo>
                    <a:pt x="3539" y="2231"/>
                    <a:pt x="1" y="8283"/>
                    <a:pt x="4052" y="18181"/>
                  </a:cubicBezTo>
                  <a:lnTo>
                    <a:pt x="10001" y="18720"/>
                  </a:lnTo>
                  <a:cubicBezTo>
                    <a:pt x="10027" y="18720"/>
                    <a:pt x="10078" y="18694"/>
                    <a:pt x="10129" y="18668"/>
                  </a:cubicBezTo>
                  <a:cubicBezTo>
                    <a:pt x="9129" y="15232"/>
                    <a:pt x="7155" y="6232"/>
                    <a:pt x="116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4"/>
            <p:cNvSpPr/>
            <p:nvPr/>
          </p:nvSpPr>
          <p:spPr>
            <a:xfrm>
              <a:off x="5180875" y="930450"/>
              <a:ext cx="160950" cy="14775"/>
            </a:xfrm>
            <a:custGeom>
              <a:avLst/>
              <a:gdLst/>
              <a:ahLst/>
              <a:cxnLst/>
              <a:rect l="l" t="t" r="r" b="b"/>
              <a:pathLst>
                <a:path w="6438" h="591" extrusionOk="0">
                  <a:moveTo>
                    <a:pt x="334" y="1"/>
                  </a:moveTo>
                  <a:cubicBezTo>
                    <a:pt x="1" y="52"/>
                    <a:pt x="1" y="514"/>
                    <a:pt x="334" y="539"/>
                  </a:cubicBezTo>
                  <a:lnTo>
                    <a:pt x="6129" y="591"/>
                  </a:lnTo>
                  <a:cubicBezTo>
                    <a:pt x="6437" y="565"/>
                    <a:pt x="6437" y="78"/>
                    <a:pt x="6129" y="52"/>
                  </a:cubicBezTo>
                  <a:lnTo>
                    <a:pt x="33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4"/>
            <p:cNvSpPr/>
            <p:nvPr/>
          </p:nvSpPr>
          <p:spPr>
            <a:xfrm>
              <a:off x="5153950" y="986200"/>
              <a:ext cx="158375" cy="18175"/>
            </a:xfrm>
            <a:custGeom>
              <a:avLst/>
              <a:gdLst/>
              <a:ahLst/>
              <a:cxnLst/>
              <a:rect l="l" t="t" r="r" b="b"/>
              <a:pathLst>
                <a:path w="6335" h="727" extrusionOk="0">
                  <a:moveTo>
                    <a:pt x="311" y="1"/>
                  </a:moveTo>
                  <a:cubicBezTo>
                    <a:pt x="1" y="1"/>
                    <a:pt x="9" y="515"/>
                    <a:pt x="334" y="540"/>
                  </a:cubicBezTo>
                  <a:cubicBezTo>
                    <a:pt x="1924" y="669"/>
                    <a:pt x="3513" y="726"/>
                    <a:pt x="5103" y="726"/>
                  </a:cubicBezTo>
                  <a:cubicBezTo>
                    <a:pt x="5411" y="726"/>
                    <a:pt x="5719" y="724"/>
                    <a:pt x="6027" y="720"/>
                  </a:cubicBezTo>
                  <a:cubicBezTo>
                    <a:pt x="6334" y="694"/>
                    <a:pt x="6334" y="233"/>
                    <a:pt x="6027" y="181"/>
                  </a:cubicBezTo>
                  <a:cubicBezTo>
                    <a:pt x="5719" y="185"/>
                    <a:pt x="5411" y="188"/>
                    <a:pt x="5103" y="188"/>
                  </a:cubicBezTo>
                  <a:cubicBezTo>
                    <a:pt x="3513" y="188"/>
                    <a:pt x="1924" y="131"/>
                    <a:pt x="334" y="2"/>
                  </a:cubicBezTo>
                  <a:cubicBezTo>
                    <a:pt x="326" y="1"/>
                    <a:pt x="319" y="1"/>
                    <a:pt x="3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4"/>
            <p:cNvSpPr/>
            <p:nvPr/>
          </p:nvSpPr>
          <p:spPr>
            <a:xfrm>
              <a:off x="5125750" y="1063800"/>
              <a:ext cx="167350" cy="16700"/>
            </a:xfrm>
            <a:custGeom>
              <a:avLst/>
              <a:gdLst/>
              <a:ahLst/>
              <a:cxnLst/>
              <a:rect l="l" t="t" r="r" b="b"/>
              <a:pathLst>
                <a:path w="6694" h="668" extrusionOk="0">
                  <a:moveTo>
                    <a:pt x="334" y="0"/>
                  </a:moveTo>
                  <a:cubicBezTo>
                    <a:pt x="1" y="0"/>
                    <a:pt x="1" y="513"/>
                    <a:pt x="334" y="539"/>
                  </a:cubicBezTo>
                  <a:cubicBezTo>
                    <a:pt x="2360" y="616"/>
                    <a:pt x="4360" y="642"/>
                    <a:pt x="6360" y="667"/>
                  </a:cubicBezTo>
                  <a:cubicBezTo>
                    <a:pt x="6693" y="642"/>
                    <a:pt x="6693" y="180"/>
                    <a:pt x="6360" y="129"/>
                  </a:cubicBezTo>
                  <a:cubicBezTo>
                    <a:pt x="4360" y="129"/>
                    <a:pt x="2360" y="77"/>
                    <a:pt x="3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4"/>
            <p:cNvSpPr/>
            <p:nvPr/>
          </p:nvSpPr>
          <p:spPr>
            <a:xfrm>
              <a:off x="5125100" y="1155475"/>
              <a:ext cx="171200" cy="15600"/>
            </a:xfrm>
            <a:custGeom>
              <a:avLst/>
              <a:gdLst/>
              <a:ahLst/>
              <a:cxnLst/>
              <a:rect l="l" t="t" r="r" b="b"/>
              <a:pathLst>
                <a:path w="6848" h="624" extrusionOk="0">
                  <a:moveTo>
                    <a:pt x="6514" y="0"/>
                  </a:moveTo>
                  <a:cubicBezTo>
                    <a:pt x="5312" y="60"/>
                    <a:pt x="4102" y="85"/>
                    <a:pt x="2893" y="85"/>
                  </a:cubicBezTo>
                  <a:cubicBezTo>
                    <a:pt x="2038" y="85"/>
                    <a:pt x="1184" y="73"/>
                    <a:pt x="334" y="52"/>
                  </a:cubicBezTo>
                  <a:cubicBezTo>
                    <a:pt x="1" y="77"/>
                    <a:pt x="1" y="539"/>
                    <a:pt x="334" y="590"/>
                  </a:cubicBezTo>
                  <a:cubicBezTo>
                    <a:pt x="1184" y="611"/>
                    <a:pt x="2038" y="624"/>
                    <a:pt x="2893" y="624"/>
                  </a:cubicBezTo>
                  <a:cubicBezTo>
                    <a:pt x="4102" y="624"/>
                    <a:pt x="5312" y="599"/>
                    <a:pt x="6514" y="539"/>
                  </a:cubicBezTo>
                  <a:cubicBezTo>
                    <a:pt x="6847" y="539"/>
                    <a:pt x="6847" y="0"/>
                    <a:pt x="65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4"/>
            <p:cNvSpPr/>
            <p:nvPr/>
          </p:nvSpPr>
          <p:spPr>
            <a:xfrm>
              <a:off x="5149475" y="1257400"/>
              <a:ext cx="169250" cy="14125"/>
            </a:xfrm>
            <a:custGeom>
              <a:avLst/>
              <a:gdLst/>
              <a:ahLst/>
              <a:cxnLst/>
              <a:rect l="l" t="t" r="r" b="b"/>
              <a:pathLst>
                <a:path w="6770" h="565" extrusionOk="0">
                  <a:moveTo>
                    <a:pt x="359" y="0"/>
                  </a:moveTo>
                  <a:cubicBezTo>
                    <a:pt x="0" y="0"/>
                    <a:pt x="0" y="539"/>
                    <a:pt x="359" y="539"/>
                  </a:cubicBezTo>
                  <a:lnTo>
                    <a:pt x="6437" y="565"/>
                  </a:lnTo>
                  <a:cubicBezTo>
                    <a:pt x="6770" y="565"/>
                    <a:pt x="6770" y="26"/>
                    <a:pt x="6437" y="26"/>
                  </a:cubicBezTo>
                  <a:lnTo>
                    <a:pt x="3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4"/>
            <p:cNvSpPr/>
            <p:nvPr/>
          </p:nvSpPr>
          <p:spPr>
            <a:xfrm>
              <a:off x="2849350" y="1944625"/>
              <a:ext cx="949425" cy="495825"/>
            </a:xfrm>
            <a:custGeom>
              <a:avLst/>
              <a:gdLst/>
              <a:ahLst/>
              <a:cxnLst/>
              <a:rect l="l" t="t" r="r" b="b"/>
              <a:pathLst>
                <a:path w="37977" h="19833" extrusionOk="0">
                  <a:moveTo>
                    <a:pt x="36336" y="0"/>
                  </a:moveTo>
                  <a:cubicBezTo>
                    <a:pt x="28020" y="5050"/>
                    <a:pt x="16179" y="6021"/>
                    <a:pt x="8300" y="6021"/>
                  </a:cubicBezTo>
                  <a:cubicBezTo>
                    <a:pt x="3377" y="6021"/>
                    <a:pt x="1" y="5642"/>
                    <a:pt x="0" y="5642"/>
                  </a:cubicBezTo>
                  <a:lnTo>
                    <a:pt x="0" y="5642"/>
                  </a:lnTo>
                  <a:cubicBezTo>
                    <a:pt x="0" y="5642"/>
                    <a:pt x="718" y="16693"/>
                    <a:pt x="2359" y="19027"/>
                  </a:cubicBezTo>
                  <a:cubicBezTo>
                    <a:pt x="2751" y="19590"/>
                    <a:pt x="3698" y="19833"/>
                    <a:pt x="5041" y="19833"/>
                  </a:cubicBezTo>
                  <a:cubicBezTo>
                    <a:pt x="13551" y="19833"/>
                    <a:pt x="37977" y="10078"/>
                    <a:pt x="37977" y="10078"/>
                  </a:cubicBezTo>
                  <a:lnTo>
                    <a:pt x="363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4"/>
            <p:cNvSpPr/>
            <p:nvPr/>
          </p:nvSpPr>
          <p:spPr>
            <a:xfrm>
              <a:off x="2215025" y="1009975"/>
              <a:ext cx="2929975" cy="4456325"/>
            </a:xfrm>
            <a:custGeom>
              <a:avLst/>
              <a:gdLst/>
              <a:ahLst/>
              <a:cxnLst/>
              <a:rect l="l" t="t" r="r" b="b"/>
              <a:pathLst>
                <a:path w="117199" h="178253" extrusionOk="0">
                  <a:moveTo>
                    <a:pt x="105742" y="1"/>
                  </a:moveTo>
                  <a:cubicBezTo>
                    <a:pt x="105638" y="1"/>
                    <a:pt x="105525" y="17"/>
                    <a:pt x="105403" y="51"/>
                  </a:cubicBezTo>
                  <a:cubicBezTo>
                    <a:pt x="102608" y="820"/>
                    <a:pt x="101506" y="7820"/>
                    <a:pt x="101506" y="7820"/>
                  </a:cubicBezTo>
                  <a:cubicBezTo>
                    <a:pt x="101506" y="7820"/>
                    <a:pt x="101447" y="1445"/>
                    <a:pt x="100123" y="1445"/>
                  </a:cubicBezTo>
                  <a:cubicBezTo>
                    <a:pt x="99929" y="1445"/>
                    <a:pt x="99707" y="1582"/>
                    <a:pt x="99454" y="1897"/>
                  </a:cubicBezTo>
                  <a:cubicBezTo>
                    <a:pt x="96787" y="5205"/>
                    <a:pt x="97146" y="15641"/>
                    <a:pt x="101711" y="16872"/>
                  </a:cubicBezTo>
                  <a:cubicBezTo>
                    <a:pt x="101711" y="16872"/>
                    <a:pt x="98993" y="23539"/>
                    <a:pt x="95351" y="31283"/>
                  </a:cubicBezTo>
                  <a:cubicBezTo>
                    <a:pt x="94941" y="32155"/>
                    <a:pt x="94531" y="33001"/>
                    <a:pt x="94121" y="33873"/>
                  </a:cubicBezTo>
                  <a:cubicBezTo>
                    <a:pt x="93582" y="34976"/>
                    <a:pt x="93044" y="36053"/>
                    <a:pt x="92505" y="37155"/>
                  </a:cubicBezTo>
                  <a:cubicBezTo>
                    <a:pt x="89685" y="42822"/>
                    <a:pt x="86582" y="48335"/>
                    <a:pt x="83915" y="51720"/>
                  </a:cubicBezTo>
                  <a:cubicBezTo>
                    <a:pt x="80458" y="47725"/>
                    <a:pt x="74179" y="46039"/>
                    <a:pt x="66578" y="46039"/>
                  </a:cubicBezTo>
                  <a:cubicBezTo>
                    <a:pt x="40860" y="46039"/>
                    <a:pt x="0" y="65333"/>
                    <a:pt x="2039" y="79722"/>
                  </a:cubicBezTo>
                  <a:cubicBezTo>
                    <a:pt x="4116" y="94235"/>
                    <a:pt x="18758" y="121134"/>
                    <a:pt x="30040" y="127340"/>
                  </a:cubicBezTo>
                  <a:cubicBezTo>
                    <a:pt x="30348" y="127519"/>
                    <a:pt x="30656" y="127673"/>
                    <a:pt x="30938" y="127801"/>
                  </a:cubicBezTo>
                  <a:cubicBezTo>
                    <a:pt x="30604" y="128571"/>
                    <a:pt x="34143" y="129237"/>
                    <a:pt x="35707" y="129622"/>
                  </a:cubicBezTo>
                  <a:cubicBezTo>
                    <a:pt x="35656" y="130032"/>
                    <a:pt x="35553" y="130417"/>
                    <a:pt x="35451" y="130802"/>
                  </a:cubicBezTo>
                  <a:cubicBezTo>
                    <a:pt x="35169" y="131827"/>
                    <a:pt x="35374" y="133879"/>
                    <a:pt x="33989" y="135392"/>
                  </a:cubicBezTo>
                  <a:cubicBezTo>
                    <a:pt x="25322" y="144854"/>
                    <a:pt x="16450" y="166419"/>
                    <a:pt x="16014" y="170368"/>
                  </a:cubicBezTo>
                  <a:cubicBezTo>
                    <a:pt x="19218" y="173180"/>
                    <a:pt x="33812" y="178253"/>
                    <a:pt x="54536" y="178253"/>
                  </a:cubicBezTo>
                  <a:cubicBezTo>
                    <a:pt x="66319" y="178253"/>
                    <a:pt x="80085" y="176612"/>
                    <a:pt x="94864" y="171983"/>
                  </a:cubicBezTo>
                  <a:cubicBezTo>
                    <a:pt x="96531" y="170342"/>
                    <a:pt x="97198" y="160419"/>
                    <a:pt x="97223" y="158316"/>
                  </a:cubicBezTo>
                  <a:cubicBezTo>
                    <a:pt x="97377" y="148751"/>
                    <a:pt x="95839" y="139033"/>
                    <a:pt x="94967" y="129519"/>
                  </a:cubicBezTo>
                  <a:cubicBezTo>
                    <a:pt x="94095" y="119596"/>
                    <a:pt x="93146" y="109672"/>
                    <a:pt x="91864" y="99800"/>
                  </a:cubicBezTo>
                  <a:cubicBezTo>
                    <a:pt x="91531" y="97287"/>
                    <a:pt x="91172" y="94774"/>
                    <a:pt x="90761" y="92287"/>
                  </a:cubicBezTo>
                  <a:cubicBezTo>
                    <a:pt x="90659" y="91620"/>
                    <a:pt x="89402" y="87389"/>
                    <a:pt x="89787" y="86979"/>
                  </a:cubicBezTo>
                  <a:cubicBezTo>
                    <a:pt x="91941" y="84491"/>
                    <a:pt x="104455" y="65824"/>
                    <a:pt x="111814" y="42694"/>
                  </a:cubicBezTo>
                  <a:cubicBezTo>
                    <a:pt x="112147" y="41592"/>
                    <a:pt x="112481" y="40489"/>
                    <a:pt x="112814" y="39386"/>
                  </a:cubicBezTo>
                  <a:cubicBezTo>
                    <a:pt x="112968" y="38848"/>
                    <a:pt x="113122" y="38284"/>
                    <a:pt x="113276" y="37720"/>
                  </a:cubicBezTo>
                  <a:cubicBezTo>
                    <a:pt x="115583" y="29437"/>
                    <a:pt x="117096" y="20744"/>
                    <a:pt x="117199" y="12077"/>
                  </a:cubicBezTo>
                  <a:cubicBezTo>
                    <a:pt x="117199" y="12077"/>
                    <a:pt x="112634" y="11487"/>
                    <a:pt x="111942" y="8462"/>
                  </a:cubicBezTo>
                  <a:cubicBezTo>
                    <a:pt x="111224" y="5461"/>
                    <a:pt x="112327" y="2410"/>
                    <a:pt x="110814" y="2410"/>
                  </a:cubicBezTo>
                  <a:cubicBezTo>
                    <a:pt x="107224" y="2410"/>
                    <a:pt x="106275" y="7154"/>
                    <a:pt x="106096" y="7590"/>
                  </a:cubicBezTo>
                  <a:cubicBezTo>
                    <a:pt x="106194" y="7149"/>
                    <a:pt x="107927" y="1"/>
                    <a:pt x="10574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4"/>
            <p:cNvSpPr/>
            <p:nvPr/>
          </p:nvSpPr>
          <p:spPr>
            <a:xfrm>
              <a:off x="2984000" y="3004750"/>
              <a:ext cx="1607575" cy="1248850"/>
            </a:xfrm>
            <a:custGeom>
              <a:avLst/>
              <a:gdLst/>
              <a:ahLst/>
              <a:cxnLst/>
              <a:rect l="l" t="t" r="r" b="b"/>
              <a:pathLst>
                <a:path w="64303" h="49954" extrusionOk="0">
                  <a:moveTo>
                    <a:pt x="64147" y="0"/>
                  </a:moveTo>
                  <a:cubicBezTo>
                    <a:pt x="64106" y="0"/>
                    <a:pt x="64062" y="17"/>
                    <a:pt x="64028" y="59"/>
                  </a:cubicBezTo>
                  <a:cubicBezTo>
                    <a:pt x="63541" y="726"/>
                    <a:pt x="63054" y="1418"/>
                    <a:pt x="62541" y="2085"/>
                  </a:cubicBezTo>
                  <a:cubicBezTo>
                    <a:pt x="61182" y="3931"/>
                    <a:pt x="59772" y="5752"/>
                    <a:pt x="58336" y="7547"/>
                  </a:cubicBezTo>
                  <a:cubicBezTo>
                    <a:pt x="56259" y="10213"/>
                    <a:pt x="54105" y="12829"/>
                    <a:pt x="51925" y="15393"/>
                  </a:cubicBezTo>
                  <a:cubicBezTo>
                    <a:pt x="49233" y="18547"/>
                    <a:pt x="46489" y="21624"/>
                    <a:pt x="43668" y="24625"/>
                  </a:cubicBezTo>
                  <a:cubicBezTo>
                    <a:pt x="40591" y="27907"/>
                    <a:pt x="37412" y="31112"/>
                    <a:pt x="34129" y="34189"/>
                  </a:cubicBezTo>
                  <a:cubicBezTo>
                    <a:pt x="30642" y="37471"/>
                    <a:pt x="27052" y="40677"/>
                    <a:pt x="23103" y="43395"/>
                  </a:cubicBezTo>
                  <a:cubicBezTo>
                    <a:pt x="20129" y="45472"/>
                    <a:pt x="16923" y="47292"/>
                    <a:pt x="13487" y="48472"/>
                  </a:cubicBezTo>
                  <a:cubicBezTo>
                    <a:pt x="11231" y="49293"/>
                    <a:pt x="8897" y="49703"/>
                    <a:pt x="6512" y="49728"/>
                  </a:cubicBezTo>
                  <a:cubicBezTo>
                    <a:pt x="5025" y="49728"/>
                    <a:pt x="3538" y="49472"/>
                    <a:pt x="2153" y="48959"/>
                  </a:cubicBezTo>
                  <a:cubicBezTo>
                    <a:pt x="1512" y="48728"/>
                    <a:pt x="897" y="48395"/>
                    <a:pt x="333" y="48010"/>
                  </a:cubicBezTo>
                  <a:lnTo>
                    <a:pt x="281" y="47959"/>
                  </a:lnTo>
                  <a:cubicBezTo>
                    <a:pt x="254" y="47938"/>
                    <a:pt x="225" y="47929"/>
                    <a:pt x="197" y="47929"/>
                  </a:cubicBezTo>
                  <a:cubicBezTo>
                    <a:pt x="91" y="47929"/>
                    <a:pt x="1" y="48058"/>
                    <a:pt x="102" y="48139"/>
                  </a:cubicBezTo>
                  <a:lnTo>
                    <a:pt x="102" y="48113"/>
                  </a:lnTo>
                  <a:cubicBezTo>
                    <a:pt x="486" y="48421"/>
                    <a:pt x="897" y="48651"/>
                    <a:pt x="1333" y="48857"/>
                  </a:cubicBezTo>
                  <a:cubicBezTo>
                    <a:pt x="2512" y="49395"/>
                    <a:pt x="3769" y="49728"/>
                    <a:pt x="5051" y="49882"/>
                  </a:cubicBezTo>
                  <a:cubicBezTo>
                    <a:pt x="5606" y="49930"/>
                    <a:pt x="6161" y="49954"/>
                    <a:pt x="6714" y="49954"/>
                  </a:cubicBezTo>
                  <a:cubicBezTo>
                    <a:pt x="8260" y="49954"/>
                    <a:pt x="9797" y="49766"/>
                    <a:pt x="11308" y="49369"/>
                  </a:cubicBezTo>
                  <a:cubicBezTo>
                    <a:pt x="14436" y="48600"/>
                    <a:pt x="17410" y="47215"/>
                    <a:pt x="20154" y="45574"/>
                  </a:cubicBezTo>
                  <a:cubicBezTo>
                    <a:pt x="24154" y="43215"/>
                    <a:pt x="27770" y="40266"/>
                    <a:pt x="31232" y="37164"/>
                  </a:cubicBezTo>
                  <a:cubicBezTo>
                    <a:pt x="34693" y="34061"/>
                    <a:pt x="38053" y="30830"/>
                    <a:pt x="41284" y="27496"/>
                  </a:cubicBezTo>
                  <a:cubicBezTo>
                    <a:pt x="44258" y="24394"/>
                    <a:pt x="47181" y="21214"/>
                    <a:pt x="50002" y="17957"/>
                  </a:cubicBezTo>
                  <a:cubicBezTo>
                    <a:pt x="52412" y="15188"/>
                    <a:pt x="54771" y="12393"/>
                    <a:pt x="57054" y="9521"/>
                  </a:cubicBezTo>
                  <a:cubicBezTo>
                    <a:pt x="58695" y="7495"/>
                    <a:pt x="60310" y="5418"/>
                    <a:pt x="61900" y="3316"/>
                  </a:cubicBezTo>
                  <a:cubicBezTo>
                    <a:pt x="62669" y="2316"/>
                    <a:pt x="63413" y="1316"/>
                    <a:pt x="64157" y="315"/>
                  </a:cubicBezTo>
                  <a:lnTo>
                    <a:pt x="64233" y="162"/>
                  </a:lnTo>
                  <a:cubicBezTo>
                    <a:pt x="64303" y="75"/>
                    <a:pt x="64232" y="0"/>
                    <a:pt x="641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4"/>
            <p:cNvSpPr/>
            <p:nvPr/>
          </p:nvSpPr>
          <p:spPr>
            <a:xfrm>
              <a:off x="3047875" y="2299350"/>
              <a:ext cx="1269625" cy="1127175"/>
            </a:xfrm>
            <a:custGeom>
              <a:avLst/>
              <a:gdLst/>
              <a:ahLst/>
              <a:cxnLst/>
              <a:rect l="l" t="t" r="r" b="b"/>
              <a:pathLst>
                <a:path w="50785" h="45087" extrusionOk="0">
                  <a:moveTo>
                    <a:pt x="50602" y="1"/>
                  </a:moveTo>
                  <a:cubicBezTo>
                    <a:pt x="50565" y="1"/>
                    <a:pt x="50528" y="13"/>
                    <a:pt x="50498" y="43"/>
                  </a:cubicBezTo>
                  <a:lnTo>
                    <a:pt x="50498" y="68"/>
                  </a:lnTo>
                  <a:cubicBezTo>
                    <a:pt x="49601" y="1248"/>
                    <a:pt x="48678" y="2402"/>
                    <a:pt x="47755" y="3530"/>
                  </a:cubicBezTo>
                  <a:cubicBezTo>
                    <a:pt x="45370" y="6479"/>
                    <a:pt x="42908" y="9377"/>
                    <a:pt x="40370" y="12197"/>
                  </a:cubicBezTo>
                  <a:cubicBezTo>
                    <a:pt x="36857" y="16095"/>
                    <a:pt x="33241" y="19890"/>
                    <a:pt x="29472" y="23557"/>
                  </a:cubicBezTo>
                  <a:cubicBezTo>
                    <a:pt x="25266" y="27634"/>
                    <a:pt x="20856" y="31455"/>
                    <a:pt x="16215" y="35045"/>
                  </a:cubicBezTo>
                  <a:cubicBezTo>
                    <a:pt x="11727" y="38455"/>
                    <a:pt x="6983" y="41609"/>
                    <a:pt x="1906" y="44045"/>
                  </a:cubicBezTo>
                  <a:cubicBezTo>
                    <a:pt x="1316" y="44327"/>
                    <a:pt x="726" y="44609"/>
                    <a:pt x="111" y="44866"/>
                  </a:cubicBezTo>
                  <a:cubicBezTo>
                    <a:pt x="1" y="44910"/>
                    <a:pt x="80" y="45086"/>
                    <a:pt x="186" y="45086"/>
                  </a:cubicBezTo>
                  <a:cubicBezTo>
                    <a:pt x="203" y="45086"/>
                    <a:pt x="221" y="45082"/>
                    <a:pt x="239" y="45071"/>
                  </a:cubicBezTo>
                  <a:cubicBezTo>
                    <a:pt x="5393" y="42814"/>
                    <a:pt x="10189" y="39789"/>
                    <a:pt x="14727" y="36455"/>
                  </a:cubicBezTo>
                  <a:cubicBezTo>
                    <a:pt x="19420" y="32968"/>
                    <a:pt x="23882" y="29198"/>
                    <a:pt x="28113" y="25172"/>
                  </a:cubicBezTo>
                  <a:cubicBezTo>
                    <a:pt x="32036" y="21480"/>
                    <a:pt x="35780" y="17608"/>
                    <a:pt x="39395" y="13633"/>
                  </a:cubicBezTo>
                  <a:cubicBezTo>
                    <a:pt x="42113" y="10633"/>
                    <a:pt x="44755" y="7582"/>
                    <a:pt x="47319" y="4453"/>
                  </a:cubicBezTo>
                  <a:cubicBezTo>
                    <a:pt x="48088" y="3504"/>
                    <a:pt x="48857" y="2530"/>
                    <a:pt x="49627" y="1581"/>
                  </a:cubicBezTo>
                  <a:cubicBezTo>
                    <a:pt x="50011" y="1145"/>
                    <a:pt x="50370" y="709"/>
                    <a:pt x="50678" y="222"/>
                  </a:cubicBezTo>
                  <a:cubicBezTo>
                    <a:pt x="50678" y="197"/>
                    <a:pt x="50704" y="197"/>
                    <a:pt x="50729" y="171"/>
                  </a:cubicBezTo>
                  <a:cubicBezTo>
                    <a:pt x="50784" y="79"/>
                    <a:pt x="50695" y="1"/>
                    <a:pt x="506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4"/>
            <p:cNvSpPr/>
            <p:nvPr/>
          </p:nvSpPr>
          <p:spPr>
            <a:xfrm>
              <a:off x="2962225" y="2938350"/>
              <a:ext cx="319125" cy="366825"/>
            </a:xfrm>
            <a:custGeom>
              <a:avLst/>
              <a:gdLst/>
              <a:ahLst/>
              <a:cxnLst/>
              <a:rect l="l" t="t" r="r" b="b"/>
              <a:pathLst>
                <a:path w="12765" h="14673" extrusionOk="0">
                  <a:moveTo>
                    <a:pt x="163" y="0"/>
                  </a:moveTo>
                  <a:cubicBezTo>
                    <a:pt x="77" y="0"/>
                    <a:pt x="0" y="108"/>
                    <a:pt x="75" y="202"/>
                  </a:cubicBezTo>
                  <a:cubicBezTo>
                    <a:pt x="1127" y="1561"/>
                    <a:pt x="2178" y="2895"/>
                    <a:pt x="3255" y="4228"/>
                  </a:cubicBezTo>
                  <a:cubicBezTo>
                    <a:pt x="5281" y="6741"/>
                    <a:pt x="7332" y="9254"/>
                    <a:pt x="9512" y="11639"/>
                  </a:cubicBezTo>
                  <a:cubicBezTo>
                    <a:pt x="10435" y="12716"/>
                    <a:pt x="11435" y="13716"/>
                    <a:pt x="12512" y="14639"/>
                  </a:cubicBezTo>
                  <a:cubicBezTo>
                    <a:pt x="12536" y="14663"/>
                    <a:pt x="12564" y="14673"/>
                    <a:pt x="12591" y="14673"/>
                  </a:cubicBezTo>
                  <a:cubicBezTo>
                    <a:pt x="12681" y="14673"/>
                    <a:pt x="12764" y="14564"/>
                    <a:pt x="12666" y="14485"/>
                  </a:cubicBezTo>
                  <a:cubicBezTo>
                    <a:pt x="10512" y="12664"/>
                    <a:pt x="8691" y="10408"/>
                    <a:pt x="6896" y="8254"/>
                  </a:cubicBezTo>
                  <a:cubicBezTo>
                    <a:pt x="4999" y="6023"/>
                    <a:pt x="3178" y="3766"/>
                    <a:pt x="1357" y="1459"/>
                  </a:cubicBezTo>
                  <a:cubicBezTo>
                    <a:pt x="998" y="997"/>
                    <a:pt x="614" y="510"/>
                    <a:pt x="255" y="48"/>
                  </a:cubicBezTo>
                  <a:cubicBezTo>
                    <a:pt x="228" y="14"/>
                    <a:pt x="195" y="0"/>
                    <a:pt x="1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4"/>
            <p:cNvSpPr/>
            <p:nvPr/>
          </p:nvSpPr>
          <p:spPr>
            <a:xfrm>
              <a:off x="3722100" y="1980750"/>
              <a:ext cx="39875" cy="218800"/>
            </a:xfrm>
            <a:custGeom>
              <a:avLst/>
              <a:gdLst/>
              <a:ahLst/>
              <a:cxnLst/>
              <a:rect l="l" t="t" r="r" b="b"/>
              <a:pathLst>
                <a:path w="1595" h="8752" extrusionOk="0">
                  <a:moveTo>
                    <a:pt x="140" y="1"/>
                  </a:moveTo>
                  <a:cubicBezTo>
                    <a:pt x="72" y="1"/>
                    <a:pt x="0" y="56"/>
                    <a:pt x="15" y="145"/>
                  </a:cubicBezTo>
                  <a:lnTo>
                    <a:pt x="1195" y="7581"/>
                  </a:lnTo>
                  <a:lnTo>
                    <a:pt x="1349" y="8658"/>
                  </a:lnTo>
                  <a:cubicBezTo>
                    <a:pt x="1359" y="8723"/>
                    <a:pt x="1406" y="8751"/>
                    <a:pt x="1455" y="8751"/>
                  </a:cubicBezTo>
                  <a:cubicBezTo>
                    <a:pt x="1523" y="8751"/>
                    <a:pt x="1594" y="8696"/>
                    <a:pt x="1580" y="8607"/>
                  </a:cubicBezTo>
                  <a:lnTo>
                    <a:pt x="400" y="1171"/>
                  </a:lnTo>
                  <a:lnTo>
                    <a:pt x="246" y="94"/>
                  </a:lnTo>
                  <a:cubicBezTo>
                    <a:pt x="235" y="29"/>
                    <a:pt x="189" y="1"/>
                    <a:pt x="1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4"/>
            <p:cNvSpPr/>
            <p:nvPr/>
          </p:nvSpPr>
          <p:spPr>
            <a:xfrm>
              <a:off x="3578500" y="2034600"/>
              <a:ext cx="43075" cy="228400"/>
            </a:xfrm>
            <a:custGeom>
              <a:avLst/>
              <a:gdLst/>
              <a:ahLst/>
              <a:cxnLst/>
              <a:rect l="l" t="t" r="r" b="b"/>
              <a:pathLst>
                <a:path w="1723" h="9136" extrusionOk="0">
                  <a:moveTo>
                    <a:pt x="140" y="1"/>
                  </a:moveTo>
                  <a:cubicBezTo>
                    <a:pt x="72" y="1"/>
                    <a:pt x="1" y="56"/>
                    <a:pt x="15" y="145"/>
                  </a:cubicBezTo>
                  <a:lnTo>
                    <a:pt x="41" y="145"/>
                  </a:lnTo>
                  <a:lnTo>
                    <a:pt x="1298" y="7966"/>
                  </a:lnTo>
                  <a:lnTo>
                    <a:pt x="1477" y="9043"/>
                  </a:lnTo>
                  <a:cubicBezTo>
                    <a:pt x="1488" y="9107"/>
                    <a:pt x="1535" y="9136"/>
                    <a:pt x="1583" y="9136"/>
                  </a:cubicBezTo>
                  <a:cubicBezTo>
                    <a:pt x="1651" y="9136"/>
                    <a:pt x="1723" y="9081"/>
                    <a:pt x="1708" y="8992"/>
                  </a:cubicBezTo>
                  <a:lnTo>
                    <a:pt x="426" y="1171"/>
                  </a:lnTo>
                  <a:lnTo>
                    <a:pt x="246" y="94"/>
                  </a:lnTo>
                  <a:cubicBezTo>
                    <a:pt x="235" y="29"/>
                    <a:pt x="189" y="1"/>
                    <a:pt x="1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4"/>
            <p:cNvSpPr/>
            <p:nvPr/>
          </p:nvSpPr>
          <p:spPr>
            <a:xfrm>
              <a:off x="3421425" y="2079075"/>
              <a:ext cx="40525" cy="213425"/>
            </a:xfrm>
            <a:custGeom>
              <a:avLst/>
              <a:gdLst/>
              <a:ahLst/>
              <a:cxnLst/>
              <a:rect l="l" t="t" r="r" b="b"/>
              <a:pathLst>
                <a:path w="1621" h="8537" extrusionOk="0">
                  <a:moveTo>
                    <a:pt x="153" y="0"/>
                  </a:moveTo>
                  <a:cubicBezTo>
                    <a:pt x="82" y="0"/>
                    <a:pt x="0" y="66"/>
                    <a:pt x="16" y="161"/>
                  </a:cubicBezTo>
                  <a:lnTo>
                    <a:pt x="1196" y="7418"/>
                  </a:lnTo>
                  <a:lnTo>
                    <a:pt x="1375" y="8443"/>
                  </a:lnTo>
                  <a:cubicBezTo>
                    <a:pt x="1375" y="8508"/>
                    <a:pt x="1420" y="8536"/>
                    <a:pt x="1470" y="8536"/>
                  </a:cubicBezTo>
                  <a:cubicBezTo>
                    <a:pt x="1540" y="8536"/>
                    <a:pt x="1621" y="8482"/>
                    <a:pt x="1606" y="8392"/>
                  </a:cubicBezTo>
                  <a:lnTo>
                    <a:pt x="426" y="1135"/>
                  </a:lnTo>
                  <a:lnTo>
                    <a:pt x="247" y="84"/>
                  </a:lnTo>
                  <a:cubicBezTo>
                    <a:pt x="237" y="25"/>
                    <a:pt x="197" y="0"/>
                    <a:pt x="1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4"/>
            <p:cNvSpPr/>
            <p:nvPr/>
          </p:nvSpPr>
          <p:spPr>
            <a:xfrm>
              <a:off x="3236175" y="2103200"/>
              <a:ext cx="39900" cy="210900"/>
            </a:xfrm>
            <a:custGeom>
              <a:avLst/>
              <a:gdLst/>
              <a:ahLst/>
              <a:cxnLst/>
              <a:rect l="l" t="t" r="r" b="b"/>
              <a:pathLst>
                <a:path w="1596" h="8436" extrusionOk="0">
                  <a:moveTo>
                    <a:pt x="140" y="1"/>
                  </a:moveTo>
                  <a:cubicBezTo>
                    <a:pt x="72" y="1"/>
                    <a:pt x="0" y="55"/>
                    <a:pt x="15" y="145"/>
                  </a:cubicBezTo>
                  <a:lnTo>
                    <a:pt x="1169" y="7325"/>
                  </a:lnTo>
                  <a:lnTo>
                    <a:pt x="1349" y="8350"/>
                  </a:lnTo>
                  <a:cubicBezTo>
                    <a:pt x="1359" y="8411"/>
                    <a:pt x="1401" y="8436"/>
                    <a:pt x="1446" y="8436"/>
                  </a:cubicBezTo>
                  <a:cubicBezTo>
                    <a:pt x="1516" y="8436"/>
                    <a:pt x="1595" y="8377"/>
                    <a:pt x="1580" y="8299"/>
                  </a:cubicBezTo>
                  <a:lnTo>
                    <a:pt x="426" y="1119"/>
                  </a:lnTo>
                  <a:lnTo>
                    <a:pt x="246" y="93"/>
                  </a:lnTo>
                  <a:cubicBezTo>
                    <a:pt x="235" y="29"/>
                    <a:pt x="189" y="1"/>
                    <a:pt x="1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4"/>
            <p:cNvSpPr/>
            <p:nvPr/>
          </p:nvSpPr>
          <p:spPr>
            <a:xfrm>
              <a:off x="3065000" y="2106900"/>
              <a:ext cx="39250" cy="207400"/>
            </a:xfrm>
            <a:custGeom>
              <a:avLst/>
              <a:gdLst/>
              <a:ahLst/>
              <a:cxnLst/>
              <a:rect l="l" t="t" r="r" b="b"/>
              <a:pathLst>
                <a:path w="1570" h="8296" extrusionOk="0">
                  <a:moveTo>
                    <a:pt x="151" y="1"/>
                  </a:moveTo>
                  <a:cubicBezTo>
                    <a:pt x="80" y="1"/>
                    <a:pt x="0" y="57"/>
                    <a:pt x="16" y="151"/>
                  </a:cubicBezTo>
                  <a:lnTo>
                    <a:pt x="1170" y="7202"/>
                  </a:lnTo>
                  <a:lnTo>
                    <a:pt x="1324" y="8202"/>
                  </a:lnTo>
                  <a:cubicBezTo>
                    <a:pt x="1334" y="8267"/>
                    <a:pt x="1381" y="8295"/>
                    <a:pt x="1430" y="8295"/>
                  </a:cubicBezTo>
                  <a:cubicBezTo>
                    <a:pt x="1498" y="8295"/>
                    <a:pt x="1569" y="8240"/>
                    <a:pt x="1554" y="8151"/>
                  </a:cubicBezTo>
                  <a:lnTo>
                    <a:pt x="426" y="1099"/>
                  </a:lnTo>
                  <a:lnTo>
                    <a:pt x="247" y="74"/>
                  </a:lnTo>
                  <a:cubicBezTo>
                    <a:pt x="237" y="24"/>
                    <a:pt x="195" y="1"/>
                    <a:pt x="1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4"/>
            <p:cNvSpPr/>
            <p:nvPr/>
          </p:nvSpPr>
          <p:spPr>
            <a:xfrm>
              <a:off x="2909875" y="2103200"/>
              <a:ext cx="39900" cy="210900"/>
            </a:xfrm>
            <a:custGeom>
              <a:avLst/>
              <a:gdLst/>
              <a:ahLst/>
              <a:cxnLst/>
              <a:rect l="l" t="t" r="r" b="b"/>
              <a:pathLst>
                <a:path w="1596" h="8436" extrusionOk="0">
                  <a:moveTo>
                    <a:pt x="140" y="1"/>
                  </a:moveTo>
                  <a:cubicBezTo>
                    <a:pt x="72" y="1"/>
                    <a:pt x="0" y="55"/>
                    <a:pt x="15" y="145"/>
                  </a:cubicBezTo>
                  <a:lnTo>
                    <a:pt x="1169" y="7325"/>
                  </a:lnTo>
                  <a:lnTo>
                    <a:pt x="1349" y="8350"/>
                  </a:lnTo>
                  <a:cubicBezTo>
                    <a:pt x="1359" y="8411"/>
                    <a:pt x="1401" y="8436"/>
                    <a:pt x="1446" y="8436"/>
                  </a:cubicBezTo>
                  <a:cubicBezTo>
                    <a:pt x="1516" y="8436"/>
                    <a:pt x="1595" y="8377"/>
                    <a:pt x="1580" y="8299"/>
                  </a:cubicBezTo>
                  <a:lnTo>
                    <a:pt x="426" y="1119"/>
                  </a:lnTo>
                  <a:lnTo>
                    <a:pt x="246" y="93"/>
                  </a:lnTo>
                  <a:cubicBezTo>
                    <a:pt x="235" y="29"/>
                    <a:pt x="189" y="1"/>
                    <a:pt x="1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4"/>
            <p:cNvSpPr/>
            <p:nvPr/>
          </p:nvSpPr>
          <p:spPr>
            <a:xfrm>
              <a:off x="4568025" y="1001125"/>
              <a:ext cx="576975" cy="1002525"/>
            </a:xfrm>
            <a:custGeom>
              <a:avLst/>
              <a:gdLst/>
              <a:ahLst/>
              <a:cxnLst/>
              <a:rect l="l" t="t" r="r" b="b"/>
              <a:pathLst>
                <a:path w="23079" h="40101" extrusionOk="0">
                  <a:moveTo>
                    <a:pt x="17238" y="1"/>
                  </a:moveTo>
                  <a:cubicBezTo>
                    <a:pt x="16589" y="1"/>
                    <a:pt x="15943" y="166"/>
                    <a:pt x="15360" y="482"/>
                  </a:cubicBezTo>
                  <a:cubicBezTo>
                    <a:pt x="13924" y="1354"/>
                    <a:pt x="12950" y="3020"/>
                    <a:pt x="12565" y="4636"/>
                  </a:cubicBezTo>
                  <a:cubicBezTo>
                    <a:pt x="12660" y="4186"/>
                    <a:pt x="13784" y="297"/>
                    <a:pt x="11829" y="297"/>
                  </a:cubicBezTo>
                  <a:cubicBezTo>
                    <a:pt x="11669" y="297"/>
                    <a:pt x="11487" y="323"/>
                    <a:pt x="11283" y="379"/>
                  </a:cubicBezTo>
                  <a:cubicBezTo>
                    <a:pt x="9847" y="764"/>
                    <a:pt x="7975" y="2405"/>
                    <a:pt x="8027" y="4072"/>
                  </a:cubicBezTo>
                  <a:cubicBezTo>
                    <a:pt x="8001" y="3277"/>
                    <a:pt x="7719" y="2533"/>
                    <a:pt x="7232" y="1943"/>
                  </a:cubicBezTo>
                  <a:cubicBezTo>
                    <a:pt x="6984" y="1646"/>
                    <a:pt x="6722" y="1525"/>
                    <a:pt x="6463" y="1525"/>
                  </a:cubicBezTo>
                  <a:cubicBezTo>
                    <a:pt x="6051" y="1525"/>
                    <a:pt x="5649" y="1832"/>
                    <a:pt x="5334" y="2225"/>
                  </a:cubicBezTo>
                  <a:cubicBezTo>
                    <a:pt x="2667" y="5533"/>
                    <a:pt x="3026" y="15970"/>
                    <a:pt x="7591" y="17201"/>
                  </a:cubicBezTo>
                  <a:cubicBezTo>
                    <a:pt x="7591" y="17201"/>
                    <a:pt x="4232" y="25406"/>
                    <a:pt x="1" y="34202"/>
                  </a:cubicBezTo>
                  <a:cubicBezTo>
                    <a:pt x="3008" y="36841"/>
                    <a:pt x="8114" y="40101"/>
                    <a:pt x="14811" y="40101"/>
                  </a:cubicBezTo>
                  <a:cubicBezTo>
                    <a:pt x="16052" y="40101"/>
                    <a:pt x="17347" y="39989"/>
                    <a:pt x="18694" y="39740"/>
                  </a:cubicBezTo>
                  <a:cubicBezTo>
                    <a:pt x="21258" y="30971"/>
                    <a:pt x="22976" y="21662"/>
                    <a:pt x="23079" y="12431"/>
                  </a:cubicBezTo>
                  <a:cubicBezTo>
                    <a:pt x="23079" y="12431"/>
                    <a:pt x="18514" y="11816"/>
                    <a:pt x="17822" y="8790"/>
                  </a:cubicBezTo>
                  <a:cubicBezTo>
                    <a:pt x="17489" y="7354"/>
                    <a:pt x="18002" y="5815"/>
                    <a:pt x="18540" y="4508"/>
                  </a:cubicBezTo>
                  <a:cubicBezTo>
                    <a:pt x="19002" y="3431"/>
                    <a:pt x="19797" y="1969"/>
                    <a:pt x="19156" y="815"/>
                  </a:cubicBezTo>
                  <a:cubicBezTo>
                    <a:pt x="18950" y="507"/>
                    <a:pt x="18643" y="251"/>
                    <a:pt x="18284" y="148"/>
                  </a:cubicBezTo>
                  <a:cubicBezTo>
                    <a:pt x="17941" y="49"/>
                    <a:pt x="17589" y="1"/>
                    <a:pt x="1723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4"/>
            <p:cNvSpPr/>
            <p:nvPr/>
          </p:nvSpPr>
          <p:spPr>
            <a:xfrm>
              <a:off x="4839850" y="1084825"/>
              <a:ext cx="77625" cy="209775"/>
            </a:xfrm>
            <a:custGeom>
              <a:avLst/>
              <a:gdLst/>
              <a:ahLst/>
              <a:cxnLst/>
              <a:rect l="l" t="t" r="r" b="b"/>
              <a:pathLst>
                <a:path w="3105" h="8391" extrusionOk="0">
                  <a:moveTo>
                    <a:pt x="1886" y="0"/>
                  </a:moveTo>
                  <a:cubicBezTo>
                    <a:pt x="1804" y="0"/>
                    <a:pt x="1722" y="39"/>
                    <a:pt x="1667" y="134"/>
                  </a:cubicBezTo>
                  <a:cubicBezTo>
                    <a:pt x="154" y="2570"/>
                    <a:pt x="0" y="6544"/>
                    <a:pt x="2616" y="8339"/>
                  </a:cubicBezTo>
                  <a:cubicBezTo>
                    <a:pt x="2665" y="8375"/>
                    <a:pt x="2714" y="8391"/>
                    <a:pt x="2759" y="8391"/>
                  </a:cubicBezTo>
                  <a:cubicBezTo>
                    <a:pt x="2971" y="8391"/>
                    <a:pt x="3105" y="8047"/>
                    <a:pt x="2872" y="7878"/>
                  </a:cubicBezTo>
                  <a:cubicBezTo>
                    <a:pt x="513" y="6237"/>
                    <a:pt x="795" y="2570"/>
                    <a:pt x="2128" y="390"/>
                  </a:cubicBezTo>
                  <a:cubicBezTo>
                    <a:pt x="2252" y="195"/>
                    <a:pt x="2070" y="0"/>
                    <a:pt x="18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4"/>
            <p:cNvSpPr/>
            <p:nvPr/>
          </p:nvSpPr>
          <p:spPr>
            <a:xfrm>
              <a:off x="4731500" y="1095300"/>
              <a:ext cx="94975" cy="211875"/>
            </a:xfrm>
            <a:custGeom>
              <a:avLst/>
              <a:gdLst/>
              <a:ahLst/>
              <a:cxnLst/>
              <a:rect l="l" t="t" r="r" b="b"/>
              <a:pathLst>
                <a:path w="3799" h="8475" extrusionOk="0">
                  <a:moveTo>
                    <a:pt x="1226" y="0"/>
                  </a:moveTo>
                  <a:cubicBezTo>
                    <a:pt x="1127" y="0"/>
                    <a:pt x="1026" y="53"/>
                    <a:pt x="975" y="176"/>
                  </a:cubicBezTo>
                  <a:cubicBezTo>
                    <a:pt x="0" y="3382"/>
                    <a:pt x="0" y="6664"/>
                    <a:pt x="3257" y="8433"/>
                  </a:cubicBezTo>
                  <a:cubicBezTo>
                    <a:pt x="3306" y="8462"/>
                    <a:pt x="3354" y="8474"/>
                    <a:pt x="3399" y="8474"/>
                  </a:cubicBezTo>
                  <a:cubicBezTo>
                    <a:pt x="3639" y="8474"/>
                    <a:pt x="3798" y="8123"/>
                    <a:pt x="3539" y="7972"/>
                  </a:cubicBezTo>
                  <a:cubicBezTo>
                    <a:pt x="488" y="6305"/>
                    <a:pt x="616" y="3228"/>
                    <a:pt x="1488" y="305"/>
                  </a:cubicBezTo>
                  <a:cubicBezTo>
                    <a:pt x="1518" y="120"/>
                    <a:pt x="1374" y="0"/>
                    <a:pt x="12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4"/>
            <p:cNvSpPr/>
            <p:nvPr/>
          </p:nvSpPr>
          <p:spPr>
            <a:xfrm>
              <a:off x="4527650" y="1791400"/>
              <a:ext cx="519275" cy="296000"/>
            </a:xfrm>
            <a:custGeom>
              <a:avLst/>
              <a:gdLst/>
              <a:ahLst/>
              <a:cxnLst/>
              <a:rect l="l" t="t" r="r" b="b"/>
              <a:pathLst>
                <a:path w="20771" h="11840" extrusionOk="0">
                  <a:moveTo>
                    <a:pt x="2846" y="1"/>
                  </a:moveTo>
                  <a:cubicBezTo>
                    <a:pt x="2436" y="872"/>
                    <a:pt x="2026" y="1719"/>
                    <a:pt x="1616" y="2591"/>
                  </a:cubicBezTo>
                  <a:cubicBezTo>
                    <a:pt x="1077" y="3693"/>
                    <a:pt x="539" y="4796"/>
                    <a:pt x="0" y="5873"/>
                  </a:cubicBezTo>
                  <a:cubicBezTo>
                    <a:pt x="2215" y="8066"/>
                    <a:pt x="7132" y="11840"/>
                    <a:pt x="14845" y="11840"/>
                  </a:cubicBezTo>
                  <a:cubicBezTo>
                    <a:pt x="16241" y="11840"/>
                    <a:pt x="17729" y="11716"/>
                    <a:pt x="19309" y="11437"/>
                  </a:cubicBezTo>
                  <a:cubicBezTo>
                    <a:pt x="19642" y="10335"/>
                    <a:pt x="19976" y="9232"/>
                    <a:pt x="20309" y="8129"/>
                  </a:cubicBezTo>
                  <a:cubicBezTo>
                    <a:pt x="20463" y="7591"/>
                    <a:pt x="20617" y="7027"/>
                    <a:pt x="20771" y="6463"/>
                  </a:cubicBezTo>
                  <a:cubicBezTo>
                    <a:pt x="16770" y="6232"/>
                    <a:pt x="8565" y="5103"/>
                    <a:pt x="28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4"/>
            <p:cNvSpPr/>
            <p:nvPr/>
          </p:nvSpPr>
          <p:spPr>
            <a:xfrm>
              <a:off x="3064750" y="4002425"/>
              <a:ext cx="1518050" cy="448750"/>
            </a:xfrm>
            <a:custGeom>
              <a:avLst/>
              <a:gdLst/>
              <a:ahLst/>
              <a:cxnLst/>
              <a:rect l="l" t="t" r="r" b="b"/>
              <a:pathLst>
                <a:path w="60722" h="17950" extrusionOk="0">
                  <a:moveTo>
                    <a:pt x="60080" y="0"/>
                  </a:moveTo>
                  <a:cubicBezTo>
                    <a:pt x="59414" y="693"/>
                    <a:pt x="58696" y="1385"/>
                    <a:pt x="57952" y="2001"/>
                  </a:cubicBezTo>
                  <a:cubicBezTo>
                    <a:pt x="57824" y="2129"/>
                    <a:pt x="57696" y="2257"/>
                    <a:pt x="57542" y="2360"/>
                  </a:cubicBezTo>
                  <a:cubicBezTo>
                    <a:pt x="55696" y="3898"/>
                    <a:pt x="53670" y="5231"/>
                    <a:pt x="51516" y="6334"/>
                  </a:cubicBezTo>
                  <a:cubicBezTo>
                    <a:pt x="51362" y="6411"/>
                    <a:pt x="51208" y="6514"/>
                    <a:pt x="51054" y="6591"/>
                  </a:cubicBezTo>
                  <a:cubicBezTo>
                    <a:pt x="48105" y="8052"/>
                    <a:pt x="45003" y="9180"/>
                    <a:pt x="41823" y="10027"/>
                  </a:cubicBezTo>
                  <a:cubicBezTo>
                    <a:pt x="41643" y="10052"/>
                    <a:pt x="41490" y="10104"/>
                    <a:pt x="41310" y="10155"/>
                  </a:cubicBezTo>
                  <a:cubicBezTo>
                    <a:pt x="38130" y="10950"/>
                    <a:pt x="34925" y="11514"/>
                    <a:pt x="31669" y="11873"/>
                  </a:cubicBezTo>
                  <a:lnTo>
                    <a:pt x="31130" y="11950"/>
                  </a:lnTo>
                  <a:cubicBezTo>
                    <a:pt x="28027" y="12283"/>
                    <a:pt x="24899" y="12437"/>
                    <a:pt x="21873" y="12488"/>
                  </a:cubicBezTo>
                  <a:lnTo>
                    <a:pt x="21335" y="12488"/>
                  </a:lnTo>
                  <a:cubicBezTo>
                    <a:pt x="21044" y="12490"/>
                    <a:pt x="20755" y="12492"/>
                    <a:pt x="20466" y="12492"/>
                  </a:cubicBezTo>
                  <a:cubicBezTo>
                    <a:pt x="17367" y="12492"/>
                    <a:pt x="14387" y="12368"/>
                    <a:pt x="11642" y="12181"/>
                  </a:cubicBezTo>
                  <a:cubicBezTo>
                    <a:pt x="11462" y="12181"/>
                    <a:pt x="11283" y="12155"/>
                    <a:pt x="11103" y="12155"/>
                  </a:cubicBezTo>
                  <a:cubicBezTo>
                    <a:pt x="8385" y="11950"/>
                    <a:pt x="5898" y="11693"/>
                    <a:pt x="3718" y="11411"/>
                  </a:cubicBezTo>
                  <a:cubicBezTo>
                    <a:pt x="3539" y="11386"/>
                    <a:pt x="3359" y="11360"/>
                    <a:pt x="3180" y="11334"/>
                  </a:cubicBezTo>
                  <a:lnTo>
                    <a:pt x="1462" y="11104"/>
                  </a:lnTo>
                  <a:cubicBezTo>
                    <a:pt x="1180" y="12129"/>
                    <a:pt x="641" y="13745"/>
                    <a:pt x="0" y="15694"/>
                  </a:cubicBezTo>
                  <a:cubicBezTo>
                    <a:pt x="693" y="15796"/>
                    <a:pt x="1359" y="15924"/>
                    <a:pt x="2052" y="16027"/>
                  </a:cubicBezTo>
                  <a:cubicBezTo>
                    <a:pt x="2231" y="16053"/>
                    <a:pt x="2411" y="16078"/>
                    <a:pt x="2590" y="16104"/>
                  </a:cubicBezTo>
                  <a:cubicBezTo>
                    <a:pt x="5308" y="16540"/>
                    <a:pt x="7924" y="16873"/>
                    <a:pt x="10411" y="17155"/>
                  </a:cubicBezTo>
                  <a:lnTo>
                    <a:pt x="10950" y="17206"/>
                  </a:lnTo>
                  <a:cubicBezTo>
                    <a:pt x="14668" y="17591"/>
                    <a:pt x="18155" y="17822"/>
                    <a:pt x="21360" y="17899"/>
                  </a:cubicBezTo>
                  <a:cubicBezTo>
                    <a:pt x="21540" y="17899"/>
                    <a:pt x="21719" y="17924"/>
                    <a:pt x="21899" y="17924"/>
                  </a:cubicBezTo>
                  <a:cubicBezTo>
                    <a:pt x="22641" y="17941"/>
                    <a:pt x="23382" y="17949"/>
                    <a:pt x="24124" y="17949"/>
                  </a:cubicBezTo>
                  <a:cubicBezTo>
                    <a:pt x="26843" y="17949"/>
                    <a:pt x="29559" y="17838"/>
                    <a:pt x="32258" y="17617"/>
                  </a:cubicBezTo>
                  <a:cubicBezTo>
                    <a:pt x="32438" y="17591"/>
                    <a:pt x="32643" y="17591"/>
                    <a:pt x="32822" y="17565"/>
                  </a:cubicBezTo>
                  <a:cubicBezTo>
                    <a:pt x="36336" y="17258"/>
                    <a:pt x="39823" y="16694"/>
                    <a:pt x="43259" y="15873"/>
                  </a:cubicBezTo>
                  <a:lnTo>
                    <a:pt x="43772" y="15745"/>
                  </a:lnTo>
                  <a:cubicBezTo>
                    <a:pt x="47080" y="14924"/>
                    <a:pt x="50285" y="13745"/>
                    <a:pt x="53311" y="12206"/>
                  </a:cubicBezTo>
                  <a:cubicBezTo>
                    <a:pt x="53465" y="12129"/>
                    <a:pt x="53644" y="12052"/>
                    <a:pt x="53798" y="11975"/>
                  </a:cubicBezTo>
                  <a:cubicBezTo>
                    <a:pt x="56080" y="10770"/>
                    <a:pt x="58183" y="9283"/>
                    <a:pt x="60055" y="7514"/>
                  </a:cubicBezTo>
                  <a:cubicBezTo>
                    <a:pt x="60209" y="7360"/>
                    <a:pt x="60362" y="7232"/>
                    <a:pt x="60491" y="7103"/>
                  </a:cubicBezTo>
                  <a:cubicBezTo>
                    <a:pt x="60568" y="7001"/>
                    <a:pt x="60645" y="6924"/>
                    <a:pt x="60721" y="6847"/>
                  </a:cubicBezTo>
                  <a:cubicBezTo>
                    <a:pt x="60414" y="4154"/>
                    <a:pt x="60260" y="2257"/>
                    <a:pt x="600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4"/>
            <p:cNvSpPr/>
            <p:nvPr/>
          </p:nvSpPr>
          <p:spPr>
            <a:xfrm>
              <a:off x="3116025" y="4286425"/>
              <a:ext cx="41700" cy="118600"/>
            </a:xfrm>
            <a:custGeom>
              <a:avLst/>
              <a:gdLst/>
              <a:ahLst/>
              <a:cxnLst/>
              <a:rect l="l" t="t" r="r" b="b"/>
              <a:pathLst>
                <a:path w="1668" h="4744" extrusionOk="0">
                  <a:moveTo>
                    <a:pt x="1129" y="0"/>
                  </a:moveTo>
                  <a:cubicBezTo>
                    <a:pt x="821" y="1564"/>
                    <a:pt x="462" y="3128"/>
                    <a:pt x="1" y="4667"/>
                  </a:cubicBezTo>
                  <a:cubicBezTo>
                    <a:pt x="180" y="4718"/>
                    <a:pt x="360" y="4744"/>
                    <a:pt x="539" y="4744"/>
                  </a:cubicBezTo>
                  <a:cubicBezTo>
                    <a:pt x="1001" y="3205"/>
                    <a:pt x="1360" y="1641"/>
                    <a:pt x="1667" y="77"/>
                  </a:cubicBezTo>
                  <a:cubicBezTo>
                    <a:pt x="1488" y="26"/>
                    <a:pt x="1308" y="26"/>
                    <a:pt x="1129" y="0"/>
                  </a:cubicBezTo>
                  <a:close/>
                </a:path>
              </a:pathLst>
            </a:custGeom>
            <a:solidFill>
              <a:srgbClr val="BCB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4"/>
            <p:cNvSpPr/>
            <p:nvPr/>
          </p:nvSpPr>
          <p:spPr>
            <a:xfrm>
              <a:off x="3325025" y="4306275"/>
              <a:ext cx="30775" cy="126325"/>
            </a:xfrm>
            <a:custGeom>
              <a:avLst/>
              <a:gdLst/>
              <a:ahLst/>
              <a:cxnLst/>
              <a:rect l="l" t="t" r="r" b="b"/>
              <a:pathLst>
                <a:path w="1231" h="5053" extrusionOk="0">
                  <a:moveTo>
                    <a:pt x="692" y="1"/>
                  </a:moveTo>
                  <a:cubicBezTo>
                    <a:pt x="410" y="1668"/>
                    <a:pt x="180" y="3334"/>
                    <a:pt x="0" y="5001"/>
                  </a:cubicBezTo>
                  <a:lnTo>
                    <a:pt x="539" y="5052"/>
                  </a:lnTo>
                  <a:cubicBezTo>
                    <a:pt x="718" y="3386"/>
                    <a:pt x="949" y="1719"/>
                    <a:pt x="1231" y="52"/>
                  </a:cubicBezTo>
                  <a:cubicBezTo>
                    <a:pt x="1051" y="27"/>
                    <a:pt x="872" y="27"/>
                    <a:pt x="692" y="1"/>
                  </a:cubicBezTo>
                  <a:close/>
                </a:path>
              </a:pathLst>
            </a:custGeom>
            <a:solidFill>
              <a:srgbClr val="BCB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4"/>
            <p:cNvSpPr/>
            <p:nvPr/>
          </p:nvSpPr>
          <p:spPr>
            <a:xfrm>
              <a:off x="3596825" y="4314625"/>
              <a:ext cx="15400" cy="135925"/>
            </a:xfrm>
            <a:custGeom>
              <a:avLst/>
              <a:gdLst/>
              <a:ahLst/>
              <a:cxnLst/>
              <a:rect l="l" t="t" r="r" b="b"/>
              <a:pathLst>
                <a:path w="616" h="5437" extrusionOk="0">
                  <a:moveTo>
                    <a:pt x="52" y="0"/>
                  </a:moveTo>
                  <a:cubicBezTo>
                    <a:pt x="0" y="1821"/>
                    <a:pt x="26" y="3616"/>
                    <a:pt x="77" y="5436"/>
                  </a:cubicBezTo>
                  <a:lnTo>
                    <a:pt x="616" y="5436"/>
                  </a:lnTo>
                  <a:cubicBezTo>
                    <a:pt x="565" y="3641"/>
                    <a:pt x="539" y="1821"/>
                    <a:pt x="590" y="0"/>
                  </a:cubicBezTo>
                  <a:close/>
                </a:path>
              </a:pathLst>
            </a:custGeom>
            <a:solidFill>
              <a:srgbClr val="BCB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4"/>
            <p:cNvSpPr/>
            <p:nvPr/>
          </p:nvSpPr>
          <p:spPr>
            <a:xfrm>
              <a:off x="3843000" y="4299875"/>
              <a:ext cx="42325" cy="143625"/>
            </a:xfrm>
            <a:custGeom>
              <a:avLst/>
              <a:gdLst/>
              <a:ahLst/>
              <a:cxnLst/>
              <a:rect l="l" t="t" r="r" b="b"/>
              <a:pathLst>
                <a:path w="1693" h="5745" extrusionOk="0">
                  <a:moveTo>
                    <a:pt x="539" y="0"/>
                  </a:moveTo>
                  <a:lnTo>
                    <a:pt x="0" y="52"/>
                  </a:lnTo>
                  <a:cubicBezTo>
                    <a:pt x="257" y="1283"/>
                    <a:pt x="513" y="2513"/>
                    <a:pt x="769" y="3744"/>
                  </a:cubicBezTo>
                  <a:cubicBezTo>
                    <a:pt x="872" y="4308"/>
                    <a:pt x="898" y="5103"/>
                    <a:pt x="1128" y="5744"/>
                  </a:cubicBezTo>
                  <a:cubicBezTo>
                    <a:pt x="1308" y="5719"/>
                    <a:pt x="1487" y="5693"/>
                    <a:pt x="1692" y="5693"/>
                  </a:cubicBezTo>
                  <a:cubicBezTo>
                    <a:pt x="1308" y="4898"/>
                    <a:pt x="1231" y="3411"/>
                    <a:pt x="1128" y="2821"/>
                  </a:cubicBezTo>
                  <a:lnTo>
                    <a:pt x="539" y="0"/>
                  </a:lnTo>
                  <a:close/>
                </a:path>
              </a:pathLst>
            </a:custGeom>
            <a:solidFill>
              <a:srgbClr val="BCB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4"/>
            <p:cNvSpPr/>
            <p:nvPr/>
          </p:nvSpPr>
          <p:spPr>
            <a:xfrm>
              <a:off x="4097500" y="4253075"/>
              <a:ext cx="61550" cy="146200"/>
            </a:xfrm>
            <a:custGeom>
              <a:avLst/>
              <a:gdLst/>
              <a:ahLst/>
              <a:cxnLst/>
              <a:rect l="l" t="t" r="r" b="b"/>
              <a:pathLst>
                <a:path w="2462" h="5848" extrusionOk="0">
                  <a:moveTo>
                    <a:pt x="513" y="1"/>
                  </a:moveTo>
                  <a:cubicBezTo>
                    <a:pt x="333" y="52"/>
                    <a:pt x="180" y="78"/>
                    <a:pt x="0" y="129"/>
                  </a:cubicBezTo>
                  <a:cubicBezTo>
                    <a:pt x="718" y="2001"/>
                    <a:pt x="1385" y="3924"/>
                    <a:pt x="1949" y="5847"/>
                  </a:cubicBezTo>
                  <a:lnTo>
                    <a:pt x="2462" y="5719"/>
                  </a:lnTo>
                  <a:cubicBezTo>
                    <a:pt x="1898" y="3796"/>
                    <a:pt x="1257" y="1872"/>
                    <a:pt x="513" y="1"/>
                  </a:cubicBezTo>
                  <a:close/>
                </a:path>
              </a:pathLst>
            </a:custGeom>
            <a:solidFill>
              <a:srgbClr val="BCB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4"/>
            <p:cNvSpPr/>
            <p:nvPr/>
          </p:nvSpPr>
          <p:spPr>
            <a:xfrm>
              <a:off x="4341100" y="4160775"/>
              <a:ext cx="67975" cy="146825"/>
            </a:xfrm>
            <a:custGeom>
              <a:avLst/>
              <a:gdLst/>
              <a:ahLst/>
              <a:cxnLst/>
              <a:rect l="l" t="t" r="r" b="b"/>
              <a:pathLst>
                <a:path w="2719" h="5873" extrusionOk="0">
                  <a:moveTo>
                    <a:pt x="462" y="0"/>
                  </a:moveTo>
                  <a:cubicBezTo>
                    <a:pt x="308" y="77"/>
                    <a:pt x="154" y="180"/>
                    <a:pt x="0" y="257"/>
                  </a:cubicBezTo>
                  <a:cubicBezTo>
                    <a:pt x="667" y="2154"/>
                    <a:pt x="1436" y="4026"/>
                    <a:pt x="2257" y="5872"/>
                  </a:cubicBezTo>
                  <a:cubicBezTo>
                    <a:pt x="2411" y="5795"/>
                    <a:pt x="2564" y="5718"/>
                    <a:pt x="2718" y="5641"/>
                  </a:cubicBezTo>
                  <a:cubicBezTo>
                    <a:pt x="1898" y="3795"/>
                    <a:pt x="1154" y="1898"/>
                    <a:pt x="462" y="0"/>
                  </a:cubicBezTo>
                  <a:close/>
                </a:path>
              </a:pathLst>
            </a:custGeom>
            <a:solidFill>
              <a:srgbClr val="BCB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4"/>
            <p:cNvSpPr/>
            <p:nvPr/>
          </p:nvSpPr>
          <p:spPr>
            <a:xfrm>
              <a:off x="4503275" y="4053075"/>
              <a:ext cx="73100" cy="137200"/>
            </a:xfrm>
            <a:custGeom>
              <a:avLst/>
              <a:gdLst/>
              <a:ahLst/>
              <a:cxnLst/>
              <a:rect l="l" t="t" r="r" b="b"/>
              <a:pathLst>
                <a:path w="2924" h="5488" extrusionOk="0">
                  <a:moveTo>
                    <a:pt x="411" y="0"/>
                  </a:moveTo>
                  <a:cubicBezTo>
                    <a:pt x="283" y="128"/>
                    <a:pt x="155" y="231"/>
                    <a:pt x="1" y="359"/>
                  </a:cubicBezTo>
                  <a:cubicBezTo>
                    <a:pt x="796" y="2103"/>
                    <a:pt x="1821" y="3718"/>
                    <a:pt x="2514" y="5488"/>
                  </a:cubicBezTo>
                  <a:lnTo>
                    <a:pt x="2924" y="5077"/>
                  </a:lnTo>
                  <a:cubicBezTo>
                    <a:pt x="2206" y="3334"/>
                    <a:pt x="1180" y="1718"/>
                    <a:pt x="411" y="0"/>
                  </a:cubicBezTo>
                  <a:close/>
                </a:path>
              </a:pathLst>
            </a:custGeom>
            <a:solidFill>
              <a:srgbClr val="BCB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8" name="Google Shape;698;p34"/>
          <p:cNvSpPr txBox="1"/>
          <p:nvPr/>
        </p:nvSpPr>
        <p:spPr>
          <a:xfrm>
            <a:off x="123544" y="363989"/>
            <a:ext cx="8037138" cy="692467"/>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IN" sz="3300" dirty="0">
                <a:solidFill>
                  <a:schemeClr val="dk1"/>
                </a:solidFill>
                <a:latin typeface="Changa One"/>
                <a:ea typeface="Changa One"/>
                <a:cs typeface="Changa One"/>
                <a:sym typeface="Changa One"/>
              </a:rPr>
              <a:t>DISABILITY ADJUSTED LIFE YEARS(DALYs)</a:t>
            </a:r>
          </a:p>
        </p:txBody>
      </p:sp>
      <p:sp>
        <p:nvSpPr>
          <p:cNvPr id="699" name="Google Shape;699;p34"/>
          <p:cNvSpPr txBox="1"/>
          <p:nvPr/>
        </p:nvSpPr>
        <p:spPr>
          <a:xfrm>
            <a:off x="288493" y="1215473"/>
            <a:ext cx="5843166" cy="3877954"/>
          </a:xfrm>
          <a:prstGeom prst="rect">
            <a:avLst/>
          </a:prstGeom>
          <a:noFill/>
          <a:ln>
            <a:noFill/>
          </a:ln>
        </p:spPr>
        <p:txBody>
          <a:bodyPr spcFirstLastPara="1" wrap="square" lIns="91425" tIns="91425" rIns="91425" bIns="91425" anchor="t" anchorCtr="0">
            <a:spAutoFit/>
          </a:bodyPr>
          <a:lstStyle/>
          <a:p>
            <a:pPr>
              <a:lnSpc>
                <a:spcPts val="1800"/>
              </a:lnSpc>
            </a:pPr>
            <a:r>
              <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sum of mortality and morbidity is referred to as the ‘burden of disease’ and can be measured by a metric called ‘Disability Adjusted Life Years‘ (DALYs). DALYs are measuring lost health and are a standardized metric that allow for direct comparisons of disease burdens of different diseases across countries, between different populations, and over time. Conceptually, one DALY is the equivalent of losing one year in good health because of either premature death or disease or disability. One DALY represents one lost year of healthy life. The first ‘Global Burden of Disease’ (GBD) was GBD 1990 and the DALY metric was prominently featured in the World Bank’s 1993 World Development Report. Today it is published by both the researchers at the Institute of Health Metrics and Evaluation (IHME) and the ‘Disease Burden Unit’ at the World Health Organization (WHO), which was created in 1998. The IHME continues the work that was started in the early 1990s and publishes the Global Burden of Disease study.</a:t>
            </a:r>
            <a:r>
              <a:rPr lang="en-IN" sz="1600" dirty="0">
                <a:effectLst/>
                <a:latin typeface="Times New Roman" panose="02020603050405020304" pitchFamily="18" charset="0"/>
                <a:cs typeface="Times New Roman" panose="02020603050405020304" pitchFamily="18" charset="0"/>
              </a:rPr>
              <a:t> </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955"/>
        <p:cNvGrpSpPr/>
        <p:nvPr/>
      </p:nvGrpSpPr>
      <p:grpSpPr>
        <a:xfrm>
          <a:off x="0" y="0"/>
          <a:ext cx="0" cy="0"/>
          <a:chOff x="0" y="0"/>
          <a:chExt cx="0" cy="0"/>
        </a:xfrm>
      </p:grpSpPr>
      <p:pic>
        <p:nvPicPr>
          <p:cNvPr id="956" name="Google Shape;956;p41"/>
          <p:cNvPicPr preferRelativeResize="0"/>
          <p:nvPr/>
        </p:nvPicPr>
        <p:blipFill rotWithShape="1">
          <a:blip r:embed="rId3">
            <a:alphaModFix/>
          </a:blip>
          <a:srcRect l="6023"/>
          <a:stretch/>
        </p:blipFill>
        <p:spPr>
          <a:xfrm flipH="1">
            <a:off x="-1365377" y="0"/>
            <a:ext cx="7336652" cy="5204601"/>
          </a:xfrm>
          <a:prstGeom prst="rect">
            <a:avLst/>
          </a:prstGeom>
          <a:noFill/>
          <a:ln>
            <a:noFill/>
          </a:ln>
        </p:spPr>
      </p:pic>
      <p:sp>
        <p:nvSpPr>
          <p:cNvPr id="957" name="Google Shape;957;p41"/>
          <p:cNvSpPr/>
          <p:nvPr/>
        </p:nvSpPr>
        <p:spPr>
          <a:xfrm rot="-7634005">
            <a:off x="2873848" y="220168"/>
            <a:ext cx="6720319" cy="4791906"/>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1"/>
          <p:cNvSpPr/>
          <p:nvPr/>
        </p:nvSpPr>
        <p:spPr>
          <a:xfrm rot="-3697852">
            <a:off x="2567000" y="-1034560"/>
            <a:ext cx="7782219" cy="6680902"/>
          </a:xfrm>
          <a:custGeom>
            <a:avLst/>
            <a:gdLst/>
            <a:ahLst/>
            <a:cxnLst/>
            <a:rect l="l" t="t" r="r" b="b"/>
            <a:pathLst>
              <a:path w="71426" h="61318" extrusionOk="0">
                <a:moveTo>
                  <a:pt x="41063" y="0"/>
                </a:moveTo>
                <a:cubicBezTo>
                  <a:pt x="32303" y="0"/>
                  <a:pt x="23393" y="5576"/>
                  <a:pt x="24408" y="15328"/>
                </a:cubicBezTo>
                <a:cubicBezTo>
                  <a:pt x="24408" y="15376"/>
                  <a:pt x="24420" y="15435"/>
                  <a:pt x="24420" y="15519"/>
                </a:cubicBezTo>
                <a:cubicBezTo>
                  <a:pt x="24586" y="18043"/>
                  <a:pt x="22610" y="20162"/>
                  <a:pt x="20098" y="20233"/>
                </a:cubicBezTo>
                <a:cubicBezTo>
                  <a:pt x="10811" y="20448"/>
                  <a:pt x="2822" y="27615"/>
                  <a:pt x="1107" y="36676"/>
                </a:cubicBezTo>
                <a:cubicBezTo>
                  <a:pt x="0" y="42510"/>
                  <a:pt x="1810" y="48892"/>
                  <a:pt x="6072" y="53035"/>
                </a:cubicBezTo>
                <a:cubicBezTo>
                  <a:pt x="9263" y="56107"/>
                  <a:pt x="13537" y="57809"/>
                  <a:pt x="17800" y="58964"/>
                </a:cubicBezTo>
                <a:cubicBezTo>
                  <a:pt x="23742" y="60590"/>
                  <a:pt x="29902" y="61318"/>
                  <a:pt x="36065" y="61318"/>
                </a:cubicBezTo>
                <a:cubicBezTo>
                  <a:pt x="38793" y="61318"/>
                  <a:pt x="41521" y="61175"/>
                  <a:pt x="44232" y="60905"/>
                </a:cubicBezTo>
                <a:cubicBezTo>
                  <a:pt x="52507" y="60072"/>
                  <a:pt x="61234" y="57690"/>
                  <a:pt x="66592" y="51321"/>
                </a:cubicBezTo>
                <a:cubicBezTo>
                  <a:pt x="69461" y="47892"/>
                  <a:pt x="71092" y="43546"/>
                  <a:pt x="71354" y="39117"/>
                </a:cubicBezTo>
                <a:cubicBezTo>
                  <a:pt x="71426" y="37926"/>
                  <a:pt x="71390" y="36712"/>
                  <a:pt x="71259" y="35521"/>
                </a:cubicBezTo>
                <a:cubicBezTo>
                  <a:pt x="70616" y="29925"/>
                  <a:pt x="67747" y="24651"/>
                  <a:pt x="63520" y="20924"/>
                </a:cubicBezTo>
                <a:cubicBezTo>
                  <a:pt x="62020" y="19602"/>
                  <a:pt x="60293" y="18412"/>
                  <a:pt x="59305" y="16662"/>
                </a:cubicBezTo>
                <a:cubicBezTo>
                  <a:pt x="57662" y="13697"/>
                  <a:pt x="57781" y="10304"/>
                  <a:pt x="55721" y="7387"/>
                </a:cubicBezTo>
                <a:cubicBezTo>
                  <a:pt x="53673" y="4470"/>
                  <a:pt x="50673" y="2195"/>
                  <a:pt x="47304" y="1017"/>
                </a:cubicBezTo>
                <a:cubicBezTo>
                  <a:pt x="45330" y="332"/>
                  <a:pt x="43201" y="0"/>
                  <a:pt x="41063"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41"/>
          <p:cNvSpPr txBox="1">
            <a:spLocks noGrp="1"/>
          </p:cNvSpPr>
          <p:nvPr>
            <p:ph type="title"/>
          </p:nvPr>
        </p:nvSpPr>
        <p:spPr>
          <a:xfrm>
            <a:off x="4876075" y="1404588"/>
            <a:ext cx="3964300" cy="1564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4400" dirty="0"/>
              <a:t> BIVARIATE ANALYSIS</a:t>
            </a:r>
            <a:endParaRPr sz="4400" dirty="0"/>
          </a:p>
        </p:txBody>
      </p:sp>
      <p:sp>
        <p:nvSpPr>
          <p:cNvPr id="960" name="Google Shape;960;p41"/>
          <p:cNvSpPr/>
          <p:nvPr/>
        </p:nvSpPr>
        <p:spPr>
          <a:xfrm rot="7337629" flipH="1">
            <a:off x="4844293" y="4170808"/>
            <a:ext cx="127917" cy="109707"/>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1"/>
          <p:cNvSpPr/>
          <p:nvPr/>
        </p:nvSpPr>
        <p:spPr>
          <a:xfrm rot="8729222" flipH="1">
            <a:off x="4966067" y="4398993"/>
            <a:ext cx="460647" cy="460726"/>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1"/>
          <p:cNvSpPr/>
          <p:nvPr/>
        </p:nvSpPr>
        <p:spPr>
          <a:xfrm rot="-1944689" flipH="1">
            <a:off x="4233405" y="110976"/>
            <a:ext cx="161108" cy="161108"/>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1"/>
          <p:cNvSpPr/>
          <p:nvPr/>
        </p:nvSpPr>
        <p:spPr>
          <a:xfrm rot="-1944689" flipH="1">
            <a:off x="4095326" y="345529"/>
            <a:ext cx="127920" cy="109709"/>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1"/>
          <p:cNvSpPr txBox="1"/>
          <p:nvPr/>
        </p:nvSpPr>
        <p:spPr>
          <a:xfrm>
            <a:off x="5872175" y="2900678"/>
            <a:ext cx="2968200" cy="1169521"/>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600" dirty="0">
                <a:solidFill>
                  <a:schemeClr val="tx1"/>
                </a:solidFill>
                <a:latin typeface="Times New Roman" panose="02020603050405020304" pitchFamily="18" charset="0"/>
                <a:ea typeface="Georgia"/>
                <a:cs typeface="Times New Roman" panose="02020603050405020304" pitchFamily="18" charset="0"/>
                <a:sym typeface="Georgia"/>
              </a:rPr>
              <a:t>We will use all the column names as y axis and Year column as x axis to interpret the cause of death in relation to the year.</a:t>
            </a:r>
            <a:endParaRPr sz="1600" dirty="0">
              <a:solidFill>
                <a:schemeClr val="tx1"/>
              </a:solidFill>
              <a:latin typeface="Times New Roman" panose="02020603050405020304" pitchFamily="18" charset="0"/>
              <a:ea typeface="Georgia"/>
              <a:cs typeface="Times New Roman" panose="02020603050405020304" pitchFamily="18" charset="0"/>
              <a:sym typeface="Georgia"/>
            </a:endParaRPr>
          </a:p>
        </p:txBody>
      </p:sp>
    </p:spTree>
    <p:extLst>
      <p:ext uri="{BB962C8B-B14F-4D97-AF65-F5344CB8AC3E}">
        <p14:creationId xmlns:p14="http://schemas.microsoft.com/office/powerpoint/2010/main" val="344544029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70057-6D2F-704F-875D-3092740C30C3}"/>
              </a:ext>
            </a:extLst>
          </p:cNvPr>
          <p:cNvSpPr>
            <a:spLocks noGrp="1"/>
          </p:cNvSpPr>
          <p:nvPr>
            <p:ph type="title"/>
          </p:nvPr>
        </p:nvSpPr>
        <p:spPr/>
        <p:txBody>
          <a:bodyPr/>
          <a:lstStyle/>
          <a:p>
            <a:r>
              <a:rPr lang="en-US" dirty="0"/>
              <a:t>ALZHEIMER’S DISEASE AND OTHER DEMENTIAS-</a:t>
            </a:r>
          </a:p>
        </p:txBody>
      </p:sp>
      <p:sp>
        <p:nvSpPr>
          <p:cNvPr id="4" name="Rectangle 1">
            <a:extLst>
              <a:ext uri="{FF2B5EF4-FFF2-40B4-BE49-F238E27FC236}">
                <a16:creationId xmlns:a16="http://schemas.microsoft.com/office/drawing/2014/main" id="{87517094-A690-C645-9D72-83F43F836A19}"/>
              </a:ext>
            </a:extLst>
          </p:cNvPr>
          <p:cNvSpPr>
            <a:spLocks noGrp="1" noChangeArrowheads="1"/>
          </p:cNvSpPr>
          <p:nvPr>
            <p:ph type="body" idx="1"/>
          </p:nvPr>
        </p:nvSpPr>
        <p:spPr bwMode="auto">
          <a:xfrm>
            <a:off x="720000" y="2202516"/>
            <a:ext cx="2997235" cy="1277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kumimoji="0" lang="en-US" altLang="en-US" sz="1600" b="0" i="0" u="none" strike="noStrike" cap="none" normalizeH="0" baseline="0" dirty="0">
                <a:ln>
                  <a:noFill/>
                </a:ln>
                <a:solidFill>
                  <a:schemeClr val="tx1"/>
                </a:solidFill>
                <a:effectLst/>
                <a:latin typeface="Georgia" panose="02040502050405020303" pitchFamily="18" charset="0"/>
              </a:rPr>
              <a:t>Here, we see that , maximum of this kind of deaths were caused in the year 2015-2020. The graph is sloping upwards which is dangerous.</a:t>
            </a:r>
          </a:p>
        </p:txBody>
      </p:sp>
      <p:pic>
        <p:nvPicPr>
          <p:cNvPr id="16386" name="Picture 2">
            <a:extLst>
              <a:ext uri="{FF2B5EF4-FFF2-40B4-BE49-F238E27FC236}">
                <a16:creationId xmlns:a16="http://schemas.microsoft.com/office/drawing/2014/main" id="{25BAEBCD-23B4-634C-994B-7BA0E334C4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76646" y="1237935"/>
            <a:ext cx="4788452" cy="3327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808263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70057-6D2F-704F-875D-3092740C30C3}"/>
              </a:ext>
            </a:extLst>
          </p:cNvPr>
          <p:cNvSpPr>
            <a:spLocks noGrp="1"/>
          </p:cNvSpPr>
          <p:nvPr>
            <p:ph type="title"/>
          </p:nvPr>
        </p:nvSpPr>
        <p:spPr/>
        <p:txBody>
          <a:bodyPr/>
          <a:lstStyle/>
          <a:p>
            <a:r>
              <a:rPr lang="en-US" dirty="0"/>
              <a:t>PARKINSON’S DISEASE-</a:t>
            </a:r>
          </a:p>
        </p:txBody>
      </p:sp>
      <p:sp>
        <p:nvSpPr>
          <p:cNvPr id="6" name="Rectangle 1">
            <a:extLst>
              <a:ext uri="{FF2B5EF4-FFF2-40B4-BE49-F238E27FC236}">
                <a16:creationId xmlns:a16="http://schemas.microsoft.com/office/drawing/2014/main" id="{EB10B52E-34A6-4848-B70E-0A82342D1836}"/>
              </a:ext>
            </a:extLst>
          </p:cNvPr>
          <p:cNvSpPr>
            <a:spLocks noGrp="1" noChangeArrowheads="1"/>
          </p:cNvSpPr>
          <p:nvPr>
            <p:ph type="body" idx="1"/>
          </p:nvPr>
        </p:nvSpPr>
        <p:spPr bwMode="auto">
          <a:xfrm>
            <a:off x="720000" y="2046721"/>
            <a:ext cx="2858088" cy="1523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kumimoji="0" lang="en-US" altLang="en-US" sz="1600" b="0" i="0" u="none" strike="noStrike" cap="none" normalizeH="0" baseline="0" dirty="0">
                <a:ln>
                  <a:noFill/>
                </a:ln>
                <a:solidFill>
                  <a:schemeClr val="tx1"/>
                </a:solidFill>
                <a:effectLst/>
                <a:latin typeface="Georgia" panose="02040502050405020303" pitchFamily="18" charset="0"/>
              </a:rPr>
              <a:t>Here, we see that , maximum of this kind of deaths were caused in the year 2015-2020. The graph is sloping upwards which is dangerous.</a:t>
            </a: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kumimoji="0" lang="en-US" altLang="en-US" sz="1600" b="0" i="0" u="none" strike="noStrike" cap="none" normalizeH="0" baseline="0" dirty="0">
              <a:ln>
                <a:noFill/>
              </a:ln>
              <a:solidFill>
                <a:schemeClr val="tx1"/>
              </a:solidFill>
              <a:effectLst/>
              <a:latin typeface="Georgia" panose="02040502050405020303" pitchFamily="18" charset="0"/>
            </a:endParaRPr>
          </a:p>
        </p:txBody>
      </p:sp>
      <p:pic>
        <p:nvPicPr>
          <p:cNvPr id="17410" name="Picture 2">
            <a:extLst>
              <a:ext uri="{FF2B5EF4-FFF2-40B4-BE49-F238E27FC236}">
                <a16:creationId xmlns:a16="http://schemas.microsoft.com/office/drawing/2014/main" id="{F3080304-3CCF-3342-B95B-8A1C6641A5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7787" y="1251336"/>
            <a:ext cx="5207000" cy="3352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541398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70057-6D2F-704F-875D-3092740C30C3}"/>
              </a:ext>
            </a:extLst>
          </p:cNvPr>
          <p:cNvSpPr>
            <a:spLocks noGrp="1"/>
          </p:cNvSpPr>
          <p:nvPr>
            <p:ph type="title"/>
          </p:nvPr>
        </p:nvSpPr>
        <p:spPr/>
        <p:txBody>
          <a:bodyPr/>
          <a:lstStyle/>
          <a:p>
            <a:r>
              <a:rPr lang="en-US" dirty="0"/>
              <a:t>NUTRITIONAL DEFICIENCIES -</a:t>
            </a:r>
          </a:p>
        </p:txBody>
      </p:sp>
      <p:sp>
        <p:nvSpPr>
          <p:cNvPr id="6" name="Rectangle 1">
            <a:extLst>
              <a:ext uri="{FF2B5EF4-FFF2-40B4-BE49-F238E27FC236}">
                <a16:creationId xmlns:a16="http://schemas.microsoft.com/office/drawing/2014/main" id="{9A9CC618-A176-BB40-AD78-903721978210}"/>
              </a:ext>
            </a:extLst>
          </p:cNvPr>
          <p:cNvSpPr>
            <a:spLocks noGrp="1" noChangeArrowheads="1"/>
          </p:cNvSpPr>
          <p:nvPr>
            <p:ph type="body" idx="1"/>
          </p:nvPr>
        </p:nvSpPr>
        <p:spPr bwMode="auto">
          <a:xfrm>
            <a:off x="720000" y="2195975"/>
            <a:ext cx="2977357" cy="1523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kumimoji="0" lang="en-US" altLang="en-US" sz="1600" b="0" i="0" u="none" strike="noStrike" cap="none" normalizeH="0" baseline="0" dirty="0">
                <a:ln>
                  <a:noFill/>
                </a:ln>
                <a:solidFill>
                  <a:schemeClr val="tx1"/>
                </a:solidFill>
                <a:effectLst/>
                <a:latin typeface="Georgia" panose="02040502050405020303" pitchFamily="18" charset="0"/>
              </a:rPr>
              <a:t>Here, we see that , maximum of this kind of deaths were caused in the year 1990-1995. The graph is sloping downwards which is not dangerous.</a:t>
            </a: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kumimoji="0" lang="en-US" altLang="en-US" sz="1600" b="0" i="0" u="none" strike="noStrike" cap="none" normalizeH="0" baseline="0" dirty="0">
              <a:ln>
                <a:noFill/>
              </a:ln>
              <a:solidFill>
                <a:schemeClr val="tx1"/>
              </a:solidFill>
              <a:effectLst/>
              <a:latin typeface="Georgia" panose="02040502050405020303" pitchFamily="18" charset="0"/>
            </a:endParaRPr>
          </a:p>
        </p:txBody>
      </p:sp>
      <p:pic>
        <p:nvPicPr>
          <p:cNvPr id="18434" name="Picture 2">
            <a:extLst>
              <a:ext uri="{FF2B5EF4-FFF2-40B4-BE49-F238E27FC236}">
                <a16:creationId xmlns:a16="http://schemas.microsoft.com/office/drawing/2014/main" id="{EF519097-8C33-F245-B5A9-1412DA8B53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0800" y="1242729"/>
            <a:ext cx="5283200" cy="3327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144980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70057-6D2F-704F-875D-3092740C30C3}"/>
              </a:ext>
            </a:extLst>
          </p:cNvPr>
          <p:cNvSpPr>
            <a:spLocks noGrp="1"/>
          </p:cNvSpPr>
          <p:nvPr>
            <p:ph type="title"/>
          </p:nvPr>
        </p:nvSpPr>
        <p:spPr/>
        <p:txBody>
          <a:bodyPr/>
          <a:lstStyle/>
          <a:p>
            <a:r>
              <a:rPr lang="en-US" dirty="0"/>
              <a:t>MALARIA-</a:t>
            </a:r>
          </a:p>
        </p:txBody>
      </p:sp>
      <p:sp>
        <p:nvSpPr>
          <p:cNvPr id="6" name="Rectangle 1">
            <a:extLst>
              <a:ext uri="{FF2B5EF4-FFF2-40B4-BE49-F238E27FC236}">
                <a16:creationId xmlns:a16="http://schemas.microsoft.com/office/drawing/2014/main" id="{EEFD4F16-19BF-B947-A4E5-2E105DC38945}"/>
              </a:ext>
            </a:extLst>
          </p:cNvPr>
          <p:cNvSpPr>
            <a:spLocks noGrp="1" noChangeArrowheads="1"/>
          </p:cNvSpPr>
          <p:nvPr>
            <p:ph type="body" idx="1"/>
          </p:nvPr>
        </p:nvSpPr>
        <p:spPr bwMode="auto">
          <a:xfrm>
            <a:off x="719999" y="2058571"/>
            <a:ext cx="2917723" cy="1523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kumimoji="0" lang="en-US" altLang="en-US" sz="1600" b="0" i="0" u="none" strike="noStrike" cap="none" normalizeH="0" baseline="0" dirty="0">
                <a:ln>
                  <a:noFill/>
                </a:ln>
                <a:solidFill>
                  <a:schemeClr val="tx1"/>
                </a:solidFill>
                <a:effectLst/>
                <a:latin typeface="Georgia" panose="02040502050405020303" pitchFamily="18" charset="0"/>
              </a:rPr>
              <a:t>Here, we see that , maximum of this kind of deaths were caused in the year 2005-2010. The graph is sloping downwards which is not dangerous.</a:t>
            </a: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kumimoji="0" lang="en-US" altLang="en-US" sz="1600" b="0" i="0" u="none" strike="noStrike" cap="none" normalizeH="0" baseline="0" dirty="0">
              <a:ln>
                <a:noFill/>
              </a:ln>
              <a:solidFill>
                <a:schemeClr val="tx1"/>
              </a:solidFill>
              <a:effectLst/>
              <a:latin typeface="Georgia" panose="02040502050405020303" pitchFamily="18" charset="0"/>
            </a:endParaRPr>
          </a:p>
        </p:txBody>
      </p:sp>
      <p:pic>
        <p:nvPicPr>
          <p:cNvPr id="19458" name="Picture 2">
            <a:extLst>
              <a:ext uri="{FF2B5EF4-FFF2-40B4-BE49-F238E27FC236}">
                <a16:creationId xmlns:a16="http://schemas.microsoft.com/office/drawing/2014/main" id="{541686AD-5337-3146-8783-1596565E47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0800" y="1156618"/>
            <a:ext cx="5283200" cy="3327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692382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70057-6D2F-704F-875D-3092740C30C3}"/>
              </a:ext>
            </a:extLst>
          </p:cNvPr>
          <p:cNvSpPr>
            <a:spLocks noGrp="1"/>
          </p:cNvSpPr>
          <p:nvPr>
            <p:ph type="title"/>
          </p:nvPr>
        </p:nvSpPr>
        <p:spPr/>
        <p:txBody>
          <a:bodyPr/>
          <a:lstStyle/>
          <a:p>
            <a:r>
              <a:rPr lang="en-US" dirty="0"/>
              <a:t>DROWNING-</a:t>
            </a:r>
          </a:p>
        </p:txBody>
      </p:sp>
      <p:sp>
        <p:nvSpPr>
          <p:cNvPr id="6" name="Rectangle 1">
            <a:extLst>
              <a:ext uri="{FF2B5EF4-FFF2-40B4-BE49-F238E27FC236}">
                <a16:creationId xmlns:a16="http://schemas.microsoft.com/office/drawing/2014/main" id="{3FDA835E-73BC-F34F-A8F8-7FEC647646E0}"/>
              </a:ext>
            </a:extLst>
          </p:cNvPr>
          <p:cNvSpPr>
            <a:spLocks noGrp="1" noChangeArrowheads="1"/>
          </p:cNvSpPr>
          <p:nvPr>
            <p:ph type="body" idx="1"/>
          </p:nvPr>
        </p:nvSpPr>
        <p:spPr bwMode="auto">
          <a:xfrm>
            <a:off x="516836" y="1970423"/>
            <a:ext cx="3230814" cy="1708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kumimoji="0" lang="en-US" altLang="en-US" sz="1800" b="0" i="0" u="none" strike="noStrike" cap="none" normalizeH="0" baseline="0" dirty="0">
                <a:ln>
                  <a:noFill/>
                </a:ln>
                <a:solidFill>
                  <a:schemeClr val="tx1"/>
                </a:solidFill>
                <a:effectLst/>
                <a:latin typeface="Georgia" panose="02040502050405020303" pitchFamily="18" charset="0"/>
              </a:rPr>
              <a:t>Here, we see that , maximum of this kind of deaths were caused in the year 1990-1995. The graph is sloping downwards which is not dangerous.</a:t>
            </a:r>
          </a:p>
        </p:txBody>
      </p:sp>
      <p:pic>
        <p:nvPicPr>
          <p:cNvPr id="20482" name="Picture 2">
            <a:extLst>
              <a:ext uri="{FF2B5EF4-FFF2-40B4-BE49-F238E27FC236}">
                <a16:creationId xmlns:a16="http://schemas.microsoft.com/office/drawing/2014/main" id="{41C257A4-7BA8-354F-8229-E25DB5EB94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47649" y="1148102"/>
            <a:ext cx="5283200" cy="3352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018863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70057-6D2F-704F-875D-3092740C30C3}"/>
              </a:ext>
            </a:extLst>
          </p:cNvPr>
          <p:cNvSpPr>
            <a:spLocks noGrp="1"/>
          </p:cNvSpPr>
          <p:nvPr>
            <p:ph type="title"/>
          </p:nvPr>
        </p:nvSpPr>
        <p:spPr/>
        <p:txBody>
          <a:bodyPr/>
          <a:lstStyle/>
          <a:p>
            <a:r>
              <a:rPr lang="en-US" dirty="0"/>
              <a:t>INTERPERSONAL VIOLENCE-</a:t>
            </a:r>
          </a:p>
        </p:txBody>
      </p:sp>
      <p:sp>
        <p:nvSpPr>
          <p:cNvPr id="6" name="Rectangle 1">
            <a:extLst>
              <a:ext uri="{FF2B5EF4-FFF2-40B4-BE49-F238E27FC236}">
                <a16:creationId xmlns:a16="http://schemas.microsoft.com/office/drawing/2014/main" id="{BCA52641-60C1-0A4B-B237-33229D9095B8}"/>
              </a:ext>
            </a:extLst>
          </p:cNvPr>
          <p:cNvSpPr>
            <a:spLocks noGrp="1" noChangeArrowheads="1"/>
          </p:cNvSpPr>
          <p:nvPr>
            <p:ph type="body" idx="1"/>
          </p:nvPr>
        </p:nvSpPr>
        <p:spPr bwMode="auto">
          <a:xfrm>
            <a:off x="720001" y="2031974"/>
            <a:ext cx="3174952" cy="1523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kumimoji="0" lang="en-US" altLang="en-US" sz="1600" b="0" i="0" u="none" strike="noStrike" cap="none" normalizeH="0" baseline="0" dirty="0">
                <a:ln>
                  <a:noFill/>
                </a:ln>
                <a:solidFill>
                  <a:schemeClr val="tx1"/>
                </a:solidFill>
                <a:effectLst/>
                <a:latin typeface="Georgia" panose="02040502050405020303" pitchFamily="18" charset="0"/>
              </a:rPr>
              <a:t>Here, we see that , maximum of this kind of deaths were caused in the year 2015-2020. The graph is sloping downwards which is not dangerous.</a:t>
            </a: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kumimoji="0" lang="en-US" altLang="en-US" sz="1600" b="0" i="0" u="none" strike="noStrike" cap="none" normalizeH="0" baseline="0" dirty="0">
              <a:ln>
                <a:noFill/>
              </a:ln>
              <a:solidFill>
                <a:schemeClr val="tx1"/>
              </a:solidFill>
              <a:effectLst/>
              <a:latin typeface="Georgia" panose="02040502050405020303" pitchFamily="18" charset="0"/>
            </a:endParaRPr>
          </a:p>
        </p:txBody>
      </p:sp>
      <p:pic>
        <p:nvPicPr>
          <p:cNvPr id="21506" name="Picture 2">
            <a:extLst>
              <a:ext uri="{FF2B5EF4-FFF2-40B4-BE49-F238E27FC236}">
                <a16:creationId xmlns:a16="http://schemas.microsoft.com/office/drawing/2014/main" id="{B877D4BB-BA3C-9D46-9AFE-A1C53AD08A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94952" y="1189655"/>
            <a:ext cx="5207000" cy="3327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880309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70057-6D2F-704F-875D-3092740C30C3}"/>
              </a:ext>
            </a:extLst>
          </p:cNvPr>
          <p:cNvSpPr>
            <a:spLocks noGrp="1"/>
          </p:cNvSpPr>
          <p:nvPr>
            <p:ph type="title"/>
          </p:nvPr>
        </p:nvSpPr>
        <p:spPr/>
        <p:txBody>
          <a:bodyPr/>
          <a:lstStyle/>
          <a:p>
            <a:r>
              <a:rPr lang="en-US" dirty="0"/>
              <a:t>MATERNAL DISORDERS-</a:t>
            </a:r>
          </a:p>
        </p:txBody>
      </p:sp>
      <p:sp>
        <p:nvSpPr>
          <p:cNvPr id="6" name="Rectangle 1">
            <a:extLst>
              <a:ext uri="{FF2B5EF4-FFF2-40B4-BE49-F238E27FC236}">
                <a16:creationId xmlns:a16="http://schemas.microsoft.com/office/drawing/2014/main" id="{38EB0BE3-3B23-914F-9B75-487AD3B10F58}"/>
              </a:ext>
            </a:extLst>
          </p:cNvPr>
          <p:cNvSpPr>
            <a:spLocks noGrp="1" noChangeArrowheads="1"/>
          </p:cNvSpPr>
          <p:nvPr>
            <p:ph type="body" idx="1"/>
          </p:nvPr>
        </p:nvSpPr>
        <p:spPr bwMode="auto">
          <a:xfrm>
            <a:off x="720000" y="1998347"/>
            <a:ext cx="2999443" cy="1708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kumimoji="0" lang="en-US" altLang="en-US" sz="1800" b="0" i="0" u="none" strike="noStrike" cap="none" normalizeH="0" baseline="0" dirty="0">
                <a:ln>
                  <a:noFill/>
                </a:ln>
                <a:solidFill>
                  <a:schemeClr val="tx1"/>
                </a:solidFill>
                <a:effectLst/>
                <a:latin typeface="Georgia" panose="02040502050405020303" pitchFamily="18" charset="0"/>
              </a:rPr>
              <a:t>Here, we see that , maximum of this kind of deaths were caused in the year 1990-1995. The graph is sloping downwards which is not dangerous.</a:t>
            </a:r>
          </a:p>
        </p:txBody>
      </p:sp>
      <p:pic>
        <p:nvPicPr>
          <p:cNvPr id="22530" name="Picture 2">
            <a:extLst>
              <a:ext uri="{FF2B5EF4-FFF2-40B4-BE49-F238E27FC236}">
                <a16:creationId xmlns:a16="http://schemas.microsoft.com/office/drawing/2014/main" id="{3F42FF48-15BB-C145-B748-2D21EC4C00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9443" y="1188726"/>
            <a:ext cx="5283200" cy="3327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547393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70057-6D2F-704F-875D-3092740C30C3}"/>
              </a:ext>
            </a:extLst>
          </p:cNvPr>
          <p:cNvSpPr>
            <a:spLocks noGrp="1"/>
          </p:cNvSpPr>
          <p:nvPr>
            <p:ph type="title"/>
          </p:nvPr>
        </p:nvSpPr>
        <p:spPr/>
        <p:txBody>
          <a:bodyPr/>
          <a:lstStyle/>
          <a:p>
            <a:r>
              <a:rPr lang="en-US" dirty="0"/>
              <a:t>HIV/AIDS-</a:t>
            </a:r>
          </a:p>
        </p:txBody>
      </p:sp>
      <p:sp>
        <p:nvSpPr>
          <p:cNvPr id="6" name="Rectangle 1">
            <a:extLst>
              <a:ext uri="{FF2B5EF4-FFF2-40B4-BE49-F238E27FC236}">
                <a16:creationId xmlns:a16="http://schemas.microsoft.com/office/drawing/2014/main" id="{BF02ACEA-9E1E-BB47-8D89-451CF48B1D2D}"/>
              </a:ext>
            </a:extLst>
          </p:cNvPr>
          <p:cNvSpPr>
            <a:spLocks noGrp="1" noChangeArrowheads="1"/>
          </p:cNvSpPr>
          <p:nvPr>
            <p:ph type="body" idx="1"/>
          </p:nvPr>
        </p:nvSpPr>
        <p:spPr bwMode="auto">
          <a:xfrm>
            <a:off x="1440000" y="4507813"/>
            <a:ext cx="3386008"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endParaRPr kumimoji="0" lang="en-US" altLang="en-US" b="0" i="0" u="none" strike="noStrike" cap="none" normalizeH="0" baseline="0" dirty="0">
              <a:ln>
                <a:noFill/>
              </a:ln>
              <a:solidFill>
                <a:schemeClr val="tx1"/>
              </a:solidFill>
              <a:effectLst/>
              <a:latin typeface="Georgia" panose="02040502050405020303" pitchFamily="18" charset="0"/>
            </a:endParaRPr>
          </a:p>
        </p:txBody>
      </p:sp>
      <p:sp>
        <p:nvSpPr>
          <p:cNvPr id="5" name="Rectangle 3">
            <a:extLst>
              <a:ext uri="{FF2B5EF4-FFF2-40B4-BE49-F238E27FC236}">
                <a16:creationId xmlns:a16="http://schemas.microsoft.com/office/drawing/2014/main" id="{00E20C01-3F0F-F44B-B6A0-D19FE0F5BFD6}"/>
              </a:ext>
            </a:extLst>
          </p:cNvPr>
          <p:cNvSpPr>
            <a:spLocks noChangeArrowheads="1"/>
          </p:cNvSpPr>
          <p:nvPr/>
        </p:nvSpPr>
        <p:spPr bwMode="auto">
          <a:xfrm>
            <a:off x="720000" y="1933114"/>
            <a:ext cx="2959687" cy="1277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lvl1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1pPr>
            <a:lvl2pPr marL="45720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2pPr>
            <a:lvl3pPr marL="91440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3pPr>
            <a:lvl4pPr marL="137160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4pPr>
            <a:lvl5pPr marL="182880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5pPr>
            <a:lvl6pPr marL="228600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6pPr>
            <a:lvl7pPr marL="274320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7pPr>
            <a:lvl8pPr marL="320040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8pPr>
            <a:lvl9pPr marL="365760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9pPr>
          </a:lstStyle>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kumimoji="0" lang="en-US" altLang="en-US" sz="1600" b="0" i="0" u="none" strike="noStrike" cap="none" normalizeH="0" baseline="0" dirty="0">
                <a:ln>
                  <a:noFill/>
                </a:ln>
                <a:solidFill>
                  <a:schemeClr val="tx1"/>
                </a:solidFill>
                <a:effectLst/>
                <a:latin typeface="Georgia" panose="02040502050405020303" pitchFamily="18" charset="0"/>
              </a:rPr>
              <a:t>Here, we see that , maximum of this kind of deaths were caused in the year 2005-2010. The graph is sloping downwards which is not dangerous.</a:t>
            </a:r>
          </a:p>
        </p:txBody>
      </p:sp>
      <p:pic>
        <p:nvPicPr>
          <p:cNvPr id="23554" name="Picture 2">
            <a:extLst>
              <a:ext uri="{FF2B5EF4-FFF2-40B4-BE49-F238E27FC236}">
                <a16:creationId xmlns:a16="http://schemas.microsoft.com/office/drawing/2014/main" id="{DC564BCB-CE16-AD4B-A621-337CF3A389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79687" y="1180413"/>
            <a:ext cx="5283200" cy="3327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140988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70057-6D2F-704F-875D-3092740C30C3}"/>
              </a:ext>
            </a:extLst>
          </p:cNvPr>
          <p:cNvSpPr>
            <a:spLocks noGrp="1"/>
          </p:cNvSpPr>
          <p:nvPr>
            <p:ph type="title"/>
          </p:nvPr>
        </p:nvSpPr>
        <p:spPr/>
        <p:txBody>
          <a:bodyPr/>
          <a:lstStyle/>
          <a:p>
            <a:r>
              <a:rPr lang="en-US" dirty="0"/>
              <a:t>DRUG USE DISORDERS-</a:t>
            </a:r>
          </a:p>
        </p:txBody>
      </p:sp>
      <p:sp>
        <p:nvSpPr>
          <p:cNvPr id="6" name="Rectangle 1">
            <a:extLst>
              <a:ext uri="{FF2B5EF4-FFF2-40B4-BE49-F238E27FC236}">
                <a16:creationId xmlns:a16="http://schemas.microsoft.com/office/drawing/2014/main" id="{DCAB7C0A-3D9A-CE4B-BE88-7CD42C433962}"/>
              </a:ext>
            </a:extLst>
          </p:cNvPr>
          <p:cNvSpPr>
            <a:spLocks noGrp="1" noChangeArrowheads="1"/>
          </p:cNvSpPr>
          <p:nvPr>
            <p:ph type="body" idx="1"/>
          </p:nvPr>
        </p:nvSpPr>
        <p:spPr bwMode="auto">
          <a:xfrm>
            <a:off x="720000" y="1978763"/>
            <a:ext cx="3037543" cy="1708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kumimoji="0" lang="en-US" altLang="en-US" sz="1800" b="0" i="0" u="none" strike="noStrike" cap="none" normalizeH="0" baseline="0" dirty="0">
                <a:ln>
                  <a:noFill/>
                </a:ln>
                <a:solidFill>
                  <a:schemeClr val="tx1"/>
                </a:solidFill>
                <a:effectLst/>
                <a:latin typeface="Georgia" panose="02040502050405020303" pitchFamily="18" charset="0"/>
              </a:rPr>
              <a:t>Here, we see that , maximum of this kind of deaths were caused in the year 2015-2020. The graph is sloping upwards which is dangerous.</a:t>
            </a:r>
          </a:p>
        </p:txBody>
      </p:sp>
      <p:pic>
        <p:nvPicPr>
          <p:cNvPr id="24578" name="Picture 2">
            <a:extLst>
              <a:ext uri="{FF2B5EF4-FFF2-40B4-BE49-F238E27FC236}">
                <a16:creationId xmlns:a16="http://schemas.microsoft.com/office/drawing/2014/main" id="{B10A3C06-C1B8-6145-B477-828760C297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57543" y="1169143"/>
            <a:ext cx="5207000" cy="3327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92636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03"/>
        <p:cNvGrpSpPr/>
        <p:nvPr/>
      </p:nvGrpSpPr>
      <p:grpSpPr>
        <a:xfrm>
          <a:off x="0" y="0"/>
          <a:ext cx="0" cy="0"/>
          <a:chOff x="0" y="0"/>
          <a:chExt cx="0" cy="0"/>
        </a:xfrm>
      </p:grpSpPr>
      <p:sp>
        <p:nvSpPr>
          <p:cNvPr id="709" name="Google Shape;709;p3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LEADING CAUSES OF DEATH</a:t>
            </a:r>
            <a:endParaRPr dirty="0"/>
          </a:p>
        </p:txBody>
      </p:sp>
      <p:sp>
        <p:nvSpPr>
          <p:cNvPr id="11" name="Subtitle 10">
            <a:extLst>
              <a:ext uri="{FF2B5EF4-FFF2-40B4-BE49-F238E27FC236}">
                <a16:creationId xmlns:a16="http://schemas.microsoft.com/office/drawing/2014/main" id="{4B04E33F-6758-D24B-A048-8BD3D8ABE75C}"/>
              </a:ext>
            </a:extLst>
          </p:cNvPr>
          <p:cNvSpPr>
            <a:spLocks noGrp="1"/>
          </p:cNvSpPr>
          <p:nvPr>
            <p:ph type="subTitle" idx="5"/>
          </p:nvPr>
        </p:nvSpPr>
        <p:spPr/>
        <p:txBody>
          <a:bodyPr/>
          <a:lstStyle/>
          <a:p>
            <a:endParaRPr lang="en-US"/>
          </a:p>
        </p:txBody>
      </p:sp>
      <p:sp>
        <p:nvSpPr>
          <p:cNvPr id="13" name="Subtitle 12">
            <a:extLst>
              <a:ext uri="{FF2B5EF4-FFF2-40B4-BE49-F238E27FC236}">
                <a16:creationId xmlns:a16="http://schemas.microsoft.com/office/drawing/2014/main" id="{50936601-90BE-F547-A1DA-C562310E187C}"/>
              </a:ext>
            </a:extLst>
          </p:cNvPr>
          <p:cNvSpPr>
            <a:spLocks noGrp="1"/>
          </p:cNvSpPr>
          <p:nvPr>
            <p:ph type="subTitle" idx="1"/>
          </p:nvPr>
        </p:nvSpPr>
        <p:spPr/>
        <p:txBody>
          <a:bodyPr/>
          <a:lstStyle/>
          <a:p>
            <a:endParaRPr lang="en-US"/>
          </a:p>
        </p:txBody>
      </p:sp>
      <p:sp>
        <p:nvSpPr>
          <p:cNvPr id="15" name="Title 14">
            <a:extLst>
              <a:ext uri="{FF2B5EF4-FFF2-40B4-BE49-F238E27FC236}">
                <a16:creationId xmlns:a16="http://schemas.microsoft.com/office/drawing/2014/main" id="{126B11D2-0247-264D-A0A2-60D16FC2D44D}"/>
              </a:ext>
            </a:extLst>
          </p:cNvPr>
          <p:cNvSpPr>
            <a:spLocks noGrp="1"/>
          </p:cNvSpPr>
          <p:nvPr>
            <p:ph type="title" idx="9"/>
          </p:nvPr>
        </p:nvSpPr>
        <p:spPr/>
        <p:txBody>
          <a:bodyPr/>
          <a:lstStyle/>
          <a:p>
            <a:endParaRPr lang="en-US"/>
          </a:p>
        </p:txBody>
      </p:sp>
      <p:sp>
        <p:nvSpPr>
          <p:cNvPr id="17" name="Title 16">
            <a:extLst>
              <a:ext uri="{FF2B5EF4-FFF2-40B4-BE49-F238E27FC236}">
                <a16:creationId xmlns:a16="http://schemas.microsoft.com/office/drawing/2014/main" id="{496C84D8-1CA2-AE44-80B2-564360FE63E5}"/>
              </a:ext>
            </a:extLst>
          </p:cNvPr>
          <p:cNvSpPr>
            <a:spLocks noGrp="1"/>
          </p:cNvSpPr>
          <p:nvPr>
            <p:ph type="title" idx="14"/>
          </p:nvPr>
        </p:nvSpPr>
        <p:spPr/>
        <p:txBody>
          <a:bodyPr/>
          <a:lstStyle/>
          <a:p>
            <a:endParaRPr lang="en-US"/>
          </a:p>
        </p:txBody>
      </p:sp>
      <p:sp>
        <p:nvSpPr>
          <p:cNvPr id="19" name="Title 18">
            <a:extLst>
              <a:ext uri="{FF2B5EF4-FFF2-40B4-BE49-F238E27FC236}">
                <a16:creationId xmlns:a16="http://schemas.microsoft.com/office/drawing/2014/main" id="{EB005384-3F10-3C45-A87B-8640EA6E8504}"/>
              </a:ext>
            </a:extLst>
          </p:cNvPr>
          <p:cNvSpPr>
            <a:spLocks noGrp="1"/>
          </p:cNvSpPr>
          <p:nvPr>
            <p:ph type="title" idx="20"/>
          </p:nvPr>
        </p:nvSpPr>
        <p:spPr/>
        <p:txBody>
          <a:bodyPr/>
          <a:lstStyle/>
          <a:p>
            <a:endParaRPr lang="en-US"/>
          </a:p>
        </p:txBody>
      </p:sp>
      <p:pic>
        <p:nvPicPr>
          <p:cNvPr id="1026" name="Picture 2" descr="54dcf17c6da81123598b456a (1200×1023)">
            <a:extLst>
              <a:ext uri="{FF2B5EF4-FFF2-40B4-BE49-F238E27FC236}">
                <a16:creationId xmlns:a16="http://schemas.microsoft.com/office/drawing/2014/main" id="{901D588F-F5E5-BB41-94C3-A7CC108467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2564" y="1199446"/>
            <a:ext cx="7169407" cy="363284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70057-6D2F-704F-875D-3092740C30C3}"/>
              </a:ext>
            </a:extLst>
          </p:cNvPr>
          <p:cNvSpPr>
            <a:spLocks noGrp="1"/>
          </p:cNvSpPr>
          <p:nvPr>
            <p:ph type="title"/>
          </p:nvPr>
        </p:nvSpPr>
        <p:spPr/>
        <p:txBody>
          <a:bodyPr/>
          <a:lstStyle/>
          <a:p>
            <a:r>
              <a:rPr lang="en-US" dirty="0"/>
              <a:t>TUBERCULOSIS-</a:t>
            </a:r>
          </a:p>
        </p:txBody>
      </p:sp>
      <p:sp>
        <p:nvSpPr>
          <p:cNvPr id="6" name="Rectangle 1">
            <a:extLst>
              <a:ext uri="{FF2B5EF4-FFF2-40B4-BE49-F238E27FC236}">
                <a16:creationId xmlns:a16="http://schemas.microsoft.com/office/drawing/2014/main" id="{A0B34360-ADDD-7747-A711-0C42405551AC}"/>
              </a:ext>
            </a:extLst>
          </p:cNvPr>
          <p:cNvSpPr>
            <a:spLocks noGrp="1" noChangeArrowheads="1"/>
          </p:cNvSpPr>
          <p:nvPr>
            <p:ph type="body" idx="1"/>
          </p:nvPr>
        </p:nvSpPr>
        <p:spPr bwMode="auto">
          <a:xfrm>
            <a:off x="720001" y="2068058"/>
            <a:ext cx="3140800" cy="1708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kumimoji="0" lang="en-US" altLang="en-US" sz="1800" b="0" i="0" u="none" strike="noStrike" cap="none" normalizeH="0" baseline="0" dirty="0">
                <a:ln>
                  <a:noFill/>
                </a:ln>
                <a:solidFill>
                  <a:schemeClr val="tx1"/>
                </a:solidFill>
                <a:effectLst/>
                <a:latin typeface="Georgia" panose="02040502050405020303" pitchFamily="18" charset="0"/>
              </a:rPr>
              <a:t>Here, we see that , maximum of this kind of deaths were caused in the year 1990-1995. The graph is sloping downwards which is not dangerous.</a:t>
            </a:r>
          </a:p>
        </p:txBody>
      </p:sp>
      <p:pic>
        <p:nvPicPr>
          <p:cNvPr id="25602" name="Picture 2">
            <a:extLst>
              <a:ext uri="{FF2B5EF4-FFF2-40B4-BE49-F238E27FC236}">
                <a16:creationId xmlns:a16="http://schemas.microsoft.com/office/drawing/2014/main" id="{3B035432-7D11-A743-8860-4BAFF673CB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0800" y="1258437"/>
            <a:ext cx="5283200" cy="3327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176229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70057-6D2F-704F-875D-3092740C30C3}"/>
              </a:ext>
            </a:extLst>
          </p:cNvPr>
          <p:cNvSpPr>
            <a:spLocks noGrp="1"/>
          </p:cNvSpPr>
          <p:nvPr>
            <p:ph type="title"/>
          </p:nvPr>
        </p:nvSpPr>
        <p:spPr/>
        <p:txBody>
          <a:bodyPr/>
          <a:lstStyle/>
          <a:p>
            <a:r>
              <a:rPr lang="en-US" dirty="0"/>
              <a:t>CARDIOVASCULAR DISEASES-</a:t>
            </a:r>
          </a:p>
        </p:txBody>
      </p:sp>
      <p:sp>
        <p:nvSpPr>
          <p:cNvPr id="6" name="Rectangle 1">
            <a:extLst>
              <a:ext uri="{FF2B5EF4-FFF2-40B4-BE49-F238E27FC236}">
                <a16:creationId xmlns:a16="http://schemas.microsoft.com/office/drawing/2014/main" id="{4DB09E7F-5D33-2C49-B171-E5E4868E6482}"/>
              </a:ext>
            </a:extLst>
          </p:cNvPr>
          <p:cNvSpPr>
            <a:spLocks noGrp="1" noChangeArrowheads="1"/>
          </p:cNvSpPr>
          <p:nvPr>
            <p:ph type="body" idx="1"/>
          </p:nvPr>
        </p:nvSpPr>
        <p:spPr bwMode="auto">
          <a:xfrm>
            <a:off x="719999" y="2111503"/>
            <a:ext cx="3547201" cy="14311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kumimoji="0" lang="en-US" altLang="en-US" sz="1800" b="0" i="0" u="none" strike="noStrike" cap="none" normalizeH="0" baseline="0" dirty="0">
                <a:ln>
                  <a:noFill/>
                </a:ln>
                <a:solidFill>
                  <a:schemeClr val="tx1"/>
                </a:solidFill>
                <a:effectLst/>
                <a:latin typeface="Georgia" panose="02040502050405020303" pitchFamily="18" charset="0"/>
              </a:rPr>
              <a:t>Here, we see that , maximum of this kind of deaths were caused in the year 2015-2020. The graph is sloping upwards which is dangerous.</a:t>
            </a:r>
          </a:p>
        </p:txBody>
      </p:sp>
      <p:pic>
        <p:nvPicPr>
          <p:cNvPr id="26626" name="Picture 2">
            <a:extLst>
              <a:ext uri="{FF2B5EF4-FFF2-40B4-BE49-F238E27FC236}">
                <a16:creationId xmlns:a16="http://schemas.microsoft.com/office/drawing/2014/main" id="{D290B3E3-4CFC-5842-AC11-6C83DF14B2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7200" y="1093533"/>
            <a:ext cx="4876800" cy="3467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865582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70057-6D2F-704F-875D-3092740C30C3}"/>
              </a:ext>
            </a:extLst>
          </p:cNvPr>
          <p:cNvSpPr>
            <a:spLocks noGrp="1"/>
          </p:cNvSpPr>
          <p:nvPr>
            <p:ph type="title"/>
          </p:nvPr>
        </p:nvSpPr>
        <p:spPr/>
        <p:txBody>
          <a:bodyPr/>
          <a:lstStyle/>
          <a:p>
            <a:r>
              <a:rPr lang="en-US" dirty="0"/>
              <a:t>LOWER RESPIRATORY INFECTIONS-</a:t>
            </a:r>
          </a:p>
        </p:txBody>
      </p:sp>
      <p:sp>
        <p:nvSpPr>
          <p:cNvPr id="4" name="Rectangle 1">
            <a:extLst>
              <a:ext uri="{FF2B5EF4-FFF2-40B4-BE49-F238E27FC236}">
                <a16:creationId xmlns:a16="http://schemas.microsoft.com/office/drawing/2014/main" id="{C41F9C97-32B1-3E4A-B60E-67B654AF415F}"/>
              </a:ext>
            </a:extLst>
          </p:cNvPr>
          <p:cNvSpPr>
            <a:spLocks noGrp="1" noChangeArrowheads="1"/>
          </p:cNvSpPr>
          <p:nvPr>
            <p:ph type="body" idx="1"/>
          </p:nvPr>
        </p:nvSpPr>
        <p:spPr bwMode="auto">
          <a:xfrm>
            <a:off x="719999" y="2123817"/>
            <a:ext cx="3140801" cy="1523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kumimoji="0" lang="en-US" altLang="en-US" sz="1600" b="0" i="0" u="none" strike="noStrike" cap="none" normalizeH="0" baseline="0" dirty="0">
                <a:ln>
                  <a:noFill/>
                </a:ln>
                <a:solidFill>
                  <a:schemeClr val="tx1"/>
                </a:solidFill>
                <a:effectLst/>
                <a:latin typeface="Georgia" panose="02040502050405020303" pitchFamily="18" charset="0"/>
              </a:rPr>
              <a:t>Here, we see that , maximum of this kind of deaths were caused in the year 1990-1995. The graph is sloping downwards which is not dangerous.</a:t>
            </a: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kumimoji="0" lang="en-US" altLang="en-US" sz="1600" b="0" i="0" u="none" strike="noStrike" cap="none" normalizeH="0" baseline="0" dirty="0">
              <a:ln>
                <a:noFill/>
              </a:ln>
              <a:solidFill>
                <a:schemeClr val="tx1"/>
              </a:solidFill>
              <a:effectLst/>
              <a:latin typeface="Georgia" panose="02040502050405020303" pitchFamily="18" charset="0"/>
            </a:endParaRPr>
          </a:p>
        </p:txBody>
      </p:sp>
      <p:pic>
        <p:nvPicPr>
          <p:cNvPr id="27650" name="Picture 2">
            <a:extLst>
              <a:ext uri="{FF2B5EF4-FFF2-40B4-BE49-F238E27FC236}">
                <a16:creationId xmlns:a16="http://schemas.microsoft.com/office/drawing/2014/main" id="{0491C11A-F0D8-FD4B-9C27-C2BF3BE953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0800" y="1221863"/>
            <a:ext cx="5283200" cy="3327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461498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70057-6D2F-704F-875D-3092740C30C3}"/>
              </a:ext>
            </a:extLst>
          </p:cNvPr>
          <p:cNvSpPr>
            <a:spLocks noGrp="1"/>
          </p:cNvSpPr>
          <p:nvPr>
            <p:ph type="title"/>
          </p:nvPr>
        </p:nvSpPr>
        <p:spPr/>
        <p:txBody>
          <a:bodyPr/>
          <a:lstStyle/>
          <a:p>
            <a:r>
              <a:rPr lang="en-US" dirty="0"/>
              <a:t>NEONATAL DISORDERS-</a:t>
            </a:r>
          </a:p>
        </p:txBody>
      </p:sp>
      <p:sp>
        <p:nvSpPr>
          <p:cNvPr id="4" name="Rectangle 1">
            <a:extLst>
              <a:ext uri="{FF2B5EF4-FFF2-40B4-BE49-F238E27FC236}">
                <a16:creationId xmlns:a16="http://schemas.microsoft.com/office/drawing/2014/main" id="{F536AC78-B207-F340-9566-411A304436BC}"/>
              </a:ext>
            </a:extLst>
          </p:cNvPr>
          <p:cNvSpPr>
            <a:spLocks noGrp="1" noChangeArrowheads="1"/>
          </p:cNvSpPr>
          <p:nvPr>
            <p:ph type="body" idx="1"/>
          </p:nvPr>
        </p:nvSpPr>
        <p:spPr bwMode="auto">
          <a:xfrm>
            <a:off x="720000" y="2190729"/>
            <a:ext cx="3140800" cy="1277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kumimoji="0" lang="en-US" altLang="en-US" sz="1600" b="0" i="0" u="none" strike="noStrike" cap="none" normalizeH="0" baseline="0" dirty="0">
                <a:ln>
                  <a:noFill/>
                </a:ln>
                <a:solidFill>
                  <a:schemeClr val="tx1"/>
                </a:solidFill>
                <a:effectLst/>
                <a:latin typeface="Georgia" panose="02040502050405020303" pitchFamily="18" charset="0"/>
              </a:rPr>
              <a:t>Here, we see that , maximum of this kind of deaths were caused in the year 1990-1995. The graph is sloping downwards which is not dangerous.</a:t>
            </a:r>
          </a:p>
        </p:txBody>
      </p:sp>
      <p:pic>
        <p:nvPicPr>
          <p:cNvPr id="28674" name="Picture 2">
            <a:extLst>
              <a:ext uri="{FF2B5EF4-FFF2-40B4-BE49-F238E27FC236}">
                <a16:creationId xmlns:a16="http://schemas.microsoft.com/office/drawing/2014/main" id="{3A626013-8A76-AD45-BC05-2A2EC42582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0800" y="1265055"/>
            <a:ext cx="5283200" cy="3327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280793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70057-6D2F-704F-875D-3092740C30C3}"/>
              </a:ext>
            </a:extLst>
          </p:cNvPr>
          <p:cNvSpPr>
            <a:spLocks noGrp="1"/>
          </p:cNvSpPr>
          <p:nvPr>
            <p:ph type="title"/>
          </p:nvPr>
        </p:nvSpPr>
        <p:spPr/>
        <p:txBody>
          <a:bodyPr/>
          <a:lstStyle/>
          <a:p>
            <a:r>
              <a:rPr lang="en-US" dirty="0"/>
              <a:t>ALCOHOL USE DISORDERS-</a:t>
            </a:r>
          </a:p>
        </p:txBody>
      </p:sp>
      <p:sp>
        <p:nvSpPr>
          <p:cNvPr id="4" name="Rectangle 1">
            <a:extLst>
              <a:ext uri="{FF2B5EF4-FFF2-40B4-BE49-F238E27FC236}">
                <a16:creationId xmlns:a16="http://schemas.microsoft.com/office/drawing/2014/main" id="{963EBA08-5D19-1343-A579-81D76C7B2DE6}"/>
              </a:ext>
            </a:extLst>
          </p:cNvPr>
          <p:cNvSpPr>
            <a:spLocks noGrp="1" noChangeArrowheads="1"/>
          </p:cNvSpPr>
          <p:nvPr>
            <p:ph type="body" idx="1"/>
          </p:nvPr>
        </p:nvSpPr>
        <p:spPr bwMode="auto">
          <a:xfrm>
            <a:off x="720000" y="2030084"/>
            <a:ext cx="3280500" cy="1523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kumimoji="0" lang="en-US" altLang="en-US" sz="1600" b="0" i="0" u="none" strike="noStrike" cap="none" normalizeH="0" baseline="0" dirty="0">
                <a:ln>
                  <a:noFill/>
                </a:ln>
                <a:solidFill>
                  <a:schemeClr val="tx1"/>
                </a:solidFill>
                <a:effectLst/>
                <a:latin typeface="Georgia" panose="02040502050405020303" pitchFamily="18" charset="0"/>
              </a:rPr>
              <a:t>Here, we see that , maximum of this kind of deaths were caused in the year 2000-2005. The graph is sloping downwards which is not dangerous.</a:t>
            </a:r>
          </a:p>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kumimoji="0" lang="en-US" altLang="en-US" sz="1600" b="0" i="0" u="none" strike="noStrike" cap="none" normalizeH="0" baseline="0" dirty="0">
              <a:ln>
                <a:noFill/>
              </a:ln>
              <a:solidFill>
                <a:schemeClr val="tx1"/>
              </a:solidFill>
              <a:effectLst/>
              <a:latin typeface="Georgia" panose="02040502050405020303" pitchFamily="18" charset="0"/>
            </a:endParaRPr>
          </a:p>
        </p:txBody>
      </p:sp>
      <p:pic>
        <p:nvPicPr>
          <p:cNvPr id="29698" name="Picture 2">
            <a:extLst>
              <a:ext uri="{FF2B5EF4-FFF2-40B4-BE49-F238E27FC236}">
                <a16:creationId xmlns:a16="http://schemas.microsoft.com/office/drawing/2014/main" id="{968CA191-3CA4-C242-A1EC-04FFC8BA75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37000" y="1243547"/>
            <a:ext cx="5207000" cy="3327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354409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70057-6D2F-704F-875D-3092740C30C3}"/>
              </a:ext>
            </a:extLst>
          </p:cNvPr>
          <p:cNvSpPr>
            <a:spLocks noGrp="1"/>
          </p:cNvSpPr>
          <p:nvPr>
            <p:ph type="title"/>
          </p:nvPr>
        </p:nvSpPr>
        <p:spPr/>
        <p:txBody>
          <a:bodyPr/>
          <a:lstStyle/>
          <a:p>
            <a:r>
              <a:rPr lang="en-US" dirty="0"/>
              <a:t>SELF-HARM- </a:t>
            </a:r>
          </a:p>
        </p:txBody>
      </p:sp>
      <p:sp>
        <p:nvSpPr>
          <p:cNvPr id="4" name="Rectangle 1">
            <a:extLst>
              <a:ext uri="{FF2B5EF4-FFF2-40B4-BE49-F238E27FC236}">
                <a16:creationId xmlns:a16="http://schemas.microsoft.com/office/drawing/2014/main" id="{415B46D2-08FE-9B40-9F74-9390EAAFEDE4}"/>
              </a:ext>
            </a:extLst>
          </p:cNvPr>
          <p:cNvSpPr>
            <a:spLocks noGrp="1" noChangeArrowheads="1"/>
          </p:cNvSpPr>
          <p:nvPr>
            <p:ph type="body" idx="1"/>
          </p:nvPr>
        </p:nvSpPr>
        <p:spPr bwMode="auto">
          <a:xfrm>
            <a:off x="719999" y="2073723"/>
            <a:ext cx="3140801" cy="1277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kumimoji="0" lang="en-US" altLang="en-US" sz="1600" b="0" i="0" u="none" strike="noStrike" cap="none" normalizeH="0" baseline="0" dirty="0">
                <a:ln>
                  <a:noFill/>
                </a:ln>
                <a:solidFill>
                  <a:schemeClr val="tx1"/>
                </a:solidFill>
                <a:effectLst/>
                <a:latin typeface="Georgia" panose="02040502050405020303" pitchFamily="18" charset="0"/>
              </a:rPr>
              <a:t>Here, we see that , maximum of this kind of deaths were caused in the year 2000-2005. The graph is sloping downwards which is not dangerous.</a:t>
            </a:r>
          </a:p>
        </p:txBody>
      </p:sp>
      <p:pic>
        <p:nvPicPr>
          <p:cNvPr id="30722" name="Picture 2">
            <a:extLst>
              <a:ext uri="{FF2B5EF4-FFF2-40B4-BE49-F238E27FC236}">
                <a16:creationId xmlns:a16="http://schemas.microsoft.com/office/drawing/2014/main" id="{52EF222C-C17F-FE44-BB64-AA22517336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0800" y="1441074"/>
            <a:ext cx="5283200" cy="3327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865857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70057-6D2F-704F-875D-3092740C30C3}"/>
              </a:ext>
            </a:extLst>
          </p:cNvPr>
          <p:cNvSpPr>
            <a:spLocks noGrp="1"/>
          </p:cNvSpPr>
          <p:nvPr>
            <p:ph type="title"/>
          </p:nvPr>
        </p:nvSpPr>
        <p:spPr/>
        <p:txBody>
          <a:bodyPr/>
          <a:lstStyle/>
          <a:p>
            <a:r>
              <a:rPr lang="en-US" dirty="0"/>
              <a:t>EXPOSURE TO FORCES OF NATURE-</a:t>
            </a:r>
          </a:p>
        </p:txBody>
      </p:sp>
      <p:sp>
        <p:nvSpPr>
          <p:cNvPr id="4" name="Rectangle 1">
            <a:extLst>
              <a:ext uri="{FF2B5EF4-FFF2-40B4-BE49-F238E27FC236}">
                <a16:creationId xmlns:a16="http://schemas.microsoft.com/office/drawing/2014/main" id="{6AF37F67-89D8-7849-B6DC-4E8C72F29E8E}"/>
              </a:ext>
            </a:extLst>
          </p:cNvPr>
          <p:cNvSpPr>
            <a:spLocks noGrp="1" noChangeArrowheads="1"/>
          </p:cNvSpPr>
          <p:nvPr>
            <p:ph type="body" idx="1"/>
          </p:nvPr>
        </p:nvSpPr>
        <p:spPr bwMode="auto">
          <a:xfrm>
            <a:off x="720001" y="2272006"/>
            <a:ext cx="3140800" cy="10310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0" i="0" u="none" strike="noStrike" cap="none" normalizeH="0" baseline="0" dirty="0">
                <a:ln>
                  <a:noFill/>
                </a:ln>
                <a:solidFill>
                  <a:srgbClr val="000000"/>
                </a:solidFill>
                <a:effectLst/>
                <a:latin typeface="Georgia" panose="02040502050405020303" pitchFamily="18" charset="0"/>
              </a:rPr>
              <a:t>Here we see that, this kind of disease is unevenly spread over the years and is not huge in number. </a:t>
            </a:r>
            <a:endParaRPr kumimoji="0" lang="en-US" altLang="en-US" sz="1600" b="0" i="0" u="none" strike="noStrike" cap="none" normalizeH="0" baseline="0" dirty="0">
              <a:ln>
                <a:noFill/>
              </a:ln>
              <a:solidFill>
                <a:schemeClr val="tx1"/>
              </a:solidFill>
              <a:effectLst/>
              <a:latin typeface="Georgia" panose="02040502050405020303" pitchFamily="18" charset="0"/>
            </a:endParaRPr>
          </a:p>
        </p:txBody>
      </p:sp>
      <p:pic>
        <p:nvPicPr>
          <p:cNvPr id="1026" name="Picture 2">
            <a:extLst>
              <a:ext uri="{FF2B5EF4-FFF2-40B4-BE49-F238E27FC236}">
                <a16:creationId xmlns:a16="http://schemas.microsoft.com/office/drawing/2014/main" id="{84E49624-52ED-1840-8327-E1C7F8FA89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0800" y="1516245"/>
            <a:ext cx="5283200" cy="3327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813965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70057-6D2F-704F-875D-3092740C30C3}"/>
              </a:ext>
            </a:extLst>
          </p:cNvPr>
          <p:cNvSpPr>
            <a:spLocks noGrp="1"/>
          </p:cNvSpPr>
          <p:nvPr>
            <p:ph type="title"/>
          </p:nvPr>
        </p:nvSpPr>
        <p:spPr/>
        <p:txBody>
          <a:bodyPr/>
          <a:lstStyle/>
          <a:p>
            <a:r>
              <a:rPr lang="en-US" dirty="0"/>
              <a:t>DIARRHEAL DISEASES-</a:t>
            </a:r>
          </a:p>
        </p:txBody>
      </p:sp>
      <p:sp>
        <p:nvSpPr>
          <p:cNvPr id="4" name="Rectangle 1">
            <a:extLst>
              <a:ext uri="{FF2B5EF4-FFF2-40B4-BE49-F238E27FC236}">
                <a16:creationId xmlns:a16="http://schemas.microsoft.com/office/drawing/2014/main" id="{5F5C022C-CAFF-D148-968F-1864EF41E7AB}"/>
              </a:ext>
            </a:extLst>
          </p:cNvPr>
          <p:cNvSpPr>
            <a:spLocks noGrp="1" noChangeArrowheads="1"/>
          </p:cNvSpPr>
          <p:nvPr>
            <p:ph type="body" idx="1"/>
          </p:nvPr>
        </p:nvSpPr>
        <p:spPr bwMode="auto">
          <a:xfrm>
            <a:off x="720000" y="2316024"/>
            <a:ext cx="3418002" cy="1277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kumimoji="0" lang="en-US" altLang="en-US" sz="1600" b="0" i="0" u="none" strike="noStrike" cap="none" normalizeH="0" baseline="0" dirty="0">
                <a:ln>
                  <a:noFill/>
                </a:ln>
                <a:solidFill>
                  <a:schemeClr val="tx1"/>
                </a:solidFill>
                <a:effectLst/>
                <a:latin typeface="Georgia" panose="02040502050405020303" pitchFamily="18" charset="0"/>
              </a:rPr>
              <a:t>Here, we see that , maximum of this kind of deaths were caused in the year 1990-1995. The graph is sloping downwards which is not dangerous.</a:t>
            </a:r>
          </a:p>
        </p:txBody>
      </p:sp>
      <p:pic>
        <p:nvPicPr>
          <p:cNvPr id="2050" name="Picture 2">
            <a:extLst>
              <a:ext uri="{FF2B5EF4-FFF2-40B4-BE49-F238E27FC236}">
                <a16:creationId xmlns:a16="http://schemas.microsoft.com/office/drawing/2014/main" id="{589F3AFF-E919-8642-B228-6314E785CE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38002" y="1250932"/>
            <a:ext cx="5003800" cy="3467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586282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70057-6D2F-704F-875D-3092740C30C3}"/>
              </a:ext>
            </a:extLst>
          </p:cNvPr>
          <p:cNvSpPr>
            <a:spLocks noGrp="1"/>
          </p:cNvSpPr>
          <p:nvPr>
            <p:ph type="title"/>
          </p:nvPr>
        </p:nvSpPr>
        <p:spPr/>
        <p:txBody>
          <a:bodyPr/>
          <a:lstStyle/>
          <a:p>
            <a:r>
              <a:rPr lang="en-US" dirty="0"/>
              <a:t>ENVIRONMENTAL HEAT AND COLD EXPOSURE- </a:t>
            </a:r>
          </a:p>
        </p:txBody>
      </p:sp>
      <p:sp>
        <p:nvSpPr>
          <p:cNvPr id="4" name="Rectangle 1">
            <a:extLst>
              <a:ext uri="{FF2B5EF4-FFF2-40B4-BE49-F238E27FC236}">
                <a16:creationId xmlns:a16="http://schemas.microsoft.com/office/drawing/2014/main" id="{B6E79638-B9AC-6A4A-A4E6-444829F37DD5}"/>
              </a:ext>
            </a:extLst>
          </p:cNvPr>
          <p:cNvSpPr>
            <a:spLocks noGrp="1" noChangeArrowheads="1"/>
          </p:cNvSpPr>
          <p:nvPr>
            <p:ph type="body" idx="1"/>
          </p:nvPr>
        </p:nvSpPr>
        <p:spPr bwMode="auto">
          <a:xfrm>
            <a:off x="522514" y="2189900"/>
            <a:ext cx="3414486" cy="14311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kumimoji="0" lang="en-US" altLang="en-US" sz="1800" b="0" i="0" u="none" strike="noStrike" cap="none" normalizeH="0" baseline="0" dirty="0">
                <a:ln>
                  <a:noFill/>
                </a:ln>
                <a:solidFill>
                  <a:schemeClr val="tx1"/>
                </a:solidFill>
                <a:effectLst/>
                <a:latin typeface="Georgia" panose="02040502050405020303" pitchFamily="18" charset="0"/>
              </a:rPr>
              <a:t>Here, we see that , maximum of this kind of deaths were caused in the year 1995-2000. The graph is sloping downwards which is not dangerous.</a:t>
            </a:r>
          </a:p>
        </p:txBody>
      </p:sp>
      <p:pic>
        <p:nvPicPr>
          <p:cNvPr id="3074" name="Picture 2">
            <a:extLst>
              <a:ext uri="{FF2B5EF4-FFF2-40B4-BE49-F238E27FC236}">
                <a16:creationId xmlns:a16="http://schemas.microsoft.com/office/drawing/2014/main" id="{11385607-DEFF-194D-8E82-6C66F5FDDD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37000" y="1235431"/>
            <a:ext cx="5207000" cy="3340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16693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70057-6D2F-704F-875D-3092740C30C3}"/>
              </a:ext>
            </a:extLst>
          </p:cNvPr>
          <p:cNvSpPr>
            <a:spLocks noGrp="1"/>
          </p:cNvSpPr>
          <p:nvPr>
            <p:ph type="title"/>
          </p:nvPr>
        </p:nvSpPr>
        <p:spPr/>
        <p:txBody>
          <a:bodyPr/>
          <a:lstStyle/>
          <a:p>
            <a:r>
              <a:rPr lang="en-US" dirty="0"/>
              <a:t>NEOPLASMS-</a:t>
            </a:r>
          </a:p>
        </p:txBody>
      </p:sp>
      <p:sp>
        <p:nvSpPr>
          <p:cNvPr id="4" name="Rectangle 1">
            <a:extLst>
              <a:ext uri="{FF2B5EF4-FFF2-40B4-BE49-F238E27FC236}">
                <a16:creationId xmlns:a16="http://schemas.microsoft.com/office/drawing/2014/main" id="{7E674410-0A9B-6F46-AF51-77ED5C0EB260}"/>
              </a:ext>
            </a:extLst>
          </p:cNvPr>
          <p:cNvSpPr>
            <a:spLocks noGrp="1" noChangeArrowheads="1"/>
          </p:cNvSpPr>
          <p:nvPr>
            <p:ph type="body" idx="1"/>
          </p:nvPr>
        </p:nvSpPr>
        <p:spPr bwMode="auto">
          <a:xfrm>
            <a:off x="720000" y="2099731"/>
            <a:ext cx="3420200" cy="14311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kumimoji="0" lang="en-US" altLang="en-US" sz="1800" b="0" i="0" u="none" strike="noStrike" cap="none" normalizeH="0" baseline="0" dirty="0">
                <a:ln>
                  <a:noFill/>
                </a:ln>
                <a:solidFill>
                  <a:schemeClr val="tx1"/>
                </a:solidFill>
                <a:effectLst/>
                <a:latin typeface="Georgia" panose="02040502050405020303" pitchFamily="18" charset="0"/>
              </a:rPr>
              <a:t>Here, we see that , maximum of this kind of deaths were caused in the year 2015-2020. The graph is sloping </a:t>
            </a:r>
            <a:r>
              <a:rPr lang="en-US" altLang="en-US" sz="1800" dirty="0">
                <a:solidFill>
                  <a:schemeClr val="tx1"/>
                </a:solidFill>
                <a:latin typeface="Georgia" panose="02040502050405020303" pitchFamily="18" charset="0"/>
              </a:rPr>
              <a:t>up</a:t>
            </a:r>
            <a:r>
              <a:rPr kumimoji="0" lang="en-US" altLang="en-US" sz="1800" b="0" i="0" u="none" strike="noStrike" cap="none" normalizeH="0" baseline="0" dirty="0">
                <a:ln>
                  <a:noFill/>
                </a:ln>
                <a:solidFill>
                  <a:schemeClr val="tx1"/>
                </a:solidFill>
                <a:effectLst/>
                <a:latin typeface="Georgia" panose="02040502050405020303" pitchFamily="18" charset="0"/>
              </a:rPr>
              <a:t>wards which is dangerous.</a:t>
            </a:r>
          </a:p>
        </p:txBody>
      </p:sp>
      <p:pic>
        <p:nvPicPr>
          <p:cNvPr id="4098" name="Picture 2">
            <a:extLst>
              <a:ext uri="{FF2B5EF4-FFF2-40B4-BE49-F238E27FC236}">
                <a16:creationId xmlns:a16="http://schemas.microsoft.com/office/drawing/2014/main" id="{C55FF7DE-4ECE-F44B-9E50-C242CBED32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40200" y="1321182"/>
            <a:ext cx="5003800" cy="3467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88495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23"/>
        <p:cNvGrpSpPr/>
        <p:nvPr/>
      </p:nvGrpSpPr>
      <p:grpSpPr>
        <a:xfrm>
          <a:off x="0" y="0"/>
          <a:ext cx="0" cy="0"/>
          <a:chOff x="0" y="0"/>
          <a:chExt cx="0" cy="0"/>
        </a:xfrm>
      </p:grpSpPr>
      <p:sp>
        <p:nvSpPr>
          <p:cNvPr id="724" name="Google Shape;724;p36"/>
          <p:cNvSpPr txBox="1">
            <a:spLocks noGrp="1"/>
          </p:cNvSpPr>
          <p:nvPr>
            <p:ph type="ctrTitle"/>
          </p:nvPr>
        </p:nvSpPr>
        <p:spPr>
          <a:xfrm>
            <a:off x="470616" y="139300"/>
            <a:ext cx="7509600" cy="12000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US" sz="4000" dirty="0"/>
              <a:t>LEADING CAUSE OF DEATH BY AGE GROUP, USA</a:t>
            </a:r>
            <a:endParaRPr sz="4000" dirty="0"/>
          </a:p>
        </p:txBody>
      </p:sp>
      <p:grpSp>
        <p:nvGrpSpPr>
          <p:cNvPr id="726" name="Google Shape;726;p36"/>
          <p:cNvGrpSpPr/>
          <p:nvPr/>
        </p:nvGrpSpPr>
        <p:grpSpPr>
          <a:xfrm flipH="1">
            <a:off x="5723163" y="2196178"/>
            <a:ext cx="3268941" cy="2808541"/>
            <a:chOff x="840900" y="237975"/>
            <a:chExt cx="6202925" cy="5329300"/>
          </a:xfrm>
        </p:grpSpPr>
        <p:sp>
          <p:nvSpPr>
            <p:cNvPr id="727" name="Google Shape;727;p36"/>
            <p:cNvSpPr/>
            <p:nvPr/>
          </p:nvSpPr>
          <p:spPr>
            <a:xfrm>
              <a:off x="4625850" y="391300"/>
              <a:ext cx="604425" cy="293025"/>
            </a:xfrm>
            <a:custGeom>
              <a:avLst/>
              <a:gdLst/>
              <a:ahLst/>
              <a:cxnLst/>
              <a:rect l="l" t="t" r="r" b="b"/>
              <a:pathLst>
                <a:path w="24177" h="11721" extrusionOk="0">
                  <a:moveTo>
                    <a:pt x="10563" y="1"/>
                  </a:moveTo>
                  <a:cubicBezTo>
                    <a:pt x="4216" y="1"/>
                    <a:pt x="5380" y="7771"/>
                    <a:pt x="5380" y="7771"/>
                  </a:cubicBezTo>
                  <a:cubicBezTo>
                    <a:pt x="5380" y="7771"/>
                    <a:pt x="4853" y="7659"/>
                    <a:pt x="4133" y="7659"/>
                  </a:cubicBezTo>
                  <a:cubicBezTo>
                    <a:pt x="2539" y="7659"/>
                    <a:pt x="0" y="8206"/>
                    <a:pt x="124" y="11720"/>
                  </a:cubicBezTo>
                  <a:lnTo>
                    <a:pt x="24176" y="11720"/>
                  </a:lnTo>
                  <a:cubicBezTo>
                    <a:pt x="24176" y="11720"/>
                    <a:pt x="23264" y="6298"/>
                    <a:pt x="19990" y="6298"/>
                  </a:cubicBezTo>
                  <a:cubicBezTo>
                    <a:pt x="19384" y="6298"/>
                    <a:pt x="18697" y="6484"/>
                    <a:pt x="17920" y="6925"/>
                  </a:cubicBezTo>
                  <a:cubicBezTo>
                    <a:pt x="17920" y="6925"/>
                    <a:pt x="17150" y="104"/>
                    <a:pt x="10688" y="2"/>
                  </a:cubicBezTo>
                  <a:cubicBezTo>
                    <a:pt x="10646" y="1"/>
                    <a:pt x="10605" y="1"/>
                    <a:pt x="105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6"/>
            <p:cNvSpPr/>
            <p:nvPr/>
          </p:nvSpPr>
          <p:spPr>
            <a:xfrm>
              <a:off x="5573850" y="1399700"/>
              <a:ext cx="1037250" cy="376350"/>
            </a:xfrm>
            <a:custGeom>
              <a:avLst/>
              <a:gdLst/>
              <a:ahLst/>
              <a:cxnLst/>
              <a:rect l="l" t="t" r="r" b="b"/>
              <a:pathLst>
                <a:path w="41490" h="15054" extrusionOk="0">
                  <a:moveTo>
                    <a:pt x="27939" y="0"/>
                  </a:moveTo>
                  <a:cubicBezTo>
                    <a:pt x="27909" y="0"/>
                    <a:pt x="27878" y="1"/>
                    <a:pt x="27848" y="1"/>
                  </a:cubicBezTo>
                  <a:cubicBezTo>
                    <a:pt x="21848" y="104"/>
                    <a:pt x="21668" y="9976"/>
                    <a:pt x="21668" y="9976"/>
                  </a:cubicBezTo>
                  <a:cubicBezTo>
                    <a:pt x="21668" y="9976"/>
                    <a:pt x="20076" y="2061"/>
                    <a:pt x="14578" y="2061"/>
                  </a:cubicBezTo>
                  <a:cubicBezTo>
                    <a:pt x="14239" y="2061"/>
                    <a:pt x="13884" y="2091"/>
                    <a:pt x="13514" y="2155"/>
                  </a:cubicBezTo>
                  <a:cubicBezTo>
                    <a:pt x="7180" y="3258"/>
                    <a:pt x="6514" y="11566"/>
                    <a:pt x="6514" y="11566"/>
                  </a:cubicBezTo>
                  <a:cubicBezTo>
                    <a:pt x="5626" y="11157"/>
                    <a:pt x="4852" y="10987"/>
                    <a:pt x="4179" y="10987"/>
                  </a:cubicBezTo>
                  <a:cubicBezTo>
                    <a:pt x="885" y="10987"/>
                    <a:pt x="1" y="15053"/>
                    <a:pt x="1" y="15053"/>
                  </a:cubicBezTo>
                  <a:lnTo>
                    <a:pt x="41490" y="15053"/>
                  </a:lnTo>
                  <a:cubicBezTo>
                    <a:pt x="40952" y="10130"/>
                    <a:pt x="35413" y="10079"/>
                    <a:pt x="35413" y="10079"/>
                  </a:cubicBezTo>
                  <a:cubicBezTo>
                    <a:pt x="35413" y="10079"/>
                    <a:pt x="33890" y="0"/>
                    <a:pt x="279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6"/>
            <p:cNvSpPr/>
            <p:nvPr/>
          </p:nvSpPr>
          <p:spPr>
            <a:xfrm>
              <a:off x="1075500" y="2036150"/>
              <a:ext cx="5968325" cy="3431575"/>
            </a:xfrm>
            <a:custGeom>
              <a:avLst/>
              <a:gdLst/>
              <a:ahLst/>
              <a:cxnLst/>
              <a:rect l="l" t="t" r="r" b="b"/>
              <a:pathLst>
                <a:path w="238733" h="137263" extrusionOk="0">
                  <a:moveTo>
                    <a:pt x="165288" y="0"/>
                  </a:moveTo>
                  <a:cubicBezTo>
                    <a:pt x="134041" y="0"/>
                    <a:pt x="103777" y="17161"/>
                    <a:pt x="103777" y="17161"/>
                  </a:cubicBezTo>
                  <a:cubicBezTo>
                    <a:pt x="86716" y="11288"/>
                    <a:pt x="71595" y="8684"/>
                    <a:pt x="58602" y="8684"/>
                  </a:cubicBezTo>
                  <a:cubicBezTo>
                    <a:pt x="19806" y="8684"/>
                    <a:pt x="0" y="31900"/>
                    <a:pt x="4284" y="60599"/>
                  </a:cubicBezTo>
                  <a:cubicBezTo>
                    <a:pt x="9733" y="97080"/>
                    <a:pt x="49688" y="137262"/>
                    <a:pt x="99077" y="137262"/>
                  </a:cubicBezTo>
                  <a:cubicBezTo>
                    <a:pt x="101519" y="137262"/>
                    <a:pt x="103984" y="137164"/>
                    <a:pt x="106469" y="136962"/>
                  </a:cubicBezTo>
                  <a:cubicBezTo>
                    <a:pt x="215937" y="128167"/>
                    <a:pt x="238733" y="35470"/>
                    <a:pt x="200423" y="9776"/>
                  </a:cubicBezTo>
                  <a:cubicBezTo>
                    <a:pt x="189706" y="2588"/>
                    <a:pt x="177423" y="0"/>
                    <a:pt x="1652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6"/>
            <p:cNvSpPr/>
            <p:nvPr/>
          </p:nvSpPr>
          <p:spPr>
            <a:xfrm>
              <a:off x="1390925" y="2894000"/>
              <a:ext cx="603775" cy="293025"/>
            </a:xfrm>
            <a:custGeom>
              <a:avLst/>
              <a:gdLst/>
              <a:ahLst/>
              <a:cxnLst/>
              <a:rect l="l" t="t" r="r" b="b"/>
              <a:pathLst>
                <a:path w="24151" h="11721" extrusionOk="0">
                  <a:moveTo>
                    <a:pt x="13614" y="1"/>
                  </a:moveTo>
                  <a:cubicBezTo>
                    <a:pt x="13572" y="1"/>
                    <a:pt x="13531" y="1"/>
                    <a:pt x="13489" y="2"/>
                  </a:cubicBezTo>
                  <a:cubicBezTo>
                    <a:pt x="7001" y="104"/>
                    <a:pt x="6258" y="6925"/>
                    <a:pt x="6258" y="6925"/>
                  </a:cubicBezTo>
                  <a:cubicBezTo>
                    <a:pt x="5480" y="6484"/>
                    <a:pt x="4793" y="6298"/>
                    <a:pt x="4187" y="6298"/>
                  </a:cubicBezTo>
                  <a:cubicBezTo>
                    <a:pt x="914" y="6298"/>
                    <a:pt x="1" y="11720"/>
                    <a:pt x="1" y="11720"/>
                  </a:cubicBezTo>
                  <a:lnTo>
                    <a:pt x="24028" y="11720"/>
                  </a:lnTo>
                  <a:cubicBezTo>
                    <a:pt x="24151" y="8208"/>
                    <a:pt x="21639" y="7654"/>
                    <a:pt x="20044" y="7654"/>
                  </a:cubicBezTo>
                  <a:cubicBezTo>
                    <a:pt x="19311" y="7654"/>
                    <a:pt x="18771" y="7771"/>
                    <a:pt x="18771" y="7771"/>
                  </a:cubicBezTo>
                  <a:cubicBezTo>
                    <a:pt x="18771" y="7771"/>
                    <a:pt x="19961" y="1"/>
                    <a:pt x="13614" y="1"/>
                  </a:cubicBezTo>
                  <a:close/>
                </a:path>
              </a:pathLst>
            </a:custGeom>
            <a:solidFill>
              <a:srgbClr val="B0D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6"/>
            <p:cNvSpPr/>
            <p:nvPr/>
          </p:nvSpPr>
          <p:spPr>
            <a:xfrm>
              <a:off x="5328325" y="2747850"/>
              <a:ext cx="1036625" cy="376975"/>
            </a:xfrm>
            <a:custGeom>
              <a:avLst/>
              <a:gdLst/>
              <a:ahLst/>
              <a:cxnLst/>
              <a:rect l="l" t="t" r="r" b="b"/>
              <a:pathLst>
                <a:path w="41465" h="15079" extrusionOk="0">
                  <a:moveTo>
                    <a:pt x="27913" y="0"/>
                  </a:moveTo>
                  <a:cubicBezTo>
                    <a:pt x="27883" y="0"/>
                    <a:pt x="27853" y="1"/>
                    <a:pt x="27823" y="1"/>
                  </a:cubicBezTo>
                  <a:cubicBezTo>
                    <a:pt x="21822" y="129"/>
                    <a:pt x="21643" y="10002"/>
                    <a:pt x="21643" y="10002"/>
                  </a:cubicBezTo>
                  <a:cubicBezTo>
                    <a:pt x="21643" y="10002"/>
                    <a:pt x="20050" y="2061"/>
                    <a:pt x="14550" y="2061"/>
                  </a:cubicBezTo>
                  <a:cubicBezTo>
                    <a:pt x="14211" y="2061"/>
                    <a:pt x="13857" y="2091"/>
                    <a:pt x="13488" y="2155"/>
                  </a:cubicBezTo>
                  <a:cubicBezTo>
                    <a:pt x="7155" y="3258"/>
                    <a:pt x="6488" y="11592"/>
                    <a:pt x="6488" y="11592"/>
                  </a:cubicBezTo>
                  <a:cubicBezTo>
                    <a:pt x="5600" y="11176"/>
                    <a:pt x="4827" y="11004"/>
                    <a:pt x="4154" y="11004"/>
                  </a:cubicBezTo>
                  <a:cubicBezTo>
                    <a:pt x="883" y="11004"/>
                    <a:pt x="1" y="15079"/>
                    <a:pt x="1" y="15079"/>
                  </a:cubicBezTo>
                  <a:lnTo>
                    <a:pt x="41464" y="15079"/>
                  </a:lnTo>
                  <a:cubicBezTo>
                    <a:pt x="40926" y="10156"/>
                    <a:pt x="35387" y="10104"/>
                    <a:pt x="35387" y="10104"/>
                  </a:cubicBezTo>
                  <a:cubicBezTo>
                    <a:pt x="35387" y="10104"/>
                    <a:pt x="33864" y="0"/>
                    <a:pt x="279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6"/>
            <p:cNvSpPr/>
            <p:nvPr/>
          </p:nvSpPr>
          <p:spPr>
            <a:xfrm>
              <a:off x="1165275" y="2698500"/>
              <a:ext cx="5437500" cy="2868775"/>
            </a:xfrm>
            <a:custGeom>
              <a:avLst/>
              <a:gdLst/>
              <a:ahLst/>
              <a:cxnLst/>
              <a:rect l="l" t="t" r="r" b="b"/>
              <a:pathLst>
                <a:path w="217500" h="114751" extrusionOk="0">
                  <a:moveTo>
                    <a:pt x="213858" y="14130"/>
                  </a:moveTo>
                  <a:cubicBezTo>
                    <a:pt x="208858" y="16566"/>
                    <a:pt x="209653" y="24182"/>
                    <a:pt x="206294" y="24182"/>
                  </a:cubicBezTo>
                  <a:cubicBezTo>
                    <a:pt x="202217" y="24182"/>
                    <a:pt x="200704" y="14694"/>
                    <a:pt x="191319" y="14694"/>
                  </a:cubicBezTo>
                  <a:cubicBezTo>
                    <a:pt x="181959" y="14694"/>
                    <a:pt x="180626" y="33977"/>
                    <a:pt x="180626" y="33977"/>
                  </a:cubicBezTo>
                  <a:cubicBezTo>
                    <a:pt x="180626" y="33977"/>
                    <a:pt x="178062" y="4796"/>
                    <a:pt x="164984" y="4950"/>
                  </a:cubicBezTo>
                  <a:cubicBezTo>
                    <a:pt x="151932" y="5104"/>
                    <a:pt x="152009" y="30182"/>
                    <a:pt x="144803" y="26233"/>
                  </a:cubicBezTo>
                  <a:cubicBezTo>
                    <a:pt x="137624" y="22258"/>
                    <a:pt x="141444" y="11258"/>
                    <a:pt x="130931" y="10591"/>
                  </a:cubicBezTo>
                  <a:cubicBezTo>
                    <a:pt x="120443" y="9924"/>
                    <a:pt x="113725" y="33336"/>
                    <a:pt x="113725" y="33336"/>
                  </a:cubicBezTo>
                  <a:lnTo>
                    <a:pt x="102878" y="33003"/>
                  </a:lnTo>
                  <a:cubicBezTo>
                    <a:pt x="103032" y="25976"/>
                    <a:pt x="97185" y="14745"/>
                    <a:pt x="87031" y="14489"/>
                  </a:cubicBezTo>
                  <a:cubicBezTo>
                    <a:pt x="76851" y="14232"/>
                    <a:pt x="75518" y="29284"/>
                    <a:pt x="71389" y="26566"/>
                  </a:cubicBezTo>
                  <a:cubicBezTo>
                    <a:pt x="67261" y="23823"/>
                    <a:pt x="69979" y="1"/>
                    <a:pt x="57260" y="1488"/>
                  </a:cubicBezTo>
                  <a:cubicBezTo>
                    <a:pt x="44516" y="2975"/>
                    <a:pt x="49568" y="30336"/>
                    <a:pt x="43618" y="28361"/>
                  </a:cubicBezTo>
                  <a:cubicBezTo>
                    <a:pt x="37669" y="26387"/>
                    <a:pt x="37977" y="17207"/>
                    <a:pt x="31028" y="17463"/>
                  </a:cubicBezTo>
                  <a:cubicBezTo>
                    <a:pt x="24079" y="17745"/>
                    <a:pt x="21848" y="31182"/>
                    <a:pt x="21848" y="31182"/>
                  </a:cubicBezTo>
                  <a:cubicBezTo>
                    <a:pt x="21848" y="31182"/>
                    <a:pt x="18309" y="15309"/>
                    <a:pt x="9719" y="15232"/>
                  </a:cubicBezTo>
                  <a:cubicBezTo>
                    <a:pt x="5975" y="15207"/>
                    <a:pt x="2719" y="18899"/>
                    <a:pt x="257" y="23079"/>
                  </a:cubicBezTo>
                  <a:cubicBezTo>
                    <a:pt x="1" y="26771"/>
                    <a:pt x="129" y="30464"/>
                    <a:pt x="693" y="34105"/>
                  </a:cubicBezTo>
                  <a:cubicBezTo>
                    <a:pt x="6411" y="72389"/>
                    <a:pt x="50132" y="114751"/>
                    <a:pt x="102878" y="110468"/>
                  </a:cubicBezTo>
                  <a:cubicBezTo>
                    <a:pt x="183985" y="103955"/>
                    <a:pt x="217500" y="51388"/>
                    <a:pt x="213858" y="1413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6"/>
            <p:cNvSpPr/>
            <p:nvPr/>
          </p:nvSpPr>
          <p:spPr>
            <a:xfrm>
              <a:off x="1247325" y="3310550"/>
              <a:ext cx="5215050" cy="2157050"/>
            </a:xfrm>
            <a:custGeom>
              <a:avLst/>
              <a:gdLst/>
              <a:ahLst/>
              <a:cxnLst/>
              <a:rect l="l" t="t" r="r" b="b"/>
              <a:pathLst>
                <a:path w="208602" h="86282" extrusionOk="0">
                  <a:moveTo>
                    <a:pt x="192556" y="0"/>
                  </a:moveTo>
                  <a:cubicBezTo>
                    <a:pt x="185448" y="0"/>
                    <a:pt x="181601" y="8008"/>
                    <a:pt x="181601" y="8008"/>
                  </a:cubicBezTo>
                  <a:cubicBezTo>
                    <a:pt x="180077" y="7374"/>
                    <a:pt x="178792" y="7100"/>
                    <a:pt x="177704" y="7100"/>
                  </a:cubicBezTo>
                  <a:cubicBezTo>
                    <a:pt x="172491" y="7100"/>
                    <a:pt x="171768" y="13396"/>
                    <a:pt x="170728" y="16726"/>
                  </a:cubicBezTo>
                  <a:cubicBezTo>
                    <a:pt x="170160" y="18583"/>
                    <a:pt x="169260" y="19338"/>
                    <a:pt x="168469" y="19338"/>
                  </a:cubicBezTo>
                  <a:cubicBezTo>
                    <a:pt x="167546" y="19338"/>
                    <a:pt x="166773" y="18309"/>
                    <a:pt x="166856" y="16803"/>
                  </a:cubicBezTo>
                  <a:cubicBezTo>
                    <a:pt x="166982" y="14056"/>
                    <a:pt x="165350" y="6231"/>
                    <a:pt x="158769" y="6231"/>
                  </a:cubicBezTo>
                  <a:cubicBezTo>
                    <a:pt x="158654" y="6231"/>
                    <a:pt x="158538" y="6233"/>
                    <a:pt x="158420" y="6238"/>
                  </a:cubicBezTo>
                  <a:cubicBezTo>
                    <a:pt x="152119" y="6520"/>
                    <a:pt x="150647" y="12945"/>
                    <a:pt x="148074" y="12945"/>
                  </a:cubicBezTo>
                  <a:cubicBezTo>
                    <a:pt x="147841" y="12945"/>
                    <a:pt x="147598" y="12892"/>
                    <a:pt x="147342" y="12777"/>
                  </a:cubicBezTo>
                  <a:cubicBezTo>
                    <a:pt x="144545" y="11495"/>
                    <a:pt x="143486" y="7205"/>
                    <a:pt x="138578" y="7205"/>
                  </a:cubicBezTo>
                  <a:cubicBezTo>
                    <a:pt x="138087" y="7205"/>
                    <a:pt x="137557" y="7248"/>
                    <a:pt x="136983" y="7341"/>
                  </a:cubicBezTo>
                  <a:cubicBezTo>
                    <a:pt x="130675" y="8367"/>
                    <a:pt x="130213" y="14316"/>
                    <a:pt x="130213" y="14316"/>
                  </a:cubicBezTo>
                  <a:cubicBezTo>
                    <a:pt x="130213" y="14316"/>
                    <a:pt x="90083" y="15777"/>
                    <a:pt x="83313" y="15777"/>
                  </a:cubicBezTo>
                  <a:cubicBezTo>
                    <a:pt x="76640" y="15777"/>
                    <a:pt x="74676" y="6258"/>
                    <a:pt x="66859" y="6258"/>
                  </a:cubicBezTo>
                  <a:cubicBezTo>
                    <a:pt x="66746" y="6258"/>
                    <a:pt x="66632" y="6260"/>
                    <a:pt x="66517" y="6264"/>
                  </a:cubicBezTo>
                  <a:cubicBezTo>
                    <a:pt x="58440" y="6520"/>
                    <a:pt x="58055" y="13008"/>
                    <a:pt x="56235" y="17213"/>
                  </a:cubicBezTo>
                  <a:cubicBezTo>
                    <a:pt x="55371" y="19197"/>
                    <a:pt x="54015" y="19980"/>
                    <a:pt x="52747" y="19980"/>
                  </a:cubicBezTo>
                  <a:cubicBezTo>
                    <a:pt x="51344" y="19980"/>
                    <a:pt x="50049" y="19022"/>
                    <a:pt x="49645" y="17675"/>
                  </a:cubicBezTo>
                  <a:cubicBezTo>
                    <a:pt x="48881" y="15103"/>
                    <a:pt x="45385" y="9622"/>
                    <a:pt x="38405" y="9622"/>
                  </a:cubicBezTo>
                  <a:cubicBezTo>
                    <a:pt x="38357" y="9622"/>
                    <a:pt x="38308" y="9623"/>
                    <a:pt x="38259" y="9623"/>
                  </a:cubicBezTo>
                  <a:cubicBezTo>
                    <a:pt x="31157" y="9674"/>
                    <a:pt x="28515" y="14187"/>
                    <a:pt x="23669" y="18957"/>
                  </a:cubicBezTo>
                  <a:cubicBezTo>
                    <a:pt x="22328" y="20284"/>
                    <a:pt x="20733" y="20747"/>
                    <a:pt x="19012" y="20747"/>
                  </a:cubicBezTo>
                  <a:cubicBezTo>
                    <a:pt x="15038" y="20747"/>
                    <a:pt x="10388" y="18278"/>
                    <a:pt x="6622" y="18278"/>
                  </a:cubicBezTo>
                  <a:cubicBezTo>
                    <a:pt x="6125" y="18278"/>
                    <a:pt x="5643" y="18321"/>
                    <a:pt x="5181" y="18418"/>
                  </a:cubicBezTo>
                  <a:cubicBezTo>
                    <a:pt x="3360" y="18803"/>
                    <a:pt x="1591" y="19470"/>
                    <a:pt x="1" y="20444"/>
                  </a:cubicBezTo>
                  <a:cubicBezTo>
                    <a:pt x="10823" y="53616"/>
                    <a:pt x="47710" y="86281"/>
                    <a:pt x="92262" y="86281"/>
                  </a:cubicBezTo>
                  <a:cubicBezTo>
                    <a:pt x="94685" y="86281"/>
                    <a:pt x="97131" y="86185"/>
                    <a:pt x="99596" y="85986"/>
                  </a:cubicBezTo>
                  <a:cubicBezTo>
                    <a:pt x="165420" y="80704"/>
                    <a:pt x="199909" y="45061"/>
                    <a:pt x="208602" y="11905"/>
                  </a:cubicBezTo>
                  <a:cubicBezTo>
                    <a:pt x="202179" y="2841"/>
                    <a:pt x="196789" y="0"/>
                    <a:pt x="19255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6"/>
            <p:cNvSpPr/>
            <p:nvPr/>
          </p:nvSpPr>
          <p:spPr>
            <a:xfrm>
              <a:off x="840900" y="237975"/>
              <a:ext cx="4327825" cy="3075150"/>
            </a:xfrm>
            <a:custGeom>
              <a:avLst/>
              <a:gdLst/>
              <a:ahLst/>
              <a:cxnLst/>
              <a:rect l="l" t="t" r="r" b="b"/>
              <a:pathLst>
                <a:path w="173113" h="123006" extrusionOk="0">
                  <a:moveTo>
                    <a:pt x="105237" y="1"/>
                  </a:moveTo>
                  <a:cubicBezTo>
                    <a:pt x="105118" y="1"/>
                    <a:pt x="104999" y="2"/>
                    <a:pt x="104878" y="6"/>
                  </a:cubicBezTo>
                  <a:cubicBezTo>
                    <a:pt x="97006" y="237"/>
                    <a:pt x="77261" y="468"/>
                    <a:pt x="71466" y="9750"/>
                  </a:cubicBezTo>
                  <a:cubicBezTo>
                    <a:pt x="65954" y="18580"/>
                    <a:pt x="64223" y="24904"/>
                    <a:pt x="53871" y="24904"/>
                  </a:cubicBezTo>
                  <a:cubicBezTo>
                    <a:pt x="53340" y="24904"/>
                    <a:pt x="52786" y="24887"/>
                    <a:pt x="52209" y="24854"/>
                  </a:cubicBezTo>
                  <a:cubicBezTo>
                    <a:pt x="51960" y="24838"/>
                    <a:pt x="51714" y="24831"/>
                    <a:pt x="51471" y="24831"/>
                  </a:cubicBezTo>
                  <a:cubicBezTo>
                    <a:pt x="40158" y="24831"/>
                    <a:pt x="34916" y="40898"/>
                    <a:pt x="39234" y="46496"/>
                  </a:cubicBezTo>
                  <a:cubicBezTo>
                    <a:pt x="38102" y="45743"/>
                    <a:pt x="36772" y="45395"/>
                    <a:pt x="35362" y="45395"/>
                  </a:cubicBezTo>
                  <a:cubicBezTo>
                    <a:pt x="27502" y="45395"/>
                    <a:pt x="17135" y="56204"/>
                    <a:pt x="24592" y="68010"/>
                  </a:cubicBezTo>
                  <a:cubicBezTo>
                    <a:pt x="7899" y="73343"/>
                    <a:pt x="1" y="99088"/>
                    <a:pt x="23899" y="115807"/>
                  </a:cubicBezTo>
                  <a:cubicBezTo>
                    <a:pt x="31583" y="121182"/>
                    <a:pt x="38980" y="123006"/>
                    <a:pt x="45481" y="123006"/>
                  </a:cubicBezTo>
                  <a:cubicBezTo>
                    <a:pt x="59200" y="123006"/>
                    <a:pt x="68927" y="114884"/>
                    <a:pt x="68927" y="114884"/>
                  </a:cubicBezTo>
                  <a:lnTo>
                    <a:pt x="118340" y="99550"/>
                  </a:lnTo>
                  <a:lnTo>
                    <a:pt x="140162" y="86806"/>
                  </a:lnTo>
                  <a:lnTo>
                    <a:pt x="158496" y="98165"/>
                  </a:lnTo>
                  <a:lnTo>
                    <a:pt x="173113" y="80139"/>
                  </a:lnTo>
                  <a:lnTo>
                    <a:pt x="164061" y="47086"/>
                  </a:lnTo>
                  <a:lnTo>
                    <a:pt x="145265" y="32751"/>
                  </a:lnTo>
                  <a:cubicBezTo>
                    <a:pt x="145265" y="32751"/>
                    <a:pt x="142904" y="21270"/>
                    <a:pt x="132359" y="21270"/>
                  </a:cubicBezTo>
                  <a:cubicBezTo>
                    <a:pt x="131068" y="21270"/>
                    <a:pt x="129656" y="21442"/>
                    <a:pt x="128110" y="21828"/>
                  </a:cubicBezTo>
                  <a:cubicBezTo>
                    <a:pt x="128721" y="14048"/>
                    <a:pt x="126080" y="6806"/>
                    <a:pt x="118675" y="6806"/>
                  </a:cubicBezTo>
                  <a:cubicBezTo>
                    <a:pt x="117684" y="6806"/>
                    <a:pt x="116608" y="6936"/>
                    <a:pt x="115443" y="7212"/>
                  </a:cubicBezTo>
                  <a:cubicBezTo>
                    <a:pt x="115443" y="7212"/>
                    <a:pt x="112857" y="1"/>
                    <a:pt x="1052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6"/>
            <p:cNvSpPr/>
            <p:nvPr/>
          </p:nvSpPr>
          <p:spPr>
            <a:xfrm>
              <a:off x="1697475" y="810500"/>
              <a:ext cx="463650" cy="415725"/>
            </a:xfrm>
            <a:custGeom>
              <a:avLst/>
              <a:gdLst/>
              <a:ahLst/>
              <a:cxnLst/>
              <a:rect l="l" t="t" r="r" b="b"/>
              <a:pathLst>
                <a:path w="18546" h="16629" extrusionOk="0">
                  <a:moveTo>
                    <a:pt x="18123" y="0"/>
                  </a:moveTo>
                  <a:cubicBezTo>
                    <a:pt x="18107" y="0"/>
                    <a:pt x="18091" y="1"/>
                    <a:pt x="18074" y="4"/>
                  </a:cubicBezTo>
                  <a:cubicBezTo>
                    <a:pt x="13381" y="722"/>
                    <a:pt x="8791" y="1696"/>
                    <a:pt x="5381" y="5260"/>
                  </a:cubicBezTo>
                  <a:cubicBezTo>
                    <a:pt x="2483" y="8286"/>
                    <a:pt x="945" y="12312"/>
                    <a:pt x="47" y="16312"/>
                  </a:cubicBezTo>
                  <a:cubicBezTo>
                    <a:pt x="1" y="16498"/>
                    <a:pt x="170" y="16628"/>
                    <a:pt x="328" y="16628"/>
                  </a:cubicBezTo>
                  <a:cubicBezTo>
                    <a:pt x="431" y="16628"/>
                    <a:pt x="530" y="16572"/>
                    <a:pt x="560" y="16441"/>
                  </a:cubicBezTo>
                  <a:cubicBezTo>
                    <a:pt x="1458" y="12517"/>
                    <a:pt x="2919" y="8594"/>
                    <a:pt x="5765" y="5619"/>
                  </a:cubicBezTo>
                  <a:cubicBezTo>
                    <a:pt x="9099" y="2132"/>
                    <a:pt x="13638" y="1235"/>
                    <a:pt x="18228" y="517"/>
                  </a:cubicBezTo>
                  <a:cubicBezTo>
                    <a:pt x="18545" y="468"/>
                    <a:pt x="18444" y="0"/>
                    <a:pt x="181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6"/>
            <p:cNvSpPr/>
            <p:nvPr/>
          </p:nvSpPr>
          <p:spPr>
            <a:xfrm>
              <a:off x="1297350" y="1558675"/>
              <a:ext cx="87925" cy="306675"/>
            </a:xfrm>
            <a:custGeom>
              <a:avLst/>
              <a:gdLst/>
              <a:ahLst/>
              <a:cxnLst/>
              <a:rect l="l" t="t" r="r" b="b"/>
              <a:pathLst>
                <a:path w="3517" h="12267" extrusionOk="0">
                  <a:moveTo>
                    <a:pt x="2411" y="1"/>
                  </a:moveTo>
                  <a:cubicBezTo>
                    <a:pt x="2303" y="1"/>
                    <a:pt x="2195" y="62"/>
                    <a:pt x="2154" y="207"/>
                  </a:cubicBezTo>
                  <a:cubicBezTo>
                    <a:pt x="1000" y="4514"/>
                    <a:pt x="0" y="8412"/>
                    <a:pt x="2975" y="12182"/>
                  </a:cubicBezTo>
                  <a:cubicBezTo>
                    <a:pt x="3028" y="12241"/>
                    <a:pt x="3089" y="12266"/>
                    <a:pt x="3148" y="12266"/>
                  </a:cubicBezTo>
                  <a:cubicBezTo>
                    <a:pt x="3342" y="12266"/>
                    <a:pt x="3517" y="11994"/>
                    <a:pt x="3359" y="11797"/>
                  </a:cubicBezTo>
                  <a:cubicBezTo>
                    <a:pt x="513" y="8181"/>
                    <a:pt x="1590" y="4386"/>
                    <a:pt x="2667" y="335"/>
                  </a:cubicBezTo>
                  <a:cubicBezTo>
                    <a:pt x="2728" y="136"/>
                    <a:pt x="2570" y="1"/>
                    <a:pt x="24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6"/>
            <p:cNvSpPr/>
            <p:nvPr/>
          </p:nvSpPr>
          <p:spPr>
            <a:xfrm>
              <a:off x="1000525" y="2020525"/>
              <a:ext cx="219450" cy="343700"/>
            </a:xfrm>
            <a:custGeom>
              <a:avLst/>
              <a:gdLst/>
              <a:ahLst/>
              <a:cxnLst/>
              <a:rect l="l" t="t" r="r" b="b"/>
              <a:pathLst>
                <a:path w="8778" h="13748" extrusionOk="0">
                  <a:moveTo>
                    <a:pt x="8413" y="1"/>
                  </a:moveTo>
                  <a:cubicBezTo>
                    <a:pt x="8372" y="1"/>
                    <a:pt x="8328" y="13"/>
                    <a:pt x="8283" y="41"/>
                  </a:cubicBezTo>
                  <a:cubicBezTo>
                    <a:pt x="3514" y="3426"/>
                    <a:pt x="1" y="7324"/>
                    <a:pt x="360" y="13478"/>
                  </a:cubicBezTo>
                  <a:cubicBezTo>
                    <a:pt x="372" y="13657"/>
                    <a:pt x="513" y="13747"/>
                    <a:pt x="648" y="13747"/>
                  </a:cubicBezTo>
                  <a:cubicBezTo>
                    <a:pt x="783" y="13747"/>
                    <a:pt x="911" y="13657"/>
                    <a:pt x="898" y="13478"/>
                  </a:cubicBezTo>
                  <a:cubicBezTo>
                    <a:pt x="565" y="7503"/>
                    <a:pt x="3924" y="3785"/>
                    <a:pt x="8540" y="503"/>
                  </a:cubicBezTo>
                  <a:cubicBezTo>
                    <a:pt x="8777" y="352"/>
                    <a:pt x="8633" y="1"/>
                    <a:pt x="84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6"/>
            <p:cNvSpPr/>
            <p:nvPr/>
          </p:nvSpPr>
          <p:spPr>
            <a:xfrm>
              <a:off x="2849350" y="1926050"/>
              <a:ext cx="956475" cy="605425"/>
            </a:xfrm>
            <a:custGeom>
              <a:avLst/>
              <a:gdLst/>
              <a:ahLst/>
              <a:cxnLst/>
              <a:rect l="l" t="t" r="r" b="b"/>
              <a:pathLst>
                <a:path w="38259" h="24217" extrusionOk="0">
                  <a:moveTo>
                    <a:pt x="26956" y="1"/>
                  </a:moveTo>
                  <a:cubicBezTo>
                    <a:pt x="10980" y="1"/>
                    <a:pt x="0" y="6385"/>
                    <a:pt x="0" y="6385"/>
                  </a:cubicBezTo>
                  <a:cubicBezTo>
                    <a:pt x="0" y="6385"/>
                    <a:pt x="1154" y="15385"/>
                    <a:pt x="3129" y="23180"/>
                  </a:cubicBezTo>
                  <a:cubicBezTo>
                    <a:pt x="7998" y="23905"/>
                    <a:pt x="12192" y="24217"/>
                    <a:pt x="15806" y="24217"/>
                  </a:cubicBezTo>
                  <a:cubicBezTo>
                    <a:pt x="37880" y="24217"/>
                    <a:pt x="38259" y="12590"/>
                    <a:pt x="38259" y="12590"/>
                  </a:cubicBezTo>
                  <a:lnTo>
                    <a:pt x="36336" y="743"/>
                  </a:lnTo>
                  <a:cubicBezTo>
                    <a:pt x="33062" y="221"/>
                    <a:pt x="29923" y="1"/>
                    <a:pt x="2695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6"/>
            <p:cNvSpPr/>
            <p:nvPr/>
          </p:nvSpPr>
          <p:spPr>
            <a:xfrm>
              <a:off x="3198075" y="1812550"/>
              <a:ext cx="328900" cy="400050"/>
            </a:xfrm>
            <a:custGeom>
              <a:avLst/>
              <a:gdLst/>
              <a:ahLst/>
              <a:cxnLst/>
              <a:rect l="l" t="t" r="r" b="b"/>
              <a:pathLst>
                <a:path w="13156" h="16002" extrusionOk="0">
                  <a:moveTo>
                    <a:pt x="11027" y="1"/>
                  </a:moveTo>
                  <a:lnTo>
                    <a:pt x="1" y="2129"/>
                  </a:lnTo>
                  <a:lnTo>
                    <a:pt x="898" y="16002"/>
                  </a:lnTo>
                  <a:lnTo>
                    <a:pt x="13155" y="14976"/>
                  </a:lnTo>
                  <a:lnTo>
                    <a:pt x="1102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6"/>
            <p:cNvSpPr/>
            <p:nvPr/>
          </p:nvSpPr>
          <p:spPr>
            <a:xfrm>
              <a:off x="3198075" y="1813200"/>
              <a:ext cx="293000" cy="172400"/>
            </a:xfrm>
            <a:custGeom>
              <a:avLst/>
              <a:gdLst/>
              <a:ahLst/>
              <a:cxnLst/>
              <a:rect l="l" t="t" r="r" b="b"/>
              <a:pathLst>
                <a:path w="11720" h="6896" extrusionOk="0">
                  <a:moveTo>
                    <a:pt x="11027" y="0"/>
                  </a:moveTo>
                  <a:lnTo>
                    <a:pt x="1" y="2103"/>
                  </a:lnTo>
                  <a:lnTo>
                    <a:pt x="309" y="6770"/>
                  </a:lnTo>
                  <a:cubicBezTo>
                    <a:pt x="1040" y="6843"/>
                    <a:pt x="1889" y="6896"/>
                    <a:pt x="2815" y="6896"/>
                  </a:cubicBezTo>
                  <a:cubicBezTo>
                    <a:pt x="5461" y="6896"/>
                    <a:pt x="8738" y="6468"/>
                    <a:pt x="11719" y="4873"/>
                  </a:cubicBezTo>
                  <a:lnTo>
                    <a:pt x="11027" y="0"/>
                  </a:lnTo>
                  <a:close/>
                </a:path>
              </a:pathLst>
            </a:custGeom>
            <a:solidFill>
              <a:srgbClr val="243762">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6"/>
            <p:cNvSpPr/>
            <p:nvPr/>
          </p:nvSpPr>
          <p:spPr>
            <a:xfrm>
              <a:off x="2603825" y="708650"/>
              <a:ext cx="1559975" cy="1201200"/>
            </a:xfrm>
            <a:custGeom>
              <a:avLst/>
              <a:gdLst/>
              <a:ahLst/>
              <a:cxnLst/>
              <a:rect l="l" t="t" r="r" b="b"/>
              <a:pathLst>
                <a:path w="62399" h="48048" extrusionOk="0">
                  <a:moveTo>
                    <a:pt x="50439" y="10924"/>
                  </a:moveTo>
                  <a:lnTo>
                    <a:pt x="50439" y="10924"/>
                  </a:lnTo>
                  <a:cubicBezTo>
                    <a:pt x="50439" y="10924"/>
                    <a:pt x="50439" y="10925"/>
                    <a:pt x="50440" y="10927"/>
                  </a:cubicBezTo>
                  <a:lnTo>
                    <a:pt x="50440" y="10927"/>
                  </a:lnTo>
                  <a:cubicBezTo>
                    <a:pt x="50440" y="10926"/>
                    <a:pt x="50439" y="10925"/>
                    <a:pt x="50439" y="10924"/>
                  </a:cubicBezTo>
                  <a:close/>
                  <a:moveTo>
                    <a:pt x="34823" y="1"/>
                  </a:moveTo>
                  <a:cubicBezTo>
                    <a:pt x="33412" y="4232"/>
                    <a:pt x="31053" y="8129"/>
                    <a:pt x="27668" y="11052"/>
                  </a:cubicBezTo>
                  <a:cubicBezTo>
                    <a:pt x="24591" y="13719"/>
                    <a:pt x="20848" y="15463"/>
                    <a:pt x="16899" y="16412"/>
                  </a:cubicBezTo>
                  <a:cubicBezTo>
                    <a:pt x="15052" y="16796"/>
                    <a:pt x="13155" y="17078"/>
                    <a:pt x="11283" y="17258"/>
                  </a:cubicBezTo>
                  <a:cubicBezTo>
                    <a:pt x="10587" y="17338"/>
                    <a:pt x="9891" y="17368"/>
                    <a:pt x="9195" y="17368"/>
                  </a:cubicBezTo>
                  <a:cubicBezTo>
                    <a:pt x="7138" y="17368"/>
                    <a:pt x="5082" y="17106"/>
                    <a:pt x="3026" y="17106"/>
                  </a:cubicBezTo>
                  <a:cubicBezTo>
                    <a:pt x="2445" y="17106"/>
                    <a:pt x="1864" y="17127"/>
                    <a:pt x="1282" y="17181"/>
                  </a:cubicBezTo>
                  <a:cubicBezTo>
                    <a:pt x="898" y="17181"/>
                    <a:pt x="564" y="17309"/>
                    <a:pt x="308" y="17591"/>
                  </a:cubicBezTo>
                  <a:cubicBezTo>
                    <a:pt x="205" y="17719"/>
                    <a:pt x="154" y="17873"/>
                    <a:pt x="129" y="18027"/>
                  </a:cubicBezTo>
                  <a:cubicBezTo>
                    <a:pt x="0" y="18822"/>
                    <a:pt x="308" y="19873"/>
                    <a:pt x="436" y="20643"/>
                  </a:cubicBezTo>
                  <a:cubicBezTo>
                    <a:pt x="795" y="22822"/>
                    <a:pt x="1282" y="24951"/>
                    <a:pt x="1923" y="27053"/>
                  </a:cubicBezTo>
                  <a:cubicBezTo>
                    <a:pt x="3539" y="32618"/>
                    <a:pt x="6180" y="38105"/>
                    <a:pt x="10411" y="42157"/>
                  </a:cubicBezTo>
                  <a:cubicBezTo>
                    <a:pt x="14689" y="46251"/>
                    <a:pt x="20180" y="48048"/>
                    <a:pt x="25883" y="48048"/>
                  </a:cubicBezTo>
                  <a:cubicBezTo>
                    <a:pt x="27359" y="48048"/>
                    <a:pt x="28849" y="47927"/>
                    <a:pt x="30335" y="47695"/>
                  </a:cubicBezTo>
                  <a:cubicBezTo>
                    <a:pt x="62398" y="42645"/>
                    <a:pt x="50565" y="11257"/>
                    <a:pt x="50440" y="10927"/>
                  </a:cubicBezTo>
                  <a:lnTo>
                    <a:pt x="50440" y="10927"/>
                  </a:lnTo>
                  <a:cubicBezTo>
                    <a:pt x="50490" y="11066"/>
                    <a:pt x="50073" y="11114"/>
                    <a:pt x="49511" y="11114"/>
                  </a:cubicBezTo>
                  <a:cubicBezTo>
                    <a:pt x="48540" y="11114"/>
                    <a:pt x="47139" y="10973"/>
                    <a:pt x="46977" y="10924"/>
                  </a:cubicBezTo>
                  <a:cubicBezTo>
                    <a:pt x="45721" y="10540"/>
                    <a:pt x="44541" y="10027"/>
                    <a:pt x="43413" y="9386"/>
                  </a:cubicBezTo>
                  <a:cubicBezTo>
                    <a:pt x="41182" y="8078"/>
                    <a:pt x="39182" y="6386"/>
                    <a:pt x="37541" y="4360"/>
                  </a:cubicBezTo>
                  <a:cubicBezTo>
                    <a:pt x="36746" y="3411"/>
                    <a:pt x="36054" y="2360"/>
                    <a:pt x="35438" y="1257"/>
                  </a:cubicBezTo>
                  <a:cubicBezTo>
                    <a:pt x="35336" y="1052"/>
                    <a:pt x="34746" y="231"/>
                    <a:pt x="348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6"/>
            <p:cNvSpPr/>
            <p:nvPr/>
          </p:nvSpPr>
          <p:spPr>
            <a:xfrm>
              <a:off x="2228675" y="1094750"/>
              <a:ext cx="465550" cy="445875"/>
            </a:xfrm>
            <a:custGeom>
              <a:avLst/>
              <a:gdLst/>
              <a:ahLst/>
              <a:cxnLst/>
              <a:rect l="l" t="t" r="r" b="b"/>
              <a:pathLst>
                <a:path w="18622" h="17835" extrusionOk="0">
                  <a:moveTo>
                    <a:pt x="9003" y="1"/>
                  </a:moveTo>
                  <a:cubicBezTo>
                    <a:pt x="6101" y="1"/>
                    <a:pt x="3128" y="1227"/>
                    <a:pt x="1954" y="5712"/>
                  </a:cubicBezTo>
                  <a:cubicBezTo>
                    <a:pt x="0" y="13074"/>
                    <a:pt x="5451" y="17835"/>
                    <a:pt x="10969" y="17835"/>
                  </a:cubicBezTo>
                  <a:cubicBezTo>
                    <a:pt x="13850" y="17835"/>
                    <a:pt x="16749" y="16537"/>
                    <a:pt x="18622" y="13635"/>
                  </a:cubicBezTo>
                  <a:cubicBezTo>
                    <a:pt x="18596" y="13635"/>
                    <a:pt x="17724" y="10430"/>
                    <a:pt x="15904" y="1788"/>
                  </a:cubicBezTo>
                  <a:cubicBezTo>
                    <a:pt x="15904" y="1788"/>
                    <a:pt x="12506" y="1"/>
                    <a:pt x="90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6"/>
            <p:cNvSpPr/>
            <p:nvPr/>
          </p:nvSpPr>
          <p:spPr>
            <a:xfrm>
              <a:off x="2371750" y="1215725"/>
              <a:ext cx="115425" cy="130800"/>
            </a:xfrm>
            <a:custGeom>
              <a:avLst/>
              <a:gdLst/>
              <a:ahLst/>
              <a:cxnLst/>
              <a:rect l="l" t="t" r="r" b="b"/>
              <a:pathLst>
                <a:path w="4617" h="5232" fill="none" extrusionOk="0">
                  <a:moveTo>
                    <a:pt x="1" y="5232"/>
                  </a:moveTo>
                  <a:cubicBezTo>
                    <a:pt x="1" y="5232"/>
                    <a:pt x="565" y="821"/>
                    <a:pt x="4616" y="1"/>
                  </a:cubicBezTo>
                </a:path>
              </a:pathLst>
            </a:custGeom>
            <a:noFill/>
            <a:ln w="9625" cap="rnd" cmpd="sng">
              <a:solidFill>
                <a:srgbClr val="2C235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6"/>
            <p:cNvSpPr/>
            <p:nvPr/>
          </p:nvSpPr>
          <p:spPr>
            <a:xfrm>
              <a:off x="2418550" y="1252275"/>
              <a:ext cx="75025" cy="109650"/>
            </a:xfrm>
            <a:custGeom>
              <a:avLst/>
              <a:gdLst/>
              <a:ahLst/>
              <a:cxnLst/>
              <a:rect l="l" t="t" r="r" b="b"/>
              <a:pathLst>
                <a:path w="3001" h="4386" fill="none" extrusionOk="0">
                  <a:moveTo>
                    <a:pt x="3001" y="4385"/>
                  </a:moveTo>
                  <a:cubicBezTo>
                    <a:pt x="1514" y="3334"/>
                    <a:pt x="437" y="1770"/>
                    <a:pt x="1" y="0"/>
                  </a:cubicBezTo>
                </a:path>
              </a:pathLst>
            </a:custGeom>
            <a:noFill/>
            <a:ln w="9625" cap="rnd" cmpd="sng">
              <a:solidFill>
                <a:srgbClr val="2C235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6"/>
            <p:cNvSpPr/>
            <p:nvPr/>
          </p:nvSpPr>
          <p:spPr>
            <a:xfrm>
              <a:off x="3864775" y="909125"/>
              <a:ext cx="264400" cy="449800"/>
            </a:xfrm>
            <a:custGeom>
              <a:avLst/>
              <a:gdLst/>
              <a:ahLst/>
              <a:cxnLst/>
              <a:rect l="l" t="t" r="r" b="b"/>
              <a:pathLst>
                <a:path w="10576" h="17992" extrusionOk="0">
                  <a:moveTo>
                    <a:pt x="4165" y="0"/>
                  </a:moveTo>
                  <a:cubicBezTo>
                    <a:pt x="1619" y="0"/>
                    <a:pt x="1" y="2880"/>
                    <a:pt x="1" y="2880"/>
                  </a:cubicBezTo>
                  <a:cubicBezTo>
                    <a:pt x="1206" y="8136"/>
                    <a:pt x="1104" y="17803"/>
                    <a:pt x="1104" y="17803"/>
                  </a:cubicBezTo>
                  <a:cubicBezTo>
                    <a:pt x="1612" y="17931"/>
                    <a:pt x="2095" y="17992"/>
                    <a:pt x="2552" y="17992"/>
                  </a:cubicBezTo>
                  <a:cubicBezTo>
                    <a:pt x="9520" y="17992"/>
                    <a:pt x="10576" y="3969"/>
                    <a:pt x="6822" y="1033"/>
                  </a:cubicBezTo>
                  <a:cubicBezTo>
                    <a:pt x="5859" y="285"/>
                    <a:pt x="4966" y="0"/>
                    <a:pt x="41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6"/>
            <p:cNvSpPr/>
            <p:nvPr/>
          </p:nvSpPr>
          <p:spPr>
            <a:xfrm>
              <a:off x="3534975" y="1111375"/>
              <a:ext cx="125325" cy="277825"/>
            </a:xfrm>
            <a:custGeom>
              <a:avLst/>
              <a:gdLst/>
              <a:ahLst/>
              <a:cxnLst/>
              <a:rect l="l" t="t" r="r" b="b"/>
              <a:pathLst>
                <a:path w="5013" h="11113" extrusionOk="0">
                  <a:moveTo>
                    <a:pt x="326" y="1"/>
                  </a:moveTo>
                  <a:cubicBezTo>
                    <a:pt x="171" y="1"/>
                    <a:pt x="1" y="184"/>
                    <a:pt x="90" y="380"/>
                  </a:cubicBezTo>
                  <a:lnTo>
                    <a:pt x="3962" y="8713"/>
                  </a:lnTo>
                  <a:lnTo>
                    <a:pt x="4391" y="9611"/>
                  </a:lnTo>
                  <a:lnTo>
                    <a:pt x="4391" y="9611"/>
                  </a:lnTo>
                  <a:lnTo>
                    <a:pt x="910" y="10637"/>
                  </a:lnTo>
                  <a:cubicBezTo>
                    <a:pt x="633" y="10729"/>
                    <a:pt x="710" y="11113"/>
                    <a:pt x="953" y="11113"/>
                  </a:cubicBezTo>
                  <a:cubicBezTo>
                    <a:pt x="979" y="11113"/>
                    <a:pt x="1008" y="11108"/>
                    <a:pt x="1038" y="11098"/>
                  </a:cubicBezTo>
                  <a:lnTo>
                    <a:pt x="4782" y="9996"/>
                  </a:lnTo>
                  <a:cubicBezTo>
                    <a:pt x="4936" y="9970"/>
                    <a:pt x="5013" y="9790"/>
                    <a:pt x="4936" y="9637"/>
                  </a:cubicBezTo>
                  <a:lnTo>
                    <a:pt x="1064" y="1303"/>
                  </a:lnTo>
                  <a:lnTo>
                    <a:pt x="500" y="123"/>
                  </a:lnTo>
                  <a:cubicBezTo>
                    <a:pt x="461" y="37"/>
                    <a:pt x="395" y="1"/>
                    <a:pt x="3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6"/>
            <p:cNvSpPr/>
            <p:nvPr/>
          </p:nvSpPr>
          <p:spPr>
            <a:xfrm>
              <a:off x="3270000" y="1376725"/>
              <a:ext cx="237350" cy="150750"/>
            </a:xfrm>
            <a:custGeom>
              <a:avLst/>
              <a:gdLst/>
              <a:ahLst/>
              <a:cxnLst/>
              <a:rect l="l" t="t" r="r" b="b"/>
              <a:pathLst>
                <a:path w="9494" h="6030" extrusionOk="0">
                  <a:moveTo>
                    <a:pt x="296" y="0"/>
                  </a:moveTo>
                  <a:cubicBezTo>
                    <a:pt x="149" y="0"/>
                    <a:pt x="1" y="120"/>
                    <a:pt x="47" y="305"/>
                  </a:cubicBezTo>
                  <a:cubicBezTo>
                    <a:pt x="765" y="2766"/>
                    <a:pt x="2791" y="4972"/>
                    <a:pt x="5227" y="5715"/>
                  </a:cubicBezTo>
                  <a:cubicBezTo>
                    <a:pt x="5990" y="5925"/>
                    <a:pt x="6770" y="6029"/>
                    <a:pt x="7547" y="6029"/>
                  </a:cubicBezTo>
                  <a:cubicBezTo>
                    <a:pt x="8103" y="6029"/>
                    <a:pt x="8657" y="5976"/>
                    <a:pt x="9201" y="5869"/>
                  </a:cubicBezTo>
                  <a:cubicBezTo>
                    <a:pt x="9494" y="5820"/>
                    <a:pt x="9393" y="5378"/>
                    <a:pt x="9118" y="5378"/>
                  </a:cubicBezTo>
                  <a:cubicBezTo>
                    <a:pt x="9103" y="5378"/>
                    <a:pt x="9089" y="5379"/>
                    <a:pt x="9073" y="5382"/>
                  </a:cubicBezTo>
                  <a:cubicBezTo>
                    <a:pt x="8543" y="5480"/>
                    <a:pt x="8010" y="5531"/>
                    <a:pt x="7482" y="5531"/>
                  </a:cubicBezTo>
                  <a:cubicBezTo>
                    <a:pt x="5940" y="5531"/>
                    <a:pt x="4443" y="5093"/>
                    <a:pt x="3201" y="4100"/>
                  </a:cubicBezTo>
                  <a:cubicBezTo>
                    <a:pt x="2150" y="3254"/>
                    <a:pt x="1329" y="2151"/>
                    <a:pt x="791" y="894"/>
                  </a:cubicBezTo>
                  <a:cubicBezTo>
                    <a:pt x="688" y="664"/>
                    <a:pt x="586" y="433"/>
                    <a:pt x="534" y="176"/>
                  </a:cubicBezTo>
                  <a:cubicBezTo>
                    <a:pt x="493" y="53"/>
                    <a:pt x="395" y="0"/>
                    <a:pt x="2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6"/>
            <p:cNvSpPr/>
            <p:nvPr/>
          </p:nvSpPr>
          <p:spPr>
            <a:xfrm>
              <a:off x="3187825" y="1120850"/>
              <a:ext cx="124400" cy="12200"/>
            </a:xfrm>
            <a:custGeom>
              <a:avLst/>
              <a:gdLst/>
              <a:ahLst/>
              <a:cxnLst/>
              <a:rect l="l" t="t" r="r" b="b"/>
              <a:pathLst>
                <a:path w="4976" h="488" extrusionOk="0">
                  <a:moveTo>
                    <a:pt x="308" y="1"/>
                  </a:moveTo>
                  <a:cubicBezTo>
                    <a:pt x="1" y="1"/>
                    <a:pt x="1" y="488"/>
                    <a:pt x="308" y="488"/>
                  </a:cubicBezTo>
                  <a:lnTo>
                    <a:pt x="4667" y="488"/>
                  </a:lnTo>
                  <a:cubicBezTo>
                    <a:pt x="4975" y="488"/>
                    <a:pt x="4975" y="1"/>
                    <a:pt x="46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6"/>
            <p:cNvSpPr/>
            <p:nvPr/>
          </p:nvSpPr>
          <p:spPr>
            <a:xfrm>
              <a:off x="3691050" y="1009950"/>
              <a:ext cx="48125" cy="107075"/>
            </a:xfrm>
            <a:custGeom>
              <a:avLst/>
              <a:gdLst/>
              <a:ahLst/>
              <a:cxnLst/>
              <a:rect l="l" t="t" r="r" b="b"/>
              <a:pathLst>
                <a:path w="1925" h="4283" extrusionOk="0">
                  <a:moveTo>
                    <a:pt x="975" y="0"/>
                  </a:moveTo>
                  <a:cubicBezTo>
                    <a:pt x="437" y="0"/>
                    <a:pt x="1" y="949"/>
                    <a:pt x="1" y="2154"/>
                  </a:cubicBezTo>
                  <a:cubicBezTo>
                    <a:pt x="1" y="3334"/>
                    <a:pt x="437" y="4283"/>
                    <a:pt x="975" y="4283"/>
                  </a:cubicBezTo>
                  <a:cubicBezTo>
                    <a:pt x="1488" y="4283"/>
                    <a:pt x="1924" y="3334"/>
                    <a:pt x="1924" y="2154"/>
                  </a:cubicBezTo>
                  <a:cubicBezTo>
                    <a:pt x="1924" y="949"/>
                    <a:pt x="1488" y="0"/>
                    <a:pt x="9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6"/>
            <p:cNvSpPr/>
            <p:nvPr/>
          </p:nvSpPr>
          <p:spPr>
            <a:xfrm>
              <a:off x="3121150" y="1265725"/>
              <a:ext cx="199400" cy="170425"/>
            </a:xfrm>
            <a:custGeom>
              <a:avLst/>
              <a:gdLst/>
              <a:ahLst/>
              <a:cxnLst/>
              <a:rect l="l" t="t" r="r" b="b"/>
              <a:pathLst>
                <a:path w="7976" h="6817" extrusionOk="0">
                  <a:moveTo>
                    <a:pt x="4565" y="1"/>
                  </a:moveTo>
                  <a:cubicBezTo>
                    <a:pt x="1514" y="1"/>
                    <a:pt x="1" y="3668"/>
                    <a:pt x="2155" y="5822"/>
                  </a:cubicBezTo>
                  <a:cubicBezTo>
                    <a:pt x="2850" y="6508"/>
                    <a:pt x="3702" y="6816"/>
                    <a:pt x="4538" y="6816"/>
                  </a:cubicBezTo>
                  <a:cubicBezTo>
                    <a:pt x="6293" y="6816"/>
                    <a:pt x="7976" y="5461"/>
                    <a:pt x="7976" y="3411"/>
                  </a:cubicBezTo>
                  <a:cubicBezTo>
                    <a:pt x="7976" y="1514"/>
                    <a:pt x="6437" y="1"/>
                    <a:pt x="45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6"/>
            <p:cNvSpPr/>
            <p:nvPr/>
          </p:nvSpPr>
          <p:spPr>
            <a:xfrm>
              <a:off x="3673750" y="1180475"/>
              <a:ext cx="199400" cy="170400"/>
            </a:xfrm>
            <a:custGeom>
              <a:avLst/>
              <a:gdLst/>
              <a:ahLst/>
              <a:cxnLst/>
              <a:rect l="l" t="t" r="r" b="b"/>
              <a:pathLst>
                <a:path w="7976" h="6816" extrusionOk="0">
                  <a:moveTo>
                    <a:pt x="4565" y="0"/>
                  </a:moveTo>
                  <a:cubicBezTo>
                    <a:pt x="1539" y="0"/>
                    <a:pt x="0" y="3667"/>
                    <a:pt x="2154" y="5821"/>
                  </a:cubicBezTo>
                  <a:cubicBezTo>
                    <a:pt x="2850" y="6508"/>
                    <a:pt x="3702" y="6816"/>
                    <a:pt x="4538" y="6816"/>
                  </a:cubicBezTo>
                  <a:cubicBezTo>
                    <a:pt x="6293" y="6816"/>
                    <a:pt x="7975" y="5460"/>
                    <a:pt x="7975" y="3411"/>
                  </a:cubicBezTo>
                  <a:cubicBezTo>
                    <a:pt x="7975" y="1513"/>
                    <a:pt x="6462" y="0"/>
                    <a:pt x="456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6"/>
            <p:cNvSpPr/>
            <p:nvPr/>
          </p:nvSpPr>
          <p:spPr>
            <a:xfrm>
              <a:off x="4305825" y="1221500"/>
              <a:ext cx="1091750" cy="2202525"/>
            </a:xfrm>
            <a:custGeom>
              <a:avLst/>
              <a:gdLst/>
              <a:ahLst/>
              <a:cxnLst/>
              <a:rect l="l" t="t" r="r" b="b"/>
              <a:pathLst>
                <a:path w="43670" h="88101" extrusionOk="0">
                  <a:moveTo>
                    <a:pt x="25079" y="1"/>
                  </a:moveTo>
                  <a:lnTo>
                    <a:pt x="20515" y="24079"/>
                  </a:lnTo>
                  <a:lnTo>
                    <a:pt x="20258" y="25387"/>
                  </a:lnTo>
                  <a:lnTo>
                    <a:pt x="18925" y="32438"/>
                  </a:lnTo>
                  <a:lnTo>
                    <a:pt x="14361" y="56593"/>
                  </a:lnTo>
                  <a:lnTo>
                    <a:pt x="1" y="79364"/>
                  </a:lnTo>
                  <a:cubicBezTo>
                    <a:pt x="1" y="79364"/>
                    <a:pt x="8119" y="88100"/>
                    <a:pt x="20736" y="88100"/>
                  </a:cubicBezTo>
                  <a:cubicBezTo>
                    <a:pt x="22194" y="88100"/>
                    <a:pt x="23712" y="87984"/>
                    <a:pt x="25284" y="87723"/>
                  </a:cubicBezTo>
                  <a:cubicBezTo>
                    <a:pt x="40439" y="85185"/>
                    <a:pt x="42183" y="68030"/>
                    <a:pt x="43362" y="52593"/>
                  </a:cubicBezTo>
                  <a:cubicBezTo>
                    <a:pt x="43670" y="48311"/>
                    <a:pt x="43516" y="42541"/>
                    <a:pt x="43106" y="36464"/>
                  </a:cubicBezTo>
                  <a:cubicBezTo>
                    <a:pt x="42926" y="33849"/>
                    <a:pt x="42696" y="31182"/>
                    <a:pt x="42465" y="28541"/>
                  </a:cubicBezTo>
                  <a:cubicBezTo>
                    <a:pt x="42439" y="28361"/>
                    <a:pt x="42413" y="28182"/>
                    <a:pt x="42413" y="28002"/>
                  </a:cubicBezTo>
                  <a:cubicBezTo>
                    <a:pt x="41131" y="14899"/>
                    <a:pt x="39285" y="2744"/>
                    <a:pt x="39285" y="2744"/>
                  </a:cubicBezTo>
                  <a:lnTo>
                    <a:pt x="2507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6"/>
            <p:cNvSpPr/>
            <p:nvPr/>
          </p:nvSpPr>
          <p:spPr>
            <a:xfrm>
              <a:off x="4846900" y="2319950"/>
              <a:ext cx="59625" cy="689825"/>
            </a:xfrm>
            <a:custGeom>
              <a:avLst/>
              <a:gdLst/>
              <a:ahLst/>
              <a:cxnLst/>
              <a:rect l="l" t="t" r="r" b="b"/>
              <a:pathLst>
                <a:path w="2385" h="27593" extrusionOk="0">
                  <a:moveTo>
                    <a:pt x="2266" y="1"/>
                  </a:moveTo>
                  <a:cubicBezTo>
                    <a:pt x="2205" y="1"/>
                    <a:pt x="2141" y="39"/>
                    <a:pt x="2128" y="116"/>
                  </a:cubicBezTo>
                  <a:lnTo>
                    <a:pt x="1923" y="2834"/>
                  </a:lnTo>
                  <a:lnTo>
                    <a:pt x="1410" y="9373"/>
                  </a:lnTo>
                  <a:lnTo>
                    <a:pt x="795" y="17271"/>
                  </a:lnTo>
                  <a:lnTo>
                    <a:pt x="257" y="24118"/>
                  </a:lnTo>
                  <a:lnTo>
                    <a:pt x="77" y="26348"/>
                  </a:lnTo>
                  <a:cubicBezTo>
                    <a:pt x="26" y="26707"/>
                    <a:pt x="0" y="27066"/>
                    <a:pt x="0" y="27425"/>
                  </a:cubicBezTo>
                  <a:cubicBezTo>
                    <a:pt x="0" y="27451"/>
                    <a:pt x="0" y="27451"/>
                    <a:pt x="0" y="27477"/>
                  </a:cubicBezTo>
                  <a:cubicBezTo>
                    <a:pt x="0" y="27554"/>
                    <a:pt x="58" y="27592"/>
                    <a:pt x="119" y="27592"/>
                  </a:cubicBezTo>
                  <a:cubicBezTo>
                    <a:pt x="180" y="27592"/>
                    <a:pt x="244" y="27554"/>
                    <a:pt x="257" y="27477"/>
                  </a:cubicBezTo>
                  <a:lnTo>
                    <a:pt x="462" y="24759"/>
                  </a:lnTo>
                  <a:lnTo>
                    <a:pt x="975" y="18220"/>
                  </a:lnTo>
                  <a:lnTo>
                    <a:pt x="1590" y="10322"/>
                  </a:lnTo>
                  <a:lnTo>
                    <a:pt x="2103" y="3475"/>
                  </a:lnTo>
                  <a:lnTo>
                    <a:pt x="2282" y="1244"/>
                  </a:lnTo>
                  <a:cubicBezTo>
                    <a:pt x="2359" y="885"/>
                    <a:pt x="2385" y="526"/>
                    <a:pt x="2385" y="167"/>
                  </a:cubicBezTo>
                  <a:lnTo>
                    <a:pt x="2385" y="116"/>
                  </a:lnTo>
                  <a:cubicBezTo>
                    <a:pt x="2385" y="39"/>
                    <a:pt x="2327" y="1"/>
                    <a:pt x="22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6"/>
            <p:cNvSpPr/>
            <p:nvPr/>
          </p:nvSpPr>
          <p:spPr>
            <a:xfrm>
              <a:off x="4778950" y="1844600"/>
              <a:ext cx="604525" cy="301850"/>
            </a:xfrm>
            <a:custGeom>
              <a:avLst/>
              <a:gdLst/>
              <a:ahLst/>
              <a:cxnLst/>
              <a:rect l="l" t="t" r="r" b="b"/>
              <a:pathLst>
                <a:path w="24181" h="12074" extrusionOk="0">
                  <a:moveTo>
                    <a:pt x="3000" y="1"/>
                  </a:moveTo>
                  <a:cubicBezTo>
                    <a:pt x="2436" y="129"/>
                    <a:pt x="1898" y="283"/>
                    <a:pt x="1333" y="463"/>
                  </a:cubicBezTo>
                  <a:lnTo>
                    <a:pt x="0" y="7514"/>
                  </a:lnTo>
                  <a:cubicBezTo>
                    <a:pt x="184" y="7657"/>
                    <a:pt x="384" y="7706"/>
                    <a:pt x="597" y="7706"/>
                  </a:cubicBezTo>
                  <a:cubicBezTo>
                    <a:pt x="1063" y="7706"/>
                    <a:pt x="1595" y="7471"/>
                    <a:pt x="2175" y="7471"/>
                  </a:cubicBezTo>
                  <a:cubicBezTo>
                    <a:pt x="2472" y="7471"/>
                    <a:pt x="2782" y="7532"/>
                    <a:pt x="3103" y="7719"/>
                  </a:cubicBezTo>
                  <a:cubicBezTo>
                    <a:pt x="8251" y="10680"/>
                    <a:pt x="14036" y="12073"/>
                    <a:pt x="19083" y="12073"/>
                  </a:cubicBezTo>
                  <a:cubicBezTo>
                    <a:pt x="20899" y="12073"/>
                    <a:pt x="22620" y="11893"/>
                    <a:pt x="24181" y="11540"/>
                  </a:cubicBezTo>
                  <a:cubicBezTo>
                    <a:pt x="24001" y="8925"/>
                    <a:pt x="23771" y="6258"/>
                    <a:pt x="23514" y="3617"/>
                  </a:cubicBezTo>
                  <a:cubicBezTo>
                    <a:pt x="23488" y="3437"/>
                    <a:pt x="23463" y="3258"/>
                    <a:pt x="23463" y="3078"/>
                  </a:cubicBezTo>
                  <a:cubicBezTo>
                    <a:pt x="21674" y="3321"/>
                    <a:pt x="19965" y="3425"/>
                    <a:pt x="18353" y="3425"/>
                  </a:cubicBezTo>
                  <a:cubicBezTo>
                    <a:pt x="9085" y="3425"/>
                    <a:pt x="3000" y="1"/>
                    <a:pt x="30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6"/>
            <p:cNvSpPr/>
            <p:nvPr/>
          </p:nvSpPr>
          <p:spPr>
            <a:xfrm>
              <a:off x="4818675" y="1220850"/>
              <a:ext cx="548150" cy="733925"/>
            </a:xfrm>
            <a:custGeom>
              <a:avLst/>
              <a:gdLst/>
              <a:ahLst/>
              <a:cxnLst/>
              <a:rect l="l" t="t" r="r" b="b"/>
              <a:pathLst>
                <a:path w="21926" h="29357" extrusionOk="0">
                  <a:moveTo>
                    <a:pt x="4565" y="1"/>
                  </a:moveTo>
                  <a:lnTo>
                    <a:pt x="1" y="24079"/>
                  </a:lnTo>
                  <a:cubicBezTo>
                    <a:pt x="3477" y="26269"/>
                    <a:pt x="9551" y="29357"/>
                    <a:pt x="16261" y="29357"/>
                  </a:cubicBezTo>
                  <a:cubicBezTo>
                    <a:pt x="18115" y="29357"/>
                    <a:pt x="20016" y="29121"/>
                    <a:pt x="21925" y="28567"/>
                  </a:cubicBezTo>
                  <a:cubicBezTo>
                    <a:pt x="20669" y="15258"/>
                    <a:pt x="18771" y="2770"/>
                    <a:pt x="18771" y="2770"/>
                  </a:cubicBezTo>
                  <a:lnTo>
                    <a:pt x="456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6"/>
            <p:cNvSpPr/>
            <p:nvPr/>
          </p:nvSpPr>
          <p:spPr>
            <a:xfrm>
              <a:off x="3753875" y="904125"/>
              <a:ext cx="1871275" cy="445050"/>
            </a:xfrm>
            <a:custGeom>
              <a:avLst/>
              <a:gdLst/>
              <a:ahLst/>
              <a:cxnLst/>
              <a:rect l="l" t="t" r="r" b="b"/>
              <a:pathLst>
                <a:path w="74851" h="17802" extrusionOk="0">
                  <a:moveTo>
                    <a:pt x="70011" y="1"/>
                  </a:moveTo>
                  <a:cubicBezTo>
                    <a:pt x="69992" y="1"/>
                    <a:pt x="69973" y="1"/>
                    <a:pt x="69953" y="2"/>
                  </a:cubicBezTo>
                  <a:cubicBezTo>
                    <a:pt x="59748" y="336"/>
                    <a:pt x="40516" y="1541"/>
                    <a:pt x="24925" y="2592"/>
                  </a:cubicBezTo>
                  <a:cubicBezTo>
                    <a:pt x="22899" y="2746"/>
                    <a:pt x="20925" y="2874"/>
                    <a:pt x="19053" y="3003"/>
                  </a:cubicBezTo>
                  <a:lnTo>
                    <a:pt x="9565" y="3669"/>
                  </a:lnTo>
                  <a:cubicBezTo>
                    <a:pt x="8617" y="3721"/>
                    <a:pt x="7745" y="3798"/>
                    <a:pt x="6924" y="3849"/>
                  </a:cubicBezTo>
                  <a:lnTo>
                    <a:pt x="2232" y="4182"/>
                  </a:lnTo>
                  <a:cubicBezTo>
                    <a:pt x="1334" y="4259"/>
                    <a:pt x="565" y="4900"/>
                    <a:pt x="309" y="5798"/>
                  </a:cubicBezTo>
                  <a:cubicBezTo>
                    <a:pt x="78" y="6772"/>
                    <a:pt x="1" y="8029"/>
                    <a:pt x="924" y="8900"/>
                  </a:cubicBezTo>
                  <a:cubicBezTo>
                    <a:pt x="1180" y="9208"/>
                    <a:pt x="3309" y="9618"/>
                    <a:pt x="6642" y="10157"/>
                  </a:cubicBezTo>
                  <a:cubicBezTo>
                    <a:pt x="7335" y="10259"/>
                    <a:pt x="8078" y="10388"/>
                    <a:pt x="8873" y="10490"/>
                  </a:cubicBezTo>
                  <a:cubicBezTo>
                    <a:pt x="11591" y="10901"/>
                    <a:pt x="14873" y="11362"/>
                    <a:pt x="18463" y="11849"/>
                  </a:cubicBezTo>
                  <a:cubicBezTo>
                    <a:pt x="20233" y="12080"/>
                    <a:pt x="22079" y="12311"/>
                    <a:pt x="24002" y="12542"/>
                  </a:cubicBezTo>
                  <a:cubicBezTo>
                    <a:pt x="42003" y="14824"/>
                    <a:pt x="64620" y="17337"/>
                    <a:pt x="68774" y="17798"/>
                  </a:cubicBezTo>
                  <a:cubicBezTo>
                    <a:pt x="68801" y="17800"/>
                    <a:pt x="68829" y="17801"/>
                    <a:pt x="68857" y="17801"/>
                  </a:cubicBezTo>
                  <a:cubicBezTo>
                    <a:pt x="69213" y="17801"/>
                    <a:pt x="69562" y="17650"/>
                    <a:pt x="69799" y="17388"/>
                  </a:cubicBezTo>
                  <a:cubicBezTo>
                    <a:pt x="71594" y="15260"/>
                    <a:pt x="74851" y="8952"/>
                    <a:pt x="71056" y="695"/>
                  </a:cubicBezTo>
                  <a:cubicBezTo>
                    <a:pt x="70859" y="277"/>
                    <a:pt x="70451" y="1"/>
                    <a:pt x="700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6"/>
            <p:cNvSpPr/>
            <p:nvPr/>
          </p:nvSpPr>
          <p:spPr>
            <a:xfrm>
              <a:off x="3894925" y="995200"/>
              <a:ext cx="98100" cy="171200"/>
            </a:xfrm>
            <a:custGeom>
              <a:avLst/>
              <a:gdLst/>
              <a:ahLst/>
              <a:cxnLst/>
              <a:rect l="l" t="t" r="r" b="b"/>
              <a:pathLst>
                <a:path w="3924" h="6848" extrusionOk="0">
                  <a:moveTo>
                    <a:pt x="3923" y="1"/>
                  </a:moveTo>
                  <a:cubicBezTo>
                    <a:pt x="2975" y="78"/>
                    <a:pt x="2077" y="129"/>
                    <a:pt x="1282" y="180"/>
                  </a:cubicBezTo>
                  <a:cubicBezTo>
                    <a:pt x="590" y="1385"/>
                    <a:pt x="0" y="3462"/>
                    <a:pt x="1000" y="6514"/>
                  </a:cubicBezTo>
                  <a:lnTo>
                    <a:pt x="3231" y="6847"/>
                  </a:lnTo>
                  <a:cubicBezTo>
                    <a:pt x="3000" y="5257"/>
                    <a:pt x="2770" y="2103"/>
                    <a:pt x="392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6"/>
            <p:cNvSpPr/>
            <p:nvPr/>
          </p:nvSpPr>
          <p:spPr>
            <a:xfrm>
              <a:off x="4180825" y="968925"/>
              <a:ext cx="196200" cy="248750"/>
            </a:xfrm>
            <a:custGeom>
              <a:avLst/>
              <a:gdLst/>
              <a:ahLst/>
              <a:cxnLst/>
              <a:rect l="l" t="t" r="r" b="b"/>
              <a:pathLst>
                <a:path w="7848" h="9950" extrusionOk="0">
                  <a:moveTo>
                    <a:pt x="7847" y="0"/>
                  </a:moveTo>
                  <a:lnTo>
                    <a:pt x="7847" y="0"/>
                  </a:lnTo>
                  <a:cubicBezTo>
                    <a:pt x="5796" y="129"/>
                    <a:pt x="3821" y="257"/>
                    <a:pt x="1949" y="385"/>
                  </a:cubicBezTo>
                  <a:cubicBezTo>
                    <a:pt x="898" y="1924"/>
                    <a:pt x="1" y="4642"/>
                    <a:pt x="1385" y="9257"/>
                  </a:cubicBezTo>
                  <a:cubicBezTo>
                    <a:pt x="3155" y="9488"/>
                    <a:pt x="5001" y="9719"/>
                    <a:pt x="6924" y="9950"/>
                  </a:cubicBezTo>
                  <a:cubicBezTo>
                    <a:pt x="6642" y="7667"/>
                    <a:pt x="6309" y="2898"/>
                    <a:pt x="784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6"/>
            <p:cNvSpPr/>
            <p:nvPr/>
          </p:nvSpPr>
          <p:spPr>
            <a:xfrm>
              <a:off x="5044325" y="892625"/>
              <a:ext cx="614175" cy="468650"/>
            </a:xfrm>
            <a:custGeom>
              <a:avLst/>
              <a:gdLst/>
              <a:ahLst/>
              <a:cxnLst/>
              <a:rect l="l" t="t" r="r" b="b"/>
              <a:pathLst>
                <a:path w="24567" h="18746" extrusionOk="0">
                  <a:moveTo>
                    <a:pt x="20310" y="1"/>
                  </a:moveTo>
                  <a:lnTo>
                    <a:pt x="19438" y="27"/>
                  </a:lnTo>
                  <a:lnTo>
                    <a:pt x="12950" y="206"/>
                  </a:lnTo>
                  <a:lnTo>
                    <a:pt x="6335" y="360"/>
                  </a:lnTo>
                  <a:cubicBezTo>
                    <a:pt x="6335" y="360"/>
                    <a:pt x="1" y="8386"/>
                    <a:pt x="5745" y="17669"/>
                  </a:cubicBezTo>
                  <a:lnTo>
                    <a:pt x="11796" y="18207"/>
                  </a:lnTo>
                  <a:lnTo>
                    <a:pt x="17771" y="18746"/>
                  </a:lnTo>
                  <a:cubicBezTo>
                    <a:pt x="17822" y="18746"/>
                    <a:pt x="17848" y="18720"/>
                    <a:pt x="17899" y="18694"/>
                  </a:cubicBezTo>
                  <a:cubicBezTo>
                    <a:pt x="17925" y="18669"/>
                    <a:pt x="17951" y="18643"/>
                    <a:pt x="17976" y="18643"/>
                  </a:cubicBezTo>
                  <a:cubicBezTo>
                    <a:pt x="19156" y="17899"/>
                    <a:pt x="24566" y="13668"/>
                    <a:pt x="203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6"/>
            <p:cNvSpPr/>
            <p:nvPr/>
          </p:nvSpPr>
          <p:spPr>
            <a:xfrm>
              <a:off x="5445000" y="892625"/>
              <a:ext cx="213500" cy="466075"/>
            </a:xfrm>
            <a:custGeom>
              <a:avLst/>
              <a:gdLst/>
              <a:ahLst/>
              <a:cxnLst/>
              <a:rect l="l" t="t" r="r" b="b"/>
              <a:pathLst>
                <a:path w="8540" h="18643" extrusionOk="0">
                  <a:moveTo>
                    <a:pt x="4283" y="1"/>
                  </a:moveTo>
                  <a:lnTo>
                    <a:pt x="4283" y="1"/>
                  </a:lnTo>
                  <a:cubicBezTo>
                    <a:pt x="3334" y="155"/>
                    <a:pt x="2513" y="668"/>
                    <a:pt x="1949" y="1463"/>
                  </a:cubicBezTo>
                  <a:cubicBezTo>
                    <a:pt x="1949" y="1463"/>
                    <a:pt x="0" y="5181"/>
                    <a:pt x="385" y="11873"/>
                  </a:cubicBezTo>
                  <a:cubicBezTo>
                    <a:pt x="590" y="15540"/>
                    <a:pt x="1308" y="17566"/>
                    <a:pt x="1949" y="18643"/>
                  </a:cubicBezTo>
                  <a:cubicBezTo>
                    <a:pt x="3129" y="17899"/>
                    <a:pt x="8539" y="13668"/>
                    <a:pt x="42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6"/>
            <p:cNvSpPr/>
            <p:nvPr/>
          </p:nvSpPr>
          <p:spPr>
            <a:xfrm>
              <a:off x="5454625" y="925975"/>
              <a:ext cx="97450" cy="390425"/>
            </a:xfrm>
            <a:custGeom>
              <a:avLst/>
              <a:gdLst/>
              <a:ahLst/>
              <a:cxnLst/>
              <a:rect l="l" t="t" r="r" b="b"/>
              <a:pathLst>
                <a:path w="3898" h="15617" extrusionOk="0">
                  <a:moveTo>
                    <a:pt x="1769" y="0"/>
                  </a:moveTo>
                  <a:cubicBezTo>
                    <a:pt x="1128" y="0"/>
                    <a:pt x="0" y="4052"/>
                    <a:pt x="0" y="8026"/>
                  </a:cubicBezTo>
                  <a:cubicBezTo>
                    <a:pt x="0" y="12001"/>
                    <a:pt x="462" y="15617"/>
                    <a:pt x="1103" y="15617"/>
                  </a:cubicBezTo>
                  <a:cubicBezTo>
                    <a:pt x="1744" y="15617"/>
                    <a:pt x="3898" y="11822"/>
                    <a:pt x="3898" y="7565"/>
                  </a:cubicBezTo>
                  <a:cubicBezTo>
                    <a:pt x="3898" y="3052"/>
                    <a:pt x="2410" y="0"/>
                    <a:pt x="17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6"/>
            <p:cNvSpPr/>
            <p:nvPr/>
          </p:nvSpPr>
          <p:spPr>
            <a:xfrm>
              <a:off x="5238575" y="893275"/>
              <a:ext cx="291075" cy="468000"/>
            </a:xfrm>
            <a:custGeom>
              <a:avLst/>
              <a:gdLst/>
              <a:ahLst/>
              <a:cxnLst/>
              <a:rect l="l" t="t" r="r" b="b"/>
              <a:pathLst>
                <a:path w="11643" h="18720" extrusionOk="0">
                  <a:moveTo>
                    <a:pt x="11642" y="1"/>
                  </a:moveTo>
                  <a:lnTo>
                    <a:pt x="5180" y="180"/>
                  </a:lnTo>
                  <a:cubicBezTo>
                    <a:pt x="3539" y="2231"/>
                    <a:pt x="1" y="8283"/>
                    <a:pt x="4052" y="18181"/>
                  </a:cubicBezTo>
                  <a:lnTo>
                    <a:pt x="10001" y="18720"/>
                  </a:lnTo>
                  <a:cubicBezTo>
                    <a:pt x="10027" y="18720"/>
                    <a:pt x="10078" y="18694"/>
                    <a:pt x="10129" y="18668"/>
                  </a:cubicBezTo>
                  <a:cubicBezTo>
                    <a:pt x="9129" y="15232"/>
                    <a:pt x="7155" y="6232"/>
                    <a:pt x="116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6"/>
            <p:cNvSpPr/>
            <p:nvPr/>
          </p:nvSpPr>
          <p:spPr>
            <a:xfrm>
              <a:off x="5180875" y="930450"/>
              <a:ext cx="160950" cy="14775"/>
            </a:xfrm>
            <a:custGeom>
              <a:avLst/>
              <a:gdLst/>
              <a:ahLst/>
              <a:cxnLst/>
              <a:rect l="l" t="t" r="r" b="b"/>
              <a:pathLst>
                <a:path w="6438" h="591" extrusionOk="0">
                  <a:moveTo>
                    <a:pt x="334" y="1"/>
                  </a:moveTo>
                  <a:cubicBezTo>
                    <a:pt x="1" y="52"/>
                    <a:pt x="1" y="514"/>
                    <a:pt x="334" y="539"/>
                  </a:cubicBezTo>
                  <a:lnTo>
                    <a:pt x="6129" y="591"/>
                  </a:lnTo>
                  <a:cubicBezTo>
                    <a:pt x="6437" y="565"/>
                    <a:pt x="6437" y="78"/>
                    <a:pt x="6129" y="52"/>
                  </a:cubicBezTo>
                  <a:lnTo>
                    <a:pt x="33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6"/>
            <p:cNvSpPr/>
            <p:nvPr/>
          </p:nvSpPr>
          <p:spPr>
            <a:xfrm>
              <a:off x="5153950" y="986200"/>
              <a:ext cx="158375" cy="18175"/>
            </a:xfrm>
            <a:custGeom>
              <a:avLst/>
              <a:gdLst/>
              <a:ahLst/>
              <a:cxnLst/>
              <a:rect l="l" t="t" r="r" b="b"/>
              <a:pathLst>
                <a:path w="6335" h="727" extrusionOk="0">
                  <a:moveTo>
                    <a:pt x="311" y="1"/>
                  </a:moveTo>
                  <a:cubicBezTo>
                    <a:pt x="1" y="1"/>
                    <a:pt x="9" y="515"/>
                    <a:pt x="334" y="540"/>
                  </a:cubicBezTo>
                  <a:cubicBezTo>
                    <a:pt x="1924" y="669"/>
                    <a:pt x="3513" y="726"/>
                    <a:pt x="5103" y="726"/>
                  </a:cubicBezTo>
                  <a:cubicBezTo>
                    <a:pt x="5411" y="726"/>
                    <a:pt x="5719" y="724"/>
                    <a:pt x="6027" y="720"/>
                  </a:cubicBezTo>
                  <a:cubicBezTo>
                    <a:pt x="6334" y="694"/>
                    <a:pt x="6334" y="233"/>
                    <a:pt x="6027" y="181"/>
                  </a:cubicBezTo>
                  <a:cubicBezTo>
                    <a:pt x="5719" y="185"/>
                    <a:pt x="5411" y="188"/>
                    <a:pt x="5103" y="188"/>
                  </a:cubicBezTo>
                  <a:cubicBezTo>
                    <a:pt x="3513" y="188"/>
                    <a:pt x="1924" y="131"/>
                    <a:pt x="334" y="2"/>
                  </a:cubicBezTo>
                  <a:cubicBezTo>
                    <a:pt x="326" y="1"/>
                    <a:pt x="319" y="1"/>
                    <a:pt x="3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6"/>
            <p:cNvSpPr/>
            <p:nvPr/>
          </p:nvSpPr>
          <p:spPr>
            <a:xfrm>
              <a:off x="5125750" y="1063800"/>
              <a:ext cx="167350" cy="16700"/>
            </a:xfrm>
            <a:custGeom>
              <a:avLst/>
              <a:gdLst/>
              <a:ahLst/>
              <a:cxnLst/>
              <a:rect l="l" t="t" r="r" b="b"/>
              <a:pathLst>
                <a:path w="6694" h="668" extrusionOk="0">
                  <a:moveTo>
                    <a:pt x="334" y="0"/>
                  </a:moveTo>
                  <a:cubicBezTo>
                    <a:pt x="1" y="0"/>
                    <a:pt x="1" y="513"/>
                    <a:pt x="334" y="539"/>
                  </a:cubicBezTo>
                  <a:cubicBezTo>
                    <a:pt x="2360" y="616"/>
                    <a:pt x="4360" y="642"/>
                    <a:pt x="6360" y="667"/>
                  </a:cubicBezTo>
                  <a:cubicBezTo>
                    <a:pt x="6693" y="642"/>
                    <a:pt x="6693" y="180"/>
                    <a:pt x="6360" y="129"/>
                  </a:cubicBezTo>
                  <a:cubicBezTo>
                    <a:pt x="4360" y="129"/>
                    <a:pt x="2360" y="77"/>
                    <a:pt x="3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6"/>
            <p:cNvSpPr/>
            <p:nvPr/>
          </p:nvSpPr>
          <p:spPr>
            <a:xfrm>
              <a:off x="5125100" y="1155475"/>
              <a:ext cx="171200" cy="15600"/>
            </a:xfrm>
            <a:custGeom>
              <a:avLst/>
              <a:gdLst/>
              <a:ahLst/>
              <a:cxnLst/>
              <a:rect l="l" t="t" r="r" b="b"/>
              <a:pathLst>
                <a:path w="6848" h="624" extrusionOk="0">
                  <a:moveTo>
                    <a:pt x="6514" y="0"/>
                  </a:moveTo>
                  <a:cubicBezTo>
                    <a:pt x="5312" y="60"/>
                    <a:pt x="4102" y="85"/>
                    <a:pt x="2893" y="85"/>
                  </a:cubicBezTo>
                  <a:cubicBezTo>
                    <a:pt x="2038" y="85"/>
                    <a:pt x="1184" y="73"/>
                    <a:pt x="334" y="52"/>
                  </a:cubicBezTo>
                  <a:cubicBezTo>
                    <a:pt x="1" y="77"/>
                    <a:pt x="1" y="539"/>
                    <a:pt x="334" y="590"/>
                  </a:cubicBezTo>
                  <a:cubicBezTo>
                    <a:pt x="1184" y="611"/>
                    <a:pt x="2038" y="624"/>
                    <a:pt x="2893" y="624"/>
                  </a:cubicBezTo>
                  <a:cubicBezTo>
                    <a:pt x="4102" y="624"/>
                    <a:pt x="5312" y="599"/>
                    <a:pt x="6514" y="539"/>
                  </a:cubicBezTo>
                  <a:cubicBezTo>
                    <a:pt x="6847" y="539"/>
                    <a:pt x="6847" y="0"/>
                    <a:pt x="65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6"/>
            <p:cNvSpPr/>
            <p:nvPr/>
          </p:nvSpPr>
          <p:spPr>
            <a:xfrm>
              <a:off x="5149475" y="1257400"/>
              <a:ext cx="169250" cy="14125"/>
            </a:xfrm>
            <a:custGeom>
              <a:avLst/>
              <a:gdLst/>
              <a:ahLst/>
              <a:cxnLst/>
              <a:rect l="l" t="t" r="r" b="b"/>
              <a:pathLst>
                <a:path w="6770" h="565" extrusionOk="0">
                  <a:moveTo>
                    <a:pt x="359" y="0"/>
                  </a:moveTo>
                  <a:cubicBezTo>
                    <a:pt x="0" y="0"/>
                    <a:pt x="0" y="539"/>
                    <a:pt x="359" y="539"/>
                  </a:cubicBezTo>
                  <a:lnTo>
                    <a:pt x="6437" y="565"/>
                  </a:lnTo>
                  <a:cubicBezTo>
                    <a:pt x="6770" y="565"/>
                    <a:pt x="6770" y="26"/>
                    <a:pt x="6437" y="26"/>
                  </a:cubicBezTo>
                  <a:lnTo>
                    <a:pt x="3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6"/>
            <p:cNvSpPr/>
            <p:nvPr/>
          </p:nvSpPr>
          <p:spPr>
            <a:xfrm>
              <a:off x="2849350" y="1944625"/>
              <a:ext cx="949425" cy="495825"/>
            </a:xfrm>
            <a:custGeom>
              <a:avLst/>
              <a:gdLst/>
              <a:ahLst/>
              <a:cxnLst/>
              <a:rect l="l" t="t" r="r" b="b"/>
              <a:pathLst>
                <a:path w="37977" h="19833" extrusionOk="0">
                  <a:moveTo>
                    <a:pt x="36336" y="0"/>
                  </a:moveTo>
                  <a:cubicBezTo>
                    <a:pt x="28020" y="5050"/>
                    <a:pt x="16179" y="6021"/>
                    <a:pt x="8300" y="6021"/>
                  </a:cubicBezTo>
                  <a:cubicBezTo>
                    <a:pt x="3377" y="6021"/>
                    <a:pt x="1" y="5642"/>
                    <a:pt x="0" y="5642"/>
                  </a:cubicBezTo>
                  <a:lnTo>
                    <a:pt x="0" y="5642"/>
                  </a:lnTo>
                  <a:cubicBezTo>
                    <a:pt x="0" y="5642"/>
                    <a:pt x="718" y="16693"/>
                    <a:pt x="2359" y="19027"/>
                  </a:cubicBezTo>
                  <a:cubicBezTo>
                    <a:pt x="2751" y="19590"/>
                    <a:pt x="3698" y="19833"/>
                    <a:pt x="5041" y="19833"/>
                  </a:cubicBezTo>
                  <a:cubicBezTo>
                    <a:pt x="13551" y="19833"/>
                    <a:pt x="37977" y="10078"/>
                    <a:pt x="37977" y="10078"/>
                  </a:cubicBezTo>
                  <a:lnTo>
                    <a:pt x="363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6"/>
            <p:cNvSpPr/>
            <p:nvPr/>
          </p:nvSpPr>
          <p:spPr>
            <a:xfrm>
              <a:off x="2215025" y="1009975"/>
              <a:ext cx="2929975" cy="4456325"/>
            </a:xfrm>
            <a:custGeom>
              <a:avLst/>
              <a:gdLst/>
              <a:ahLst/>
              <a:cxnLst/>
              <a:rect l="l" t="t" r="r" b="b"/>
              <a:pathLst>
                <a:path w="117199" h="178253" extrusionOk="0">
                  <a:moveTo>
                    <a:pt x="105742" y="1"/>
                  </a:moveTo>
                  <a:cubicBezTo>
                    <a:pt x="105638" y="1"/>
                    <a:pt x="105525" y="17"/>
                    <a:pt x="105403" y="51"/>
                  </a:cubicBezTo>
                  <a:cubicBezTo>
                    <a:pt x="102608" y="820"/>
                    <a:pt x="101506" y="7820"/>
                    <a:pt x="101506" y="7820"/>
                  </a:cubicBezTo>
                  <a:cubicBezTo>
                    <a:pt x="101506" y="7820"/>
                    <a:pt x="101447" y="1445"/>
                    <a:pt x="100123" y="1445"/>
                  </a:cubicBezTo>
                  <a:cubicBezTo>
                    <a:pt x="99929" y="1445"/>
                    <a:pt x="99707" y="1582"/>
                    <a:pt x="99454" y="1897"/>
                  </a:cubicBezTo>
                  <a:cubicBezTo>
                    <a:pt x="96787" y="5205"/>
                    <a:pt x="97146" y="15641"/>
                    <a:pt x="101711" y="16872"/>
                  </a:cubicBezTo>
                  <a:cubicBezTo>
                    <a:pt x="101711" y="16872"/>
                    <a:pt x="98993" y="23539"/>
                    <a:pt x="95351" y="31283"/>
                  </a:cubicBezTo>
                  <a:cubicBezTo>
                    <a:pt x="94941" y="32155"/>
                    <a:pt x="94531" y="33001"/>
                    <a:pt x="94121" y="33873"/>
                  </a:cubicBezTo>
                  <a:cubicBezTo>
                    <a:pt x="93582" y="34976"/>
                    <a:pt x="93044" y="36053"/>
                    <a:pt x="92505" y="37155"/>
                  </a:cubicBezTo>
                  <a:cubicBezTo>
                    <a:pt x="89685" y="42822"/>
                    <a:pt x="86582" y="48335"/>
                    <a:pt x="83915" y="51720"/>
                  </a:cubicBezTo>
                  <a:cubicBezTo>
                    <a:pt x="80458" y="47725"/>
                    <a:pt x="74179" y="46039"/>
                    <a:pt x="66578" y="46039"/>
                  </a:cubicBezTo>
                  <a:cubicBezTo>
                    <a:pt x="40860" y="46039"/>
                    <a:pt x="0" y="65333"/>
                    <a:pt x="2039" y="79722"/>
                  </a:cubicBezTo>
                  <a:cubicBezTo>
                    <a:pt x="4116" y="94235"/>
                    <a:pt x="18758" y="121134"/>
                    <a:pt x="30040" y="127340"/>
                  </a:cubicBezTo>
                  <a:cubicBezTo>
                    <a:pt x="30348" y="127519"/>
                    <a:pt x="30656" y="127673"/>
                    <a:pt x="30938" y="127801"/>
                  </a:cubicBezTo>
                  <a:cubicBezTo>
                    <a:pt x="30604" y="128571"/>
                    <a:pt x="34143" y="129237"/>
                    <a:pt x="35707" y="129622"/>
                  </a:cubicBezTo>
                  <a:cubicBezTo>
                    <a:pt x="35656" y="130032"/>
                    <a:pt x="35553" y="130417"/>
                    <a:pt x="35451" y="130802"/>
                  </a:cubicBezTo>
                  <a:cubicBezTo>
                    <a:pt x="35169" y="131827"/>
                    <a:pt x="35374" y="133879"/>
                    <a:pt x="33989" y="135392"/>
                  </a:cubicBezTo>
                  <a:cubicBezTo>
                    <a:pt x="25322" y="144854"/>
                    <a:pt x="16450" y="166419"/>
                    <a:pt x="16014" y="170368"/>
                  </a:cubicBezTo>
                  <a:cubicBezTo>
                    <a:pt x="19218" y="173180"/>
                    <a:pt x="33812" y="178253"/>
                    <a:pt x="54536" y="178253"/>
                  </a:cubicBezTo>
                  <a:cubicBezTo>
                    <a:pt x="66319" y="178253"/>
                    <a:pt x="80085" y="176612"/>
                    <a:pt x="94864" y="171983"/>
                  </a:cubicBezTo>
                  <a:cubicBezTo>
                    <a:pt x="96531" y="170342"/>
                    <a:pt x="97198" y="160419"/>
                    <a:pt x="97223" y="158316"/>
                  </a:cubicBezTo>
                  <a:cubicBezTo>
                    <a:pt x="97377" y="148751"/>
                    <a:pt x="95839" y="139033"/>
                    <a:pt x="94967" y="129519"/>
                  </a:cubicBezTo>
                  <a:cubicBezTo>
                    <a:pt x="94095" y="119596"/>
                    <a:pt x="93146" y="109672"/>
                    <a:pt x="91864" y="99800"/>
                  </a:cubicBezTo>
                  <a:cubicBezTo>
                    <a:pt x="91531" y="97287"/>
                    <a:pt x="91172" y="94774"/>
                    <a:pt x="90761" y="92287"/>
                  </a:cubicBezTo>
                  <a:cubicBezTo>
                    <a:pt x="90659" y="91620"/>
                    <a:pt x="89402" y="87389"/>
                    <a:pt x="89787" y="86979"/>
                  </a:cubicBezTo>
                  <a:cubicBezTo>
                    <a:pt x="91941" y="84491"/>
                    <a:pt x="104455" y="65824"/>
                    <a:pt x="111814" y="42694"/>
                  </a:cubicBezTo>
                  <a:cubicBezTo>
                    <a:pt x="112147" y="41592"/>
                    <a:pt x="112481" y="40489"/>
                    <a:pt x="112814" y="39386"/>
                  </a:cubicBezTo>
                  <a:cubicBezTo>
                    <a:pt x="112968" y="38848"/>
                    <a:pt x="113122" y="38284"/>
                    <a:pt x="113276" y="37720"/>
                  </a:cubicBezTo>
                  <a:cubicBezTo>
                    <a:pt x="115583" y="29437"/>
                    <a:pt x="117096" y="20744"/>
                    <a:pt x="117199" y="12077"/>
                  </a:cubicBezTo>
                  <a:cubicBezTo>
                    <a:pt x="117199" y="12077"/>
                    <a:pt x="112634" y="11487"/>
                    <a:pt x="111942" y="8462"/>
                  </a:cubicBezTo>
                  <a:cubicBezTo>
                    <a:pt x="111224" y="5461"/>
                    <a:pt x="112327" y="2410"/>
                    <a:pt x="110814" y="2410"/>
                  </a:cubicBezTo>
                  <a:cubicBezTo>
                    <a:pt x="107224" y="2410"/>
                    <a:pt x="106275" y="7154"/>
                    <a:pt x="106096" y="7590"/>
                  </a:cubicBezTo>
                  <a:cubicBezTo>
                    <a:pt x="106194" y="7149"/>
                    <a:pt x="107927" y="1"/>
                    <a:pt x="10574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6"/>
            <p:cNvSpPr/>
            <p:nvPr/>
          </p:nvSpPr>
          <p:spPr>
            <a:xfrm>
              <a:off x="2984000" y="3004750"/>
              <a:ext cx="1607575" cy="1248850"/>
            </a:xfrm>
            <a:custGeom>
              <a:avLst/>
              <a:gdLst/>
              <a:ahLst/>
              <a:cxnLst/>
              <a:rect l="l" t="t" r="r" b="b"/>
              <a:pathLst>
                <a:path w="64303" h="49954" extrusionOk="0">
                  <a:moveTo>
                    <a:pt x="64147" y="0"/>
                  </a:moveTo>
                  <a:cubicBezTo>
                    <a:pt x="64106" y="0"/>
                    <a:pt x="64062" y="17"/>
                    <a:pt x="64028" y="59"/>
                  </a:cubicBezTo>
                  <a:cubicBezTo>
                    <a:pt x="63541" y="726"/>
                    <a:pt x="63054" y="1418"/>
                    <a:pt x="62541" y="2085"/>
                  </a:cubicBezTo>
                  <a:cubicBezTo>
                    <a:pt x="61182" y="3931"/>
                    <a:pt x="59772" y="5752"/>
                    <a:pt x="58336" y="7547"/>
                  </a:cubicBezTo>
                  <a:cubicBezTo>
                    <a:pt x="56259" y="10213"/>
                    <a:pt x="54105" y="12829"/>
                    <a:pt x="51925" y="15393"/>
                  </a:cubicBezTo>
                  <a:cubicBezTo>
                    <a:pt x="49233" y="18547"/>
                    <a:pt x="46489" y="21624"/>
                    <a:pt x="43668" y="24625"/>
                  </a:cubicBezTo>
                  <a:cubicBezTo>
                    <a:pt x="40591" y="27907"/>
                    <a:pt x="37412" y="31112"/>
                    <a:pt x="34129" y="34189"/>
                  </a:cubicBezTo>
                  <a:cubicBezTo>
                    <a:pt x="30642" y="37471"/>
                    <a:pt x="27052" y="40677"/>
                    <a:pt x="23103" y="43395"/>
                  </a:cubicBezTo>
                  <a:cubicBezTo>
                    <a:pt x="20129" y="45472"/>
                    <a:pt x="16923" y="47292"/>
                    <a:pt x="13487" y="48472"/>
                  </a:cubicBezTo>
                  <a:cubicBezTo>
                    <a:pt x="11231" y="49293"/>
                    <a:pt x="8897" y="49703"/>
                    <a:pt x="6512" y="49728"/>
                  </a:cubicBezTo>
                  <a:cubicBezTo>
                    <a:pt x="5025" y="49728"/>
                    <a:pt x="3538" y="49472"/>
                    <a:pt x="2153" y="48959"/>
                  </a:cubicBezTo>
                  <a:cubicBezTo>
                    <a:pt x="1512" y="48728"/>
                    <a:pt x="897" y="48395"/>
                    <a:pt x="333" y="48010"/>
                  </a:cubicBezTo>
                  <a:lnTo>
                    <a:pt x="281" y="47959"/>
                  </a:lnTo>
                  <a:cubicBezTo>
                    <a:pt x="254" y="47938"/>
                    <a:pt x="225" y="47929"/>
                    <a:pt x="197" y="47929"/>
                  </a:cubicBezTo>
                  <a:cubicBezTo>
                    <a:pt x="91" y="47929"/>
                    <a:pt x="1" y="48058"/>
                    <a:pt x="102" y="48139"/>
                  </a:cubicBezTo>
                  <a:lnTo>
                    <a:pt x="102" y="48113"/>
                  </a:lnTo>
                  <a:cubicBezTo>
                    <a:pt x="486" y="48421"/>
                    <a:pt x="897" y="48651"/>
                    <a:pt x="1333" y="48857"/>
                  </a:cubicBezTo>
                  <a:cubicBezTo>
                    <a:pt x="2512" y="49395"/>
                    <a:pt x="3769" y="49728"/>
                    <a:pt x="5051" y="49882"/>
                  </a:cubicBezTo>
                  <a:cubicBezTo>
                    <a:pt x="5606" y="49930"/>
                    <a:pt x="6161" y="49954"/>
                    <a:pt x="6714" y="49954"/>
                  </a:cubicBezTo>
                  <a:cubicBezTo>
                    <a:pt x="8260" y="49954"/>
                    <a:pt x="9797" y="49766"/>
                    <a:pt x="11308" y="49369"/>
                  </a:cubicBezTo>
                  <a:cubicBezTo>
                    <a:pt x="14436" y="48600"/>
                    <a:pt x="17410" y="47215"/>
                    <a:pt x="20154" y="45574"/>
                  </a:cubicBezTo>
                  <a:cubicBezTo>
                    <a:pt x="24154" y="43215"/>
                    <a:pt x="27770" y="40266"/>
                    <a:pt x="31232" y="37164"/>
                  </a:cubicBezTo>
                  <a:cubicBezTo>
                    <a:pt x="34693" y="34061"/>
                    <a:pt x="38053" y="30830"/>
                    <a:pt x="41284" y="27496"/>
                  </a:cubicBezTo>
                  <a:cubicBezTo>
                    <a:pt x="44258" y="24394"/>
                    <a:pt x="47181" y="21214"/>
                    <a:pt x="50002" y="17957"/>
                  </a:cubicBezTo>
                  <a:cubicBezTo>
                    <a:pt x="52412" y="15188"/>
                    <a:pt x="54771" y="12393"/>
                    <a:pt x="57054" y="9521"/>
                  </a:cubicBezTo>
                  <a:cubicBezTo>
                    <a:pt x="58695" y="7495"/>
                    <a:pt x="60310" y="5418"/>
                    <a:pt x="61900" y="3316"/>
                  </a:cubicBezTo>
                  <a:cubicBezTo>
                    <a:pt x="62669" y="2316"/>
                    <a:pt x="63413" y="1316"/>
                    <a:pt x="64157" y="315"/>
                  </a:cubicBezTo>
                  <a:lnTo>
                    <a:pt x="64233" y="162"/>
                  </a:lnTo>
                  <a:cubicBezTo>
                    <a:pt x="64303" y="75"/>
                    <a:pt x="64232" y="0"/>
                    <a:pt x="641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6"/>
            <p:cNvSpPr/>
            <p:nvPr/>
          </p:nvSpPr>
          <p:spPr>
            <a:xfrm>
              <a:off x="3047875" y="2299350"/>
              <a:ext cx="1269625" cy="1127175"/>
            </a:xfrm>
            <a:custGeom>
              <a:avLst/>
              <a:gdLst/>
              <a:ahLst/>
              <a:cxnLst/>
              <a:rect l="l" t="t" r="r" b="b"/>
              <a:pathLst>
                <a:path w="50785" h="45087" extrusionOk="0">
                  <a:moveTo>
                    <a:pt x="50602" y="1"/>
                  </a:moveTo>
                  <a:cubicBezTo>
                    <a:pt x="50565" y="1"/>
                    <a:pt x="50528" y="13"/>
                    <a:pt x="50498" y="43"/>
                  </a:cubicBezTo>
                  <a:lnTo>
                    <a:pt x="50498" y="68"/>
                  </a:lnTo>
                  <a:cubicBezTo>
                    <a:pt x="49601" y="1248"/>
                    <a:pt x="48678" y="2402"/>
                    <a:pt x="47755" y="3530"/>
                  </a:cubicBezTo>
                  <a:cubicBezTo>
                    <a:pt x="45370" y="6479"/>
                    <a:pt x="42908" y="9377"/>
                    <a:pt x="40370" y="12197"/>
                  </a:cubicBezTo>
                  <a:cubicBezTo>
                    <a:pt x="36857" y="16095"/>
                    <a:pt x="33241" y="19890"/>
                    <a:pt x="29472" y="23557"/>
                  </a:cubicBezTo>
                  <a:cubicBezTo>
                    <a:pt x="25266" y="27634"/>
                    <a:pt x="20856" y="31455"/>
                    <a:pt x="16215" y="35045"/>
                  </a:cubicBezTo>
                  <a:cubicBezTo>
                    <a:pt x="11727" y="38455"/>
                    <a:pt x="6983" y="41609"/>
                    <a:pt x="1906" y="44045"/>
                  </a:cubicBezTo>
                  <a:cubicBezTo>
                    <a:pt x="1316" y="44327"/>
                    <a:pt x="726" y="44609"/>
                    <a:pt x="111" y="44866"/>
                  </a:cubicBezTo>
                  <a:cubicBezTo>
                    <a:pt x="1" y="44910"/>
                    <a:pt x="80" y="45086"/>
                    <a:pt x="186" y="45086"/>
                  </a:cubicBezTo>
                  <a:cubicBezTo>
                    <a:pt x="203" y="45086"/>
                    <a:pt x="221" y="45082"/>
                    <a:pt x="239" y="45071"/>
                  </a:cubicBezTo>
                  <a:cubicBezTo>
                    <a:pt x="5393" y="42814"/>
                    <a:pt x="10189" y="39789"/>
                    <a:pt x="14727" y="36455"/>
                  </a:cubicBezTo>
                  <a:cubicBezTo>
                    <a:pt x="19420" y="32968"/>
                    <a:pt x="23882" y="29198"/>
                    <a:pt x="28113" y="25172"/>
                  </a:cubicBezTo>
                  <a:cubicBezTo>
                    <a:pt x="32036" y="21480"/>
                    <a:pt x="35780" y="17608"/>
                    <a:pt x="39395" y="13633"/>
                  </a:cubicBezTo>
                  <a:cubicBezTo>
                    <a:pt x="42113" y="10633"/>
                    <a:pt x="44755" y="7582"/>
                    <a:pt x="47319" y="4453"/>
                  </a:cubicBezTo>
                  <a:cubicBezTo>
                    <a:pt x="48088" y="3504"/>
                    <a:pt x="48857" y="2530"/>
                    <a:pt x="49627" y="1581"/>
                  </a:cubicBezTo>
                  <a:cubicBezTo>
                    <a:pt x="50011" y="1145"/>
                    <a:pt x="50370" y="709"/>
                    <a:pt x="50678" y="222"/>
                  </a:cubicBezTo>
                  <a:cubicBezTo>
                    <a:pt x="50678" y="197"/>
                    <a:pt x="50704" y="197"/>
                    <a:pt x="50729" y="171"/>
                  </a:cubicBezTo>
                  <a:cubicBezTo>
                    <a:pt x="50784" y="79"/>
                    <a:pt x="50695" y="1"/>
                    <a:pt x="506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6"/>
            <p:cNvSpPr/>
            <p:nvPr/>
          </p:nvSpPr>
          <p:spPr>
            <a:xfrm>
              <a:off x="2962225" y="2938350"/>
              <a:ext cx="319125" cy="366825"/>
            </a:xfrm>
            <a:custGeom>
              <a:avLst/>
              <a:gdLst/>
              <a:ahLst/>
              <a:cxnLst/>
              <a:rect l="l" t="t" r="r" b="b"/>
              <a:pathLst>
                <a:path w="12765" h="14673" extrusionOk="0">
                  <a:moveTo>
                    <a:pt x="163" y="0"/>
                  </a:moveTo>
                  <a:cubicBezTo>
                    <a:pt x="77" y="0"/>
                    <a:pt x="0" y="108"/>
                    <a:pt x="75" y="202"/>
                  </a:cubicBezTo>
                  <a:cubicBezTo>
                    <a:pt x="1127" y="1561"/>
                    <a:pt x="2178" y="2895"/>
                    <a:pt x="3255" y="4228"/>
                  </a:cubicBezTo>
                  <a:cubicBezTo>
                    <a:pt x="5281" y="6741"/>
                    <a:pt x="7332" y="9254"/>
                    <a:pt x="9512" y="11639"/>
                  </a:cubicBezTo>
                  <a:cubicBezTo>
                    <a:pt x="10435" y="12716"/>
                    <a:pt x="11435" y="13716"/>
                    <a:pt x="12512" y="14639"/>
                  </a:cubicBezTo>
                  <a:cubicBezTo>
                    <a:pt x="12536" y="14663"/>
                    <a:pt x="12564" y="14673"/>
                    <a:pt x="12591" y="14673"/>
                  </a:cubicBezTo>
                  <a:cubicBezTo>
                    <a:pt x="12681" y="14673"/>
                    <a:pt x="12764" y="14564"/>
                    <a:pt x="12666" y="14485"/>
                  </a:cubicBezTo>
                  <a:cubicBezTo>
                    <a:pt x="10512" y="12664"/>
                    <a:pt x="8691" y="10408"/>
                    <a:pt x="6896" y="8254"/>
                  </a:cubicBezTo>
                  <a:cubicBezTo>
                    <a:pt x="4999" y="6023"/>
                    <a:pt x="3178" y="3766"/>
                    <a:pt x="1357" y="1459"/>
                  </a:cubicBezTo>
                  <a:cubicBezTo>
                    <a:pt x="998" y="997"/>
                    <a:pt x="614" y="510"/>
                    <a:pt x="255" y="48"/>
                  </a:cubicBezTo>
                  <a:cubicBezTo>
                    <a:pt x="228" y="14"/>
                    <a:pt x="195" y="0"/>
                    <a:pt x="1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6"/>
            <p:cNvSpPr/>
            <p:nvPr/>
          </p:nvSpPr>
          <p:spPr>
            <a:xfrm>
              <a:off x="3722100" y="1980750"/>
              <a:ext cx="39875" cy="218800"/>
            </a:xfrm>
            <a:custGeom>
              <a:avLst/>
              <a:gdLst/>
              <a:ahLst/>
              <a:cxnLst/>
              <a:rect l="l" t="t" r="r" b="b"/>
              <a:pathLst>
                <a:path w="1595" h="8752" extrusionOk="0">
                  <a:moveTo>
                    <a:pt x="140" y="1"/>
                  </a:moveTo>
                  <a:cubicBezTo>
                    <a:pt x="72" y="1"/>
                    <a:pt x="0" y="56"/>
                    <a:pt x="15" y="145"/>
                  </a:cubicBezTo>
                  <a:lnTo>
                    <a:pt x="1195" y="7581"/>
                  </a:lnTo>
                  <a:lnTo>
                    <a:pt x="1349" y="8658"/>
                  </a:lnTo>
                  <a:cubicBezTo>
                    <a:pt x="1359" y="8723"/>
                    <a:pt x="1406" y="8751"/>
                    <a:pt x="1455" y="8751"/>
                  </a:cubicBezTo>
                  <a:cubicBezTo>
                    <a:pt x="1523" y="8751"/>
                    <a:pt x="1594" y="8696"/>
                    <a:pt x="1580" y="8607"/>
                  </a:cubicBezTo>
                  <a:lnTo>
                    <a:pt x="400" y="1171"/>
                  </a:lnTo>
                  <a:lnTo>
                    <a:pt x="246" y="94"/>
                  </a:lnTo>
                  <a:cubicBezTo>
                    <a:pt x="235" y="29"/>
                    <a:pt x="189" y="1"/>
                    <a:pt x="1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6"/>
            <p:cNvSpPr/>
            <p:nvPr/>
          </p:nvSpPr>
          <p:spPr>
            <a:xfrm>
              <a:off x="3578500" y="2034600"/>
              <a:ext cx="43075" cy="228400"/>
            </a:xfrm>
            <a:custGeom>
              <a:avLst/>
              <a:gdLst/>
              <a:ahLst/>
              <a:cxnLst/>
              <a:rect l="l" t="t" r="r" b="b"/>
              <a:pathLst>
                <a:path w="1723" h="9136" extrusionOk="0">
                  <a:moveTo>
                    <a:pt x="140" y="1"/>
                  </a:moveTo>
                  <a:cubicBezTo>
                    <a:pt x="72" y="1"/>
                    <a:pt x="1" y="56"/>
                    <a:pt x="15" y="145"/>
                  </a:cubicBezTo>
                  <a:lnTo>
                    <a:pt x="41" y="145"/>
                  </a:lnTo>
                  <a:lnTo>
                    <a:pt x="1298" y="7966"/>
                  </a:lnTo>
                  <a:lnTo>
                    <a:pt x="1477" y="9043"/>
                  </a:lnTo>
                  <a:cubicBezTo>
                    <a:pt x="1488" y="9107"/>
                    <a:pt x="1535" y="9136"/>
                    <a:pt x="1583" y="9136"/>
                  </a:cubicBezTo>
                  <a:cubicBezTo>
                    <a:pt x="1651" y="9136"/>
                    <a:pt x="1723" y="9081"/>
                    <a:pt x="1708" y="8992"/>
                  </a:cubicBezTo>
                  <a:lnTo>
                    <a:pt x="426" y="1171"/>
                  </a:lnTo>
                  <a:lnTo>
                    <a:pt x="246" y="94"/>
                  </a:lnTo>
                  <a:cubicBezTo>
                    <a:pt x="235" y="29"/>
                    <a:pt x="189" y="1"/>
                    <a:pt x="1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6"/>
            <p:cNvSpPr/>
            <p:nvPr/>
          </p:nvSpPr>
          <p:spPr>
            <a:xfrm>
              <a:off x="3421425" y="2079075"/>
              <a:ext cx="40525" cy="213425"/>
            </a:xfrm>
            <a:custGeom>
              <a:avLst/>
              <a:gdLst/>
              <a:ahLst/>
              <a:cxnLst/>
              <a:rect l="l" t="t" r="r" b="b"/>
              <a:pathLst>
                <a:path w="1621" h="8537" extrusionOk="0">
                  <a:moveTo>
                    <a:pt x="153" y="0"/>
                  </a:moveTo>
                  <a:cubicBezTo>
                    <a:pt x="82" y="0"/>
                    <a:pt x="0" y="66"/>
                    <a:pt x="16" y="161"/>
                  </a:cubicBezTo>
                  <a:lnTo>
                    <a:pt x="1196" y="7418"/>
                  </a:lnTo>
                  <a:lnTo>
                    <a:pt x="1375" y="8443"/>
                  </a:lnTo>
                  <a:cubicBezTo>
                    <a:pt x="1375" y="8508"/>
                    <a:pt x="1420" y="8536"/>
                    <a:pt x="1470" y="8536"/>
                  </a:cubicBezTo>
                  <a:cubicBezTo>
                    <a:pt x="1540" y="8536"/>
                    <a:pt x="1621" y="8482"/>
                    <a:pt x="1606" y="8392"/>
                  </a:cubicBezTo>
                  <a:lnTo>
                    <a:pt x="426" y="1135"/>
                  </a:lnTo>
                  <a:lnTo>
                    <a:pt x="247" y="84"/>
                  </a:lnTo>
                  <a:cubicBezTo>
                    <a:pt x="237" y="25"/>
                    <a:pt x="197" y="0"/>
                    <a:pt x="1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6"/>
            <p:cNvSpPr/>
            <p:nvPr/>
          </p:nvSpPr>
          <p:spPr>
            <a:xfrm>
              <a:off x="3236175" y="2103200"/>
              <a:ext cx="39900" cy="210900"/>
            </a:xfrm>
            <a:custGeom>
              <a:avLst/>
              <a:gdLst/>
              <a:ahLst/>
              <a:cxnLst/>
              <a:rect l="l" t="t" r="r" b="b"/>
              <a:pathLst>
                <a:path w="1596" h="8436" extrusionOk="0">
                  <a:moveTo>
                    <a:pt x="140" y="1"/>
                  </a:moveTo>
                  <a:cubicBezTo>
                    <a:pt x="72" y="1"/>
                    <a:pt x="0" y="55"/>
                    <a:pt x="15" y="145"/>
                  </a:cubicBezTo>
                  <a:lnTo>
                    <a:pt x="1169" y="7325"/>
                  </a:lnTo>
                  <a:lnTo>
                    <a:pt x="1349" y="8350"/>
                  </a:lnTo>
                  <a:cubicBezTo>
                    <a:pt x="1359" y="8411"/>
                    <a:pt x="1401" y="8436"/>
                    <a:pt x="1446" y="8436"/>
                  </a:cubicBezTo>
                  <a:cubicBezTo>
                    <a:pt x="1516" y="8436"/>
                    <a:pt x="1595" y="8377"/>
                    <a:pt x="1580" y="8299"/>
                  </a:cubicBezTo>
                  <a:lnTo>
                    <a:pt x="426" y="1119"/>
                  </a:lnTo>
                  <a:lnTo>
                    <a:pt x="246" y="93"/>
                  </a:lnTo>
                  <a:cubicBezTo>
                    <a:pt x="235" y="29"/>
                    <a:pt x="189" y="1"/>
                    <a:pt x="1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6"/>
            <p:cNvSpPr/>
            <p:nvPr/>
          </p:nvSpPr>
          <p:spPr>
            <a:xfrm>
              <a:off x="3065000" y="2106900"/>
              <a:ext cx="39250" cy="207400"/>
            </a:xfrm>
            <a:custGeom>
              <a:avLst/>
              <a:gdLst/>
              <a:ahLst/>
              <a:cxnLst/>
              <a:rect l="l" t="t" r="r" b="b"/>
              <a:pathLst>
                <a:path w="1570" h="8296" extrusionOk="0">
                  <a:moveTo>
                    <a:pt x="151" y="1"/>
                  </a:moveTo>
                  <a:cubicBezTo>
                    <a:pt x="80" y="1"/>
                    <a:pt x="0" y="57"/>
                    <a:pt x="16" y="151"/>
                  </a:cubicBezTo>
                  <a:lnTo>
                    <a:pt x="1170" y="7202"/>
                  </a:lnTo>
                  <a:lnTo>
                    <a:pt x="1324" y="8202"/>
                  </a:lnTo>
                  <a:cubicBezTo>
                    <a:pt x="1334" y="8267"/>
                    <a:pt x="1381" y="8295"/>
                    <a:pt x="1430" y="8295"/>
                  </a:cubicBezTo>
                  <a:cubicBezTo>
                    <a:pt x="1498" y="8295"/>
                    <a:pt x="1569" y="8240"/>
                    <a:pt x="1554" y="8151"/>
                  </a:cubicBezTo>
                  <a:lnTo>
                    <a:pt x="426" y="1099"/>
                  </a:lnTo>
                  <a:lnTo>
                    <a:pt x="247" y="74"/>
                  </a:lnTo>
                  <a:cubicBezTo>
                    <a:pt x="237" y="24"/>
                    <a:pt x="195" y="1"/>
                    <a:pt x="1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6"/>
            <p:cNvSpPr/>
            <p:nvPr/>
          </p:nvSpPr>
          <p:spPr>
            <a:xfrm>
              <a:off x="2909875" y="2103200"/>
              <a:ext cx="39900" cy="210900"/>
            </a:xfrm>
            <a:custGeom>
              <a:avLst/>
              <a:gdLst/>
              <a:ahLst/>
              <a:cxnLst/>
              <a:rect l="l" t="t" r="r" b="b"/>
              <a:pathLst>
                <a:path w="1596" h="8436" extrusionOk="0">
                  <a:moveTo>
                    <a:pt x="140" y="1"/>
                  </a:moveTo>
                  <a:cubicBezTo>
                    <a:pt x="72" y="1"/>
                    <a:pt x="0" y="55"/>
                    <a:pt x="15" y="145"/>
                  </a:cubicBezTo>
                  <a:lnTo>
                    <a:pt x="1169" y="7325"/>
                  </a:lnTo>
                  <a:lnTo>
                    <a:pt x="1349" y="8350"/>
                  </a:lnTo>
                  <a:cubicBezTo>
                    <a:pt x="1359" y="8411"/>
                    <a:pt x="1401" y="8436"/>
                    <a:pt x="1446" y="8436"/>
                  </a:cubicBezTo>
                  <a:cubicBezTo>
                    <a:pt x="1516" y="8436"/>
                    <a:pt x="1595" y="8377"/>
                    <a:pt x="1580" y="8299"/>
                  </a:cubicBezTo>
                  <a:lnTo>
                    <a:pt x="426" y="1119"/>
                  </a:lnTo>
                  <a:lnTo>
                    <a:pt x="246" y="93"/>
                  </a:lnTo>
                  <a:cubicBezTo>
                    <a:pt x="235" y="29"/>
                    <a:pt x="189" y="1"/>
                    <a:pt x="1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6"/>
            <p:cNvSpPr/>
            <p:nvPr/>
          </p:nvSpPr>
          <p:spPr>
            <a:xfrm>
              <a:off x="4568025" y="1001125"/>
              <a:ext cx="576975" cy="1002525"/>
            </a:xfrm>
            <a:custGeom>
              <a:avLst/>
              <a:gdLst/>
              <a:ahLst/>
              <a:cxnLst/>
              <a:rect l="l" t="t" r="r" b="b"/>
              <a:pathLst>
                <a:path w="23079" h="40101" extrusionOk="0">
                  <a:moveTo>
                    <a:pt x="17238" y="1"/>
                  </a:moveTo>
                  <a:cubicBezTo>
                    <a:pt x="16589" y="1"/>
                    <a:pt x="15943" y="166"/>
                    <a:pt x="15360" y="482"/>
                  </a:cubicBezTo>
                  <a:cubicBezTo>
                    <a:pt x="13924" y="1354"/>
                    <a:pt x="12950" y="3020"/>
                    <a:pt x="12565" y="4636"/>
                  </a:cubicBezTo>
                  <a:cubicBezTo>
                    <a:pt x="12660" y="4186"/>
                    <a:pt x="13784" y="297"/>
                    <a:pt x="11829" y="297"/>
                  </a:cubicBezTo>
                  <a:cubicBezTo>
                    <a:pt x="11669" y="297"/>
                    <a:pt x="11487" y="323"/>
                    <a:pt x="11283" y="379"/>
                  </a:cubicBezTo>
                  <a:cubicBezTo>
                    <a:pt x="9847" y="764"/>
                    <a:pt x="7975" y="2405"/>
                    <a:pt x="8027" y="4072"/>
                  </a:cubicBezTo>
                  <a:cubicBezTo>
                    <a:pt x="8001" y="3277"/>
                    <a:pt x="7719" y="2533"/>
                    <a:pt x="7232" y="1943"/>
                  </a:cubicBezTo>
                  <a:cubicBezTo>
                    <a:pt x="6984" y="1646"/>
                    <a:pt x="6722" y="1525"/>
                    <a:pt x="6463" y="1525"/>
                  </a:cubicBezTo>
                  <a:cubicBezTo>
                    <a:pt x="6051" y="1525"/>
                    <a:pt x="5649" y="1832"/>
                    <a:pt x="5334" y="2225"/>
                  </a:cubicBezTo>
                  <a:cubicBezTo>
                    <a:pt x="2667" y="5533"/>
                    <a:pt x="3026" y="15970"/>
                    <a:pt x="7591" y="17201"/>
                  </a:cubicBezTo>
                  <a:cubicBezTo>
                    <a:pt x="7591" y="17201"/>
                    <a:pt x="4232" y="25406"/>
                    <a:pt x="1" y="34202"/>
                  </a:cubicBezTo>
                  <a:cubicBezTo>
                    <a:pt x="3008" y="36841"/>
                    <a:pt x="8114" y="40101"/>
                    <a:pt x="14811" y="40101"/>
                  </a:cubicBezTo>
                  <a:cubicBezTo>
                    <a:pt x="16052" y="40101"/>
                    <a:pt x="17347" y="39989"/>
                    <a:pt x="18694" y="39740"/>
                  </a:cubicBezTo>
                  <a:cubicBezTo>
                    <a:pt x="21258" y="30971"/>
                    <a:pt x="22976" y="21662"/>
                    <a:pt x="23079" y="12431"/>
                  </a:cubicBezTo>
                  <a:cubicBezTo>
                    <a:pt x="23079" y="12431"/>
                    <a:pt x="18514" y="11816"/>
                    <a:pt x="17822" y="8790"/>
                  </a:cubicBezTo>
                  <a:cubicBezTo>
                    <a:pt x="17489" y="7354"/>
                    <a:pt x="18002" y="5815"/>
                    <a:pt x="18540" y="4508"/>
                  </a:cubicBezTo>
                  <a:cubicBezTo>
                    <a:pt x="19002" y="3431"/>
                    <a:pt x="19797" y="1969"/>
                    <a:pt x="19156" y="815"/>
                  </a:cubicBezTo>
                  <a:cubicBezTo>
                    <a:pt x="18950" y="507"/>
                    <a:pt x="18643" y="251"/>
                    <a:pt x="18284" y="148"/>
                  </a:cubicBezTo>
                  <a:cubicBezTo>
                    <a:pt x="17941" y="49"/>
                    <a:pt x="17589" y="1"/>
                    <a:pt x="1723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6"/>
            <p:cNvSpPr/>
            <p:nvPr/>
          </p:nvSpPr>
          <p:spPr>
            <a:xfrm>
              <a:off x="4839850" y="1084825"/>
              <a:ext cx="77625" cy="209775"/>
            </a:xfrm>
            <a:custGeom>
              <a:avLst/>
              <a:gdLst/>
              <a:ahLst/>
              <a:cxnLst/>
              <a:rect l="l" t="t" r="r" b="b"/>
              <a:pathLst>
                <a:path w="3105" h="8391" extrusionOk="0">
                  <a:moveTo>
                    <a:pt x="1886" y="0"/>
                  </a:moveTo>
                  <a:cubicBezTo>
                    <a:pt x="1804" y="0"/>
                    <a:pt x="1722" y="39"/>
                    <a:pt x="1667" y="134"/>
                  </a:cubicBezTo>
                  <a:cubicBezTo>
                    <a:pt x="154" y="2570"/>
                    <a:pt x="0" y="6544"/>
                    <a:pt x="2616" y="8339"/>
                  </a:cubicBezTo>
                  <a:cubicBezTo>
                    <a:pt x="2665" y="8375"/>
                    <a:pt x="2714" y="8391"/>
                    <a:pt x="2759" y="8391"/>
                  </a:cubicBezTo>
                  <a:cubicBezTo>
                    <a:pt x="2971" y="8391"/>
                    <a:pt x="3105" y="8047"/>
                    <a:pt x="2872" y="7878"/>
                  </a:cubicBezTo>
                  <a:cubicBezTo>
                    <a:pt x="513" y="6237"/>
                    <a:pt x="795" y="2570"/>
                    <a:pt x="2128" y="390"/>
                  </a:cubicBezTo>
                  <a:cubicBezTo>
                    <a:pt x="2252" y="195"/>
                    <a:pt x="2070" y="0"/>
                    <a:pt x="18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6"/>
            <p:cNvSpPr/>
            <p:nvPr/>
          </p:nvSpPr>
          <p:spPr>
            <a:xfrm>
              <a:off x="4731500" y="1095300"/>
              <a:ext cx="94975" cy="211875"/>
            </a:xfrm>
            <a:custGeom>
              <a:avLst/>
              <a:gdLst/>
              <a:ahLst/>
              <a:cxnLst/>
              <a:rect l="l" t="t" r="r" b="b"/>
              <a:pathLst>
                <a:path w="3799" h="8475" extrusionOk="0">
                  <a:moveTo>
                    <a:pt x="1226" y="0"/>
                  </a:moveTo>
                  <a:cubicBezTo>
                    <a:pt x="1127" y="0"/>
                    <a:pt x="1026" y="53"/>
                    <a:pt x="975" y="176"/>
                  </a:cubicBezTo>
                  <a:cubicBezTo>
                    <a:pt x="0" y="3382"/>
                    <a:pt x="0" y="6664"/>
                    <a:pt x="3257" y="8433"/>
                  </a:cubicBezTo>
                  <a:cubicBezTo>
                    <a:pt x="3306" y="8462"/>
                    <a:pt x="3354" y="8474"/>
                    <a:pt x="3399" y="8474"/>
                  </a:cubicBezTo>
                  <a:cubicBezTo>
                    <a:pt x="3639" y="8474"/>
                    <a:pt x="3798" y="8123"/>
                    <a:pt x="3539" y="7972"/>
                  </a:cubicBezTo>
                  <a:cubicBezTo>
                    <a:pt x="488" y="6305"/>
                    <a:pt x="616" y="3228"/>
                    <a:pt x="1488" y="305"/>
                  </a:cubicBezTo>
                  <a:cubicBezTo>
                    <a:pt x="1518" y="120"/>
                    <a:pt x="1374" y="0"/>
                    <a:pt x="12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6"/>
            <p:cNvSpPr/>
            <p:nvPr/>
          </p:nvSpPr>
          <p:spPr>
            <a:xfrm>
              <a:off x="4527650" y="1791400"/>
              <a:ext cx="519275" cy="296000"/>
            </a:xfrm>
            <a:custGeom>
              <a:avLst/>
              <a:gdLst/>
              <a:ahLst/>
              <a:cxnLst/>
              <a:rect l="l" t="t" r="r" b="b"/>
              <a:pathLst>
                <a:path w="20771" h="11840" extrusionOk="0">
                  <a:moveTo>
                    <a:pt x="2846" y="1"/>
                  </a:moveTo>
                  <a:cubicBezTo>
                    <a:pt x="2436" y="872"/>
                    <a:pt x="2026" y="1719"/>
                    <a:pt x="1616" y="2591"/>
                  </a:cubicBezTo>
                  <a:cubicBezTo>
                    <a:pt x="1077" y="3693"/>
                    <a:pt x="539" y="4796"/>
                    <a:pt x="0" y="5873"/>
                  </a:cubicBezTo>
                  <a:cubicBezTo>
                    <a:pt x="2215" y="8066"/>
                    <a:pt x="7132" y="11840"/>
                    <a:pt x="14845" y="11840"/>
                  </a:cubicBezTo>
                  <a:cubicBezTo>
                    <a:pt x="16241" y="11840"/>
                    <a:pt x="17729" y="11716"/>
                    <a:pt x="19309" y="11437"/>
                  </a:cubicBezTo>
                  <a:cubicBezTo>
                    <a:pt x="19642" y="10335"/>
                    <a:pt x="19976" y="9232"/>
                    <a:pt x="20309" y="8129"/>
                  </a:cubicBezTo>
                  <a:cubicBezTo>
                    <a:pt x="20463" y="7591"/>
                    <a:pt x="20617" y="7027"/>
                    <a:pt x="20771" y="6463"/>
                  </a:cubicBezTo>
                  <a:cubicBezTo>
                    <a:pt x="16770" y="6232"/>
                    <a:pt x="8565" y="5103"/>
                    <a:pt x="28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6"/>
            <p:cNvSpPr/>
            <p:nvPr/>
          </p:nvSpPr>
          <p:spPr>
            <a:xfrm>
              <a:off x="3064750" y="4002425"/>
              <a:ext cx="1518050" cy="448750"/>
            </a:xfrm>
            <a:custGeom>
              <a:avLst/>
              <a:gdLst/>
              <a:ahLst/>
              <a:cxnLst/>
              <a:rect l="l" t="t" r="r" b="b"/>
              <a:pathLst>
                <a:path w="60722" h="17950" extrusionOk="0">
                  <a:moveTo>
                    <a:pt x="60080" y="0"/>
                  </a:moveTo>
                  <a:cubicBezTo>
                    <a:pt x="59414" y="693"/>
                    <a:pt x="58696" y="1385"/>
                    <a:pt x="57952" y="2001"/>
                  </a:cubicBezTo>
                  <a:cubicBezTo>
                    <a:pt x="57824" y="2129"/>
                    <a:pt x="57696" y="2257"/>
                    <a:pt x="57542" y="2360"/>
                  </a:cubicBezTo>
                  <a:cubicBezTo>
                    <a:pt x="55696" y="3898"/>
                    <a:pt x="53670" y="5231"/>
                    <a:pt x="51516" y="6334"/>
                  </a:cubicBezTo>
                  <a:cubicBezTo>
                    <a:pt x="51362" y="6411"/>
                    <a:pt x="51208" y="6514"/>
                    <a:pt x="51054" y="6591"/>
                  </a:cubicBezTo>
                  <a:cubicBezTo>
                    <a:pt x="48105" y="8052"/>
                    <a:pt x="45003" y="9180"/>
                    <a:pt x="41823" y="10027"/>
                  </a:cubicBezTo>
                  <a:cubicBezTo>
                    <a:pt x="41643" y="10052"/>
                    <a:pt x="41490" y="10104"/>
                    <a:pt x="41310" y="10155"/>
                  </a:cubicBezTo>
                  <a:cubicBezTo>
                    <a:pt x="38130" y="10950"/>
                    <a:pt x="34925" y="11514"/>
                    <a:pt x="31669" y="11873"/>
                  </a:cubicBezTo>
                  <a:lnTo>
                    <a:pt x="31130" y="11950"/>
                  </a:lnTo>
                  <a:cubicBezTo>
                    <a:pt x="28027" y="12283"/>
                    <a:pt x="24899" y="12437"/>
                    <a:pt x="21873" y="12488"/>
                  </a:cubicBezTo>
                  <a:lnTo>
                    <a:pt x="21335" y="12488"/>
                  </a:lnTo>
                  <a:cubicBezTo>
                    <a:pt x="21044" y="12490"/>
                    <a:pt x="20755" y="12492"/>
                    <a:pt x="20466" y="12492"/>
                  </a:cubicBezTo>
                  <a:cubicBezTo>
                    <a:pt x="17367" y="12492"/>
                    <a:pt x="14387" y="12368"/>
                    <a:pt x="11642" y="12181"/>
                  </a:cubicBezTo>
                  <a:cubicBezTo>
                    <a:pt x="11462" y="12181"/>
                    <a:pt x="11283" y="12155"/>
                    <a:pt x="11103" y="12155"/>
                  </a:cubicBezTo>
                  <a:cubicBezTo>
                    <a:pt x="8385" y="11950"/>
                    <a:pt x="5898" y="11693"/>
                    <a:pt x="3718" y="11411"/>
                  </a:cubicBezTo>
                  <a:cubicBezTo>
                    <a:pt x="3539" y="11386"/>
                    <a:pt x="3359" y="11360"/>
                    <a:pt x="3180" y="11334"/>
                  </a:cubicBezTo>
                  <a:lnTo>
                    <a:pt x="1462" y="11104"/>
                  </a:lnTo>
                  <a:cubicBezTo>
                    <a:pt x="1180" y="12129"/>
                    <a:pt x="641" y="13745"/>
                    <a:pt x="0" y="15694"/>
                  </a:cubicBezTo>
                  <a:cubicBezTo>
                    <a:pt x="693" y="15796"/>
                    <a:pt x="1359" y="15924"/>
                    <a:pt x="2052" y="16027"/>
                  </a:cubicBezTo>
                  <a:cubicBezTo>
                    <a:pt x="2231" y="16053"/>
                    <a:pt x="2411" y="16078"/>
                    <a:pt x="2590" y="16104"/>
                  </a:cubicBezTo>
                  <a:cubicBezTo>
                    <a:pt x="5308" y="16540"/>
                    <a:pt x="7924" y="16873"/>
                    <a:pt x="10411" y="17155"/>
                  </a:cubicBezTo>
                  <a:lnTo>
                    <a:pt x="10950" y="17206"/>
                  </a:lnTo>
                  <a:cubicBezTo>
                    <a:pt x="14668" y="17591"/>
                    <a:pt x="18155" y="17822"/>
                    <a:pt x="21360" y="17899"/>
                  </a:cubicBezTo>
                  <a:cubicBezTo>
                    <a:pt x="21540" y="17899"/>
                    <a:pt x="21719" y="17924"/>
                    <a:pt x="21899" y="17924"/>
                  </a:cubicBezTo>
                  <a:cubicBezTo>
                    <a:pt x="22641" y="17941"/>
                    <a:pt x="23382" y="17949"/>
                    <a:pt x="24124" y="17949"/>
                  </a:cubicBezTo>
                  <a:cubicBezTo>
                    <a:pt x="26843" y="17949"/>
                    <a:pt x="29559" y="17838"/>
                    <a:pt x="32258" y="17617"/>
                  </a:cubicBezTo>
                  <a:cubicBezTo>
                    <a:pt x="32438" y="17591"/>
                    <a:pt x="32643" y="17591"/>
                    <a:pt x="32822" y="17565"/>
                  </a:cubicBezTo>
                  <a:cubicBezTo>
                    <a:pt x="36336" y="17258"/>
                    <a:pt x="39823" y="16694"/>
                    <a:pt x="43259" y="15873"/>
                  </a:cubicBezTo>
                  <a:lnTo>
                    <a:pt x="43772" y="15745"/>
                  </a:lnTo>
                  <a:cubicBezTo>
                    <a:pt x="47080" y="14924"/>
                    <a:pt x="50285" y="13745"/>
                    <a:pt x="53311" y="12206"/>
                  </a:cubicBezTo>
                  <a:cubicBezTo>
                    <a:pt x="53465" y="12129"/>
                    <a:pt x="53644" y="12052"/>
                    <a:pt x="53798" y="11975"/>
                  </a:cubicBezTo>
                  <a:cubicBezTo>
                    <a:pt x="56080" y="10770"/>
                    <a:pt x="58183" y="9283"/>
                    <a:pt x="60055" y="7514"/>
                  </a:cubicBezTo>
                  <a:cubicBezTo>
                    <a:pt x="60209" y="7360"/>
                    <a:pt x="60362" y="7232"/>
                    <a:pt x="60491" y="7103"/>
                  </a:cubicBezTo>
                  <a:cubicBezTo>
                    <a:pt x="60568" y="7001"/>
                    <a:pt x="60645" y="6924"/>
                    <a:pt x="60721" y="6847"/>
                  </a:cubicBezTo>
                  <a:cubicBezTo>
                    <a:pt x="60414" y="4154"/>
                    <a:pt x="60260" y="2257"/>
                    <a:pt x="600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6"/>
            <p:cNvSpPr/>
            <p:nvPr/>
          </p:nvSpPr>
          <p:spPr>
            <a:xfrm>
              <a:off x="3116025" y="4286425"/>
              <a:ext cx="41700" cy="118600"/>
            </a:xfrm>
            <a:custGeom>
              <a:avLst/>
              <a:gdLst/>
              <a:ahLst/>
              <a:cxnLst/>
              <a:rect l="l" t="t" r="r" b="b"/>
              <a:pathLst>
                <a:path w="1668" h="4744" extrusionOk="0">
                  <a:moveTo>
                    <a:pt x="1129" y="0"/>
                  </a:moveTo>
                  <a:cubicBezTo>
                    <a:pt x="821" y="1564"/>
                    <a:pt x="462" y="3128"/>
                    <a:pt x="1" y="4667"/>
                  </a:cubicBezTo>
                  <a:cubicBezTo>
                    <a:pt x="180" y="4718"/>
                    <a:pt x="360" y="4744"/>
                    <a:pt x="539" y="4744"/>
                  </a:cubicBezTo>
                  <a:cubicBezTo>
                    <a:pt x="1001" y="3205"/>
                    <a:pt x="1360" y="1641"/>
                    <a:pt x="1667" y="77"/>
                  </a:cubicBezTo>
                  <a:cubicBezTo>
                    <a:pt x="1488" y="26"/>
                    <a:pt x="1308" y="26"/>
                    <a:pt x="1129" y="0"/>
                  </a:cubicBezTo>
                  <a:close/>
                </a:path>
              </a:pathLst>
            </a:custGeom>
            <a:solidFill>
              <a:srgbClr val="BCB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6"/>
            <p:cNvSpPr/>
            <p:nvPr/>
          </p:nvSpPr>
          <p:spPr>
            <a:xfrm>
              <a:off x="3325025" y="4306275"/>
              <a:ext cx="30775" cy="126325"/>
            </a:xfrm>
            <a:custGeom>
              <a:avLst/>
              <a:gdLst/>
              <a:ahLst/>
              <a:cxnLst/>
              <a:rect l="l" t="t" r="r" b="b"/>
              <a:pathLst>
                <a:path w="1231" h="5053" extrusionOk="0">
                  <a:moveTo>
                    <a:pt x="692" y="1"/>
                  </a:moveTo>
                  <a:cubicBezTo>
                    <a:pt x="410" y="1668"/>
                    <a:pt x="180" y="3334"/>
                    <a:pt x="0" y="5001"/>
                  </a:cubicBezTo>
                  <a:lnTo>
                    <a:pt x="539" y="5052"/>
                  </a:lnTo>
                  <a:cubicBezTo>
                    <a:pt x="718" y="3386"/>
                    <a:pt x="949" y="1719"/>
                    <a:pt x="1231" y="52"/>
                  </a:cubicBezTo>
                  <a:cubicBezTo>
                    <a:pt x="1051" y="27"/>
                    <a:pt x="872" y="27"/>
                    <a:pt x="692" y="1"/>
                  </a:cubicBezTo>
                  <a:close/>
                </a:path>
              </a:pathLst>
            </a:custGeom>
            <a:solidFill>
              <a:srgbClr val="BCB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6"/>
            <p:cNvSpPr/>
            <p:nvPr/>
          </p:nvSpPr>
          <p:spPr>
            <a:xfrm>
              <a:off x="3596825" y="4314625"/>
              <a:ext cx="15400" cy="135925"/>
            </a:xfrm>
            <a:custGeom>
              <a:avLst/>
              <a:gdLst/>
              <a:ahLst/>
              <a:cxnLst/>
              <a:rect l="l" t="t" r="r" b="b"/>
              <a:pathLst>
                <a:path w="616" h="5437" extrusionOk="0">
                  <a:moveTo>
                    <a:pt x="52" y="0"/>
                  </a:moveTo>
                  <a:cubicBezTo>
                    <a:pt x="0" y="1821"/>
                    <a:pt x="26" y="3616"/>
                    <a:pt x="77" y="5436"/>
                  </a:cubicBezTo>
                  <a:lnTo>
                    <a:pt x="616" y="5436"/>
                  </a:lnTo>
                  <a:cubicBezTo>
                    <a:pt x="565" y="3641"/>
                    <a:pt x="539" y="1821"/>
                    <a:pt x="590" y="0"/>
                  </a:cubicBezTo>
                  <a:close/>
                </a:path>
              </a:pathLst>
            </a:custGeom>
            <a:solidFill>
              <a:srgbClr val="BCB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6"/>
            <p:cNvSpPr/>
            <p:nvPr/>
          </p:nvSpPr>
          <p:spPr>
            <a:xfrm>
              <a:off x="3843000" y="4299875"/>
              <a:ext cx="42325" cy="143625"/>
            </a:xfrm>
            <a:custGeom>
              <a:avLst/>
              <a:gdLst/>
              <a:ahLst/>
              <a:cxnLst/>
              <a:rect l="l" t="t" r="r" b="b"/>
              <a:pathLst>
                <a:path w="1693" h="5745" extrusionOk="0">
                  <a:moveTo>
                    <a:pt x="539" y="0"/>
                  </a:moveTo>
                  <a:lnTo>
                    <a:pt x="0" y="52"/>
                  </a:lnTo>
                  <a:cubicBezTo>
                    <a:pt x="257" y="1283"/>
                    <a:pt x="513" y="2513"/>
                    <a:pt x="769" y="3744"/>
                  </a:cubicBezTo>
                  <a:cubicBezTo>
                    <a:pt x="872" y="4308"/>
                    <a:pt x="898" y="5103"/>
                    <a:pt x="1128" y="5744"/>
                  </a:cubicBezTo>
                  <a:cubicBezTo>
                    <a:pt x="1308" y="5719"/>
                    <a:pt x="1487" y="5693"/>
                    <a:pt x="1692" y="5693"/>
                  </a:cubicBezTo>
                  <a:cubicBezTo>
                    <a:pt x="1308" y="4898"/>
                    <a:pt x="1231" y="3411"/>
                    <a:pt x="1128" y="2821"/>
                  </a:cubicBezTo>
                  <a:lnTo>
                    <a:pt x="539" y="0"/>
                  </a:lnTo>
                  <a:close/>
                </a:path>
              </a:pathLst>
            </a:custGeom>
            <a:solidFill>
              <a:srgbClr val="BCB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6"/>
            <p:cNvSpPr/>
            <p:nvPr/>
          </p:nvSpPr>
          <p:spPr>
            <a:xfrm>
              <a:off x="4097500" y="4253075"/>
              <a:ext cx="61550" cy="146200"/>
            </a:xfrm>
            <a:custGeom>
              <a:avLst/>
              <a:gdLst/>
              <a:ahLst/>
              <a:cxnLst/>
              <a:rect l="l" t="t" r="r" b="b"/>
              <a:pathLst>
                <a:path w="2462" h="5848" extrusionOk="0">
                  <a:moveTo>
                    <a:pt x="513" y="1"/>
                  </a:moveTo>
                  <a:cubicBezTo>
                    <a:pt x="333" y="52"/>
                    <a:pt x="180" y="78"/>
                    <a:pt x="0" y="129"/>
                  </a:cubicBezTo>
                  <a:cubicBezTo>
                    <a:pt x="718" y="2001"/>
                    <a:pt x="1385" y="3924"/>
                    <a:pt x="1949" y="5847"/>
                  </a:cubicBezTo>
                  <a:lnTo>
                    <a:pt x="2462" y="5719"/>
                  </a:lnTo>
                  <a:cubicBezTo>
                    <a:pt x="1898" y="3796"/>
                    <a:pt x="1257" y="1872"/>
                    <a:pt x="513" y="1"/>
                  </a:cubicBezTo>
                  <a:close/>
                </a:path>
              </a:pathLst>
            </a:custGeom>
            <a:solidFill>
              <a:srgbClr val="BCB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6"/>
            <p:cNvSpPr/>
            <p:nvPr/>
          </p:nvSpPr>
          <p:spPr>
            <a:xfrm>
              <a:off x="4341100" y="4160775"/>
              <a:ext cx="67975" cy="146825"/>
            </a:xfrm>
            <a:custGeom>
              <a:avLst/>
              <a:gdLst/>
              <a:ahLst/>
              <a:cxnLst/>
              <a:rect l="l" t="t" r="r" b="b"/>
              <a:pathLst>
                <a:path w="2719" h="5873" extrusionOk="0">
                  <a:moveTo>
                    <a:pt x="462" y="0"/>
                  </a:moveTo>
                  <a:cubicBezTo>
                    <a:pt x="308" y="77"/>
                    <a:pt x="154" y="180"/>
                    <a:pt x="0" y="257"/>
                  </a:cubicBezTo>
                  <a:cubicBezTo>
                    <a:pt x="667" y="2154"/>
                    <a:pt x="1436" y="4026"/>
                    <a:pt x="2257" y="5872"/>
                  </a:cubicBezTo>
                  <a:cubicBezTo>
                    <a:pt x="2411" y="5795"/>
                    <a:pt x="2564" y="5718"/>
                    <a:pt x="2718" y="5641"/>
                  </a:cubicBezTo>
                  <a:cubicBezTo>
                    <a:pt x="1898" y="3795"/>
                    <a:pt x="1154" y="1898"/>
                    <a:pt x="462" y="0"/>
                  </a:cubicBezTo>
                  <a:close/>
                </a:path>
              </a:pathLst>
            </a:custGeom>
            <a:solidFill>
              <a:srgbClr val="BCB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6"/>
            <p:cNvSpPr/>
            <p:nvPr/>
          </p:nvSpPr>
          <p:spPr>
            <a:xfrm>
              <a:off x="4503275" y="4053075"/>
              <a:ext cx="73100" cy="137200"/>
            </a:xfrm>
            <a:custGeom>
              <a:avLst/>
              <a:gdLst/>
              <a:ahLst/>
              <a:cxnLst/>
              <a:rect l="l" t="t" r="r" b="b"/>
              <a:pathLst>
                <a:path w="2924" h="5488" extrusionOk="0">
                  <a:moveTo>
                    <a:pt x="411" y="0"/>
                  </a:moveTo>
                  <a:cubicBezTo>
                    <a:pt x="283" y="128"/>
                    <a:pt x="155" y="231"/>
                    <a:pt x="1" y="359"/>
                  </a:cubicBezTo>
                  <a:cubicBezTo>
                    <a:pt x="796" y="2103"/>
                    <a:pt x="1821" y="3718"/>
                    <a:pt x="2514" y="5488"/>
                  </a:cubicBezTo>
                  <a:lnTo>
                    <a:pt x="2924" y="5077"/>
                  </a:lnTo>
                  <a:cubicBezTo>
                    <a:pt x="2206" y="3334"/>
                    <a:pt x="1180" y="1718"/>
                    <a:pt x="411" y="0"/>
                  </a:cubicBezTo>
                  <a:close/>
                </a:path>
              </a:pathLst>
            </a:custGeom>
            <a:solidFill>
              <a:srgbClr val="BCB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ubtitle 2">
            <a:extLst>
              <a:ext uri="{FF2B5EF4-FFF2-40B4-BE49-F238E27FC236}">
                <a16:creationId xmlns:a16="http://schemas.microsoft.com/office/drawing/2014/main" id="{8E0D3F9B-491C-2445-A61E-5F6A6143EA98}"/>
              </a:ext>
            </a:extLst>
          </p:cNvPr>
          <p:cNvSpPr>
            <a:spLocks noGrp="1"/>
          </p:cNvSpPr>
          <p:nvPr>
            <p:ph type="subTitle" idx="1"/>
          </p:nvPr>
        </p:nvSpPr>
        <p:spPr/>
        <p:txBody>
          <a:bodyPr/>
          <a:lstStyle/>
          <a:p>
            <a:endParaRPr lang="en-US"/>
          </a:p>
        </p:txBody>
      </p:sp>
      <p:pic>
        <p:nvPicPr>
          <p:cNvPr id="2050" name="Picture 2">
            <a:extLst>
              <a:ext uri="{FF2B5EF4-FFF2-40B4-BE49-F238E27FC236}">
                <a16:creationId xmlns:a16="http://schemas.microsoft.com/office/drawing/2014/main" id="{BE951019-576F-694D-9959-802E92EC2C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643" y="1320575"/>
            <a:ext cx="5397502" cy="3804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70057-6D2F-704F-875D-3092740C30C3}"/>
              </a:ext>
            </a:extLst>
          </p:cNvPr>
          <p:cNvSpPr>
            <a:spLocks noGrp="1"/>
          </p:cNvSpPr>
          <p:nvPr>
            <p:ph type="title"/>
          </p:nvPr>
        </p:nvSpPr>
        <p:spPr/>
        <p:txBody>
          <a:bodyPr/>
          <a:lstStyle/>
          <a:p>
            <a:r>
              <a:rPr lang="en-US" dirty="0"/>
              <a:t>CONFLICT AND TERRORISM-</a:t>
            </a:r>
          </a:p>
        </p:txBody>
      </p:sp>
      <p:sp>
        <p:nvSpPr>
          <p:cNvPr id="4" name="Rectangle 1">
            <a:extLst>
              <a:ext uri="{FF2B5EF4-FFF2-40B4-BE49-F238E27FC236}">
                <a16:creationId xmlns:a16="http://schemas.microsoft.com/office/drawing/2014/main" id="{1F12F121-D778-DD40-87B7-E7144F8A64CE}"/>
              </a:ext>
            </a:extLst>
          </p:cNvPr>
          <p:cNvSpPr>
            <a:spLocks noGrp="1" noChangeArrowheads="1"/>
          </p:cNvSpPr>
          <p:nvPr>
            <p:ph type="body" idx="1"/>
          </p:nvPr>
        </p:nvSpPr>
        <p:spPr bwMode="auto">
          <a:xfrm>
            <a:off x="720001" y="2076175"/>
            <a:ext cx="3140800" cy="14311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kumimoji="0" lang="en-US" altLang="en-US" sz="1800" b="0" i="0" u="none" strike="noStrike" cap="none" normalizeH="0" baseline="0" dirty="0">
                <a:ln>
                  <a:noFill/>
                </a:ln>
                <a:solidFill>
                  <a:schemeClr val="tx1"/>
                </a:solidFill>
                <a:effectLst/>
                <a:latin typeface="Georgia" panose="02040502050405020303" pitchFamily="18" charset="0"/>
              </a:rPr>
              <a:t>Here, we see that , maximum of this kind of deaths were caused in the year 2015-2020. The graph is sloping </a:t>
            </a:r>
            <a:r>
              <a:rPr lang="en-US" altLang="en-US" sz="1800" dirty="0">
                <a:solidFill>
                  <a:schemeClr val="tx1"/>
                </a:solidFill>
                <a:latin typeface="Georgia" panose="02040502050405020303" pitchFamily="18" charset="0"/>
              </a:rPr>
              <a:t>up</a:t>
            </a:r>
            <a:r>
              <a:rPr kumimoji="0" lang="en-US" altLang="en-US" sz="1800" b="0" i="0" u="none" strike="noStrike" cap="none" normalizeH="0" baseline="0" dirty="0">
                <a:ln>
                  <a:noFill/>
                </a:ln>
                <a:solidFill>
                  <a:schemeClr val="tx1"/>
                </a:solidFill>
                <a:effectLst/>
                <a:latin typeface="Georgia" panose="02040502050405020303" pitchFamily="18" charset="0"/>
              </a:rPr>
              <a:t>wards which is dangerous.</a:t>
            </a:r>
          </a:p>
        </p:txBody>
      </p:sp>
      <p:pic>
        <p:nvPicPr>
          <p:cNvPr id="5122" name="Picture 2">
            <a:extLst>
              <a:ext uri="{FF2B5EF4-FFF2-40B4-BE49-F238E27FC236}">
                <a16:creationId xmlns:a16="http://schemas.microsoft.com/office/drawing/2014/main" id="{A7232222-20E5-C449-9F21-4293345983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0800" y="1371075"/>
            <a:ext cx="5283200" cy="3327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796542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70057-6D2F-704F-875D-3092740C30C3}"/>
              </a:ext>
            </a:extLst>
          </p:cNvPr>
          <p:cNvSpPr>
            <a:spLocks noGrp="1"/>
          </p:cNvSpPr>
          <p:nvPr>
            <p:ph type="title"/>
          </p:nvPr>
        </p:nvSpPr>
        <p:spPr/>
        <p:txBody>
          <a:bodyPr/>
          <a:lstStyle/>
          <a:p>
            <a:r>
              <a:rPr lang="en-US" dirty="0"/>
              <a:t>DIABETES MELLITUS-</a:t>
            </a:r>
          </a:p>
        </p:txBody>
      </p:sp>
      <p:sp>
        <p:nvSpPr>
          <p:cNvPr id="4" name="Rectangle 1">
            <a:extLst>
              <a:ext uri="{FF2B5EF4-FFF2-40B4-BE49-F238E27FC236}">
                <a16:creationId xmlns:a16="http://schemas.microsoft.com/office/drawing/2014/main" id="{DD97F930-B7FD-D947-A1BD-26B0C2789D1B}"/>
              </a:ext>
            </a:extLst>
          </p:cNvPr>
          <p:cNvSpPr>
            <a:spLocks noGrp="1" noChangeArrowheads="1"/>
          </p:cNvSpPr>
          <p:nvPr>
            <p:ph type="body" idx="1"/>
          </p:nvPr>
        </p:nvSpPr>
        <p:spPr bwMode="auto">
          <a:xfrm>
            <a:off x="720000" y="1972142"/>
            <a:ext cx="2973886" cy="1708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kumimoji="0" lang="en-US" altLang="en-US" sz="1800" b="0" i="0" u="none" strike="noStrike" cap="none" normalizeH="0" baseline="0" dirty="0">
                <a:ln>
                  <a:noFill/>
                </a:ln>
                <a:solidFill>
                  <a:schemeClr val="tx1"/>
                </a:solidFill>
                <a:effectLst/>
                <a:latin typeface="Georgia" panose="02040502050405020303" pitchFamily="18" charset="0"/>
              </a:rPr>
              <a:t>Here, we see that , maximum of this kind of deaths were caused in the year 2015-2020. The graph is sloping </a:t>
            </a:r>
            <a:r>
              <a:rPr lang="en-US" altLang="en-US" sz="1800" dirty="0">
                <a:solidFill>
                  <a:schemeClr val="tx1"/>
                </a:solidFill>
                <a:latin typeface="Georgia" panose="02040502050405020303" pitchFamily="18" charset="0"/>
              </a:rPr>
              <a:t>up</a:t>
            </a:r>
            <a:r>
              <a:rPr kumimoji="0" lang="en-US" altLang="en-US" sz="1800" b="0" i="0" u="none" strike="noStrike" cap="none" normalizeH="0" baseline="0" dirty="0">
                <a:ln>
                  <a:noFill/>
                </a:ln>
                <a:solidFill>
                  <a:schemeClr val="tx1"/>
                </a:solidFill>
                <a:effectLst/>
                <a:latin typeface="Georgia" panose="02040502050405020303" pitchFamily="18" charset="0"/>
              </a:rPr>
              <a:t>wards which is dangerous.</a:t>
            </a:r>
          </a:p>
        </p:txBody>
      </p:sp>
      <p:pic>
        <p:nvPicPr>
          <p:cNvPr id="6146" name="Picture 2">
            <a:extLst>
              <a:ext uri="{FF2B5EF4-FFF2-40B4-BE49-F238E27FC236}">
                <a16:creationId xmlns:a16="http://schemas.microsoft.com/office/drawing/2014/main" id="{82E02841-AA15-CD40-B6AD-55852B893A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93885" y="1162522"/>
            <a:ext cx="5283200" cy="3327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057956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70057-6D2F-704F-875D-3092740C30C3}"/>
              </a:ext>
            </a:extLst>
          </p:cNvPr>
          <p:cNvSpPr>
            <a:spLocks noGrp="1"/>
          </p:cNvSpPr>
          <p:nvPr>
            <p:ph type="title"/>
          </p:nvPr>
        </p:nvSpPr>
        <p:spPr/>
        <p:txBody>
          <a:bodyPr/>
          <a:lstStyle/>
          <a:p>
            <a:r>
              <a:rPr lang="en-US" dirty="0"/>
              <a:t>CHRONIC KIDNEY DISEASE-</a:t>
            </a:r>
          </a:p>
        </p:txBody>
      </p:sp>
      <p:sp>
        <p:nvSpPr>
          <p:cNvPr id="5" name="Rectangle 1">
            <a:extLst>
              <a:ext uri="{FF2B5EF4-FFF2-40B4-BE49-F238E27FC236}">
                <a16:creationId xmlns:a16="http://schemas.microsoft.com/office/drawing/2014/main" id="{63A8F8E7-622E-574E-B3D0-0D17B74DDAD6}"/>
              </a:ext>
            </a:extLst>
          </p:cNvPr>
          <p:cNvSpPr>
            <a:spLocks noGrp="1" noChangeArrowheads="1"/>
          </p:cNvSpPr>
          <p:nvPr>
            <p:ph type="body" idx="1"/>
          </p:nvPr>
        </p:nvSpPr>
        <p:spPr bwMode="auto">
          <a:xfrm>
            <a:off x="720000" y="2058147"/>
            <a:ext cx="3140800" cy="1277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kumimoji="0" lang="en-US" altLang="en-US" sz="1600" b="0" i="0" u="none" strike="noStrike" cap="none" normalizeH="0" baseline="0" dirty="0">
                <a:ln>
                  <a:noFill/>
                </a:ln>
                <a:solidFill>
                  <a:schemeClr val="tx1"/>
                </a:solidFill>
                <a:effectLst/>
                <a:latin typeface="Georgia" panose="02040502050405020303" pitchFamily="18" charset="0"/>
              </a:rPr>
              <a:t>Here, we see that , maximum of this kind of deaths were caused in the year 2015-2020. The graph is sloping </a:t>
            </a:r>
            <a:r>
              <a:rPr lang="en-US" altLang="en-US" sz="1600" dirty="0">
                <a:solidFill>
                  <a:schemeClr val="tx1"/>
                </a:solidFill>
                <a:latin typeface="Georgia" panose="02040502050405020303" pitchFamily="18" charset="0"/>
              </a:rPr>
              <a:t>up</a:t>
            </a:r>
            <a:r>
              <a:rPr kumimoji="0" lang="en-US" altLang="en-US" sz="1600" b="0" i="0" u="none" strike="noStrike" cap="none" normalizeH="0" baseline="0" dirty="0">
                <a:ln>
                  <a:noFill/>
                </a:ln>
                <a:solidFill>
                  <a:schemeClr val="tx1"/>
                </a:solidFill>
                <a:effectLst/>
                <a:latin typeface="Georgia" panose="02040502050405020303" pitchFamily="18" charset="0"/>
              </a:rPr>
              <a:t>wards which is dangerous.</a:t>
            </a:r>
          </a:p>
        </p:txBody>
      </p:sp>
      <p:pic>
        <p:nvPicPr>
          <p:cNvPr id="7170" name="Picture 2">
            <a:extLst>
              <a:ext uri="{FF2B5EF4-FFF2-40B4-BE49-F238E27FC236}">
                <a16:creationId xmlns:a16="http://schemas.microsoft.com/office/drawing/2014/main" id="{58D7DDDF-CAF0-4A46-9D7A-3C73F62800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0800" y="1371075"/>
            <a:ext cx="5283200" cy="3327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095302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70057-6D2F-704F-875D-3092740C30C3}"/>
              </a:ext>
            </a:extLst>
          </p:cNvPr>
          <p:cNvSpPr>
            <a:spLocks noGrp="1"/>
          </p:cNvSpPr>
          <p:nvPr>
            <p:ph type="title"/>
          </p:nvPr>
        </p:nvSpPr>
        <p:spPr/>
        <p:txBody>
          <a:bodyPr/>
          <a:lstStyle/>
          <a:p>
            <a:r>
              <a:rPr lang="en-US" dirty="0"/>
              <a:t>POISONINGS-</a:t>
            </a:r>
          </a:p>
        </p:txBody>
      </p:sp>
      <p:sp>
        <p:nvSpPr>
          <p:cNvPr id="5" name="Rectangle 1">
            <a:extLst>
              <a:ext uri="{FF2B5EF4-FFF2-40B4-BE49-F238E27FC236}">
                <a16:creationId xmlns:a16="http://schemas.microsoft.com/office/drawing/2014/main" id="{D5815E9B-207A-5F4D-9CCE-727829535261}"/>
              </a:ext>
            </a:extLst>
          </p:cNvPr>
          <p:cNvSpPr>
            <a:spLocks noGrp="1" noChangeArrowheads="1"/>
          </p:cNvSpPr>
          <p:nvPr>
            <p:ph type="body" idx="1"/>
          </p:nvPr>
        </p:nvSpPr>
        <p:spPr bwMode="auto">
          <a:xfrm>
            <a:off x="720000" y="2160152"/>
            <a:ext cx="3217000" cy="1277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kumimoji="0" lang="en-US" altLang="en-US" sz="1600" b="0" i="0" u="none" strike="noStrike" cap="none" normalizeH="0" baseline="0" dirty="0">
                <a:ln>
                  <a:noFill/>
                </a:ln>
                <a:solidFill>
                  <a:schemeClr val="tx1"/>
                </a:solidFill>
                <a:effectLst/>
                <a:latin typeface="Georgia" panose="02040502050405020303" pitchFamily="18" charset="0"/>
              </a:rPr>
              <a:t>Here, we see that , maximum of this kind of deaths were caused in the year 2010-2015. The graph is sloping </a:t>
            </a:r>
            <a:r>
              <a:rPr lang="en-US" altLang="en-US" sz="1600" dirty="0">
                <a:solidFill>
                  <a:schemeClr val="tx1"/>
                </a:solidFill>
                <a:latin typeface="Georgia" panose="02040502050405020303" pitchFamily="18" charset="0"/>
              </a:rPr>
              <a:t>down</a:t>
            </a:r>
            <a:r>
              <a:rPr kumimoji="0" lang="en-US" altLang="en-US" sz="1600" b="0" i="0" u="none" strike="noStrike" cap="none" normalizeH="0" baseline="0" dirty="0">
                <a:ln>
                  <a:noFill/>
                </a:ln>
                <a:solidFill>
                  <a:schemeClr val="tx1"/>
                </a:solidFill>
                <a:effectLst/>
                <a:latin typeface="Georgia" panose="02040502050405020303" pitchFamily="18" charset="0"/>
              </a:rPr>
              <a:t>wards which is not dangerous.</a:t>
            </a:r>
          </a:p>
        </p:txBody>
      </p:sp>
      <p:pic>
        <p:nvPicPr>
          <p:cNvPr id="8194" name="Picture 2">
            <a:extLst>
              <a:ext uri="{FF2B5EF4-FFF2-40B4-BE49-F238E27FC236}">
                <a16:creationId xmlns:a16="http://schemas.microsoft.com/office/drawing/2014/main" id="{0C08AA42-EA15-2549-AFB4-78EFC4C01F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37000" y="1371075"/>
            <a:ext cx="5207000" cy="3327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660269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70057-6D2F-704F-875D-3092740C30C3}"/>
              </a:ext>
            </a:extLst>
          </p:cNvPr>
          <p:cNvSpPr>
            <a:spLocks noGrp="1"/>
          </p:cNvSpPr>
          <p:nvPr>
            <p:ph type="title"/>
          </p:nvPr>
        </p:nvSpPr>
        <p:spPr/>
        <p:txBody>
          <a:bodyPr/>
          <a:lstStyle/>
          <a:p>
            <a:r>
              <a:rPr lang="en-US" dirty="0"/>
              <a:t>PROTEIN-ENERGY MALNUTRITION-</a:t>
            </a:r>
          </a:p>
        </p:txBody>
      </p:sp>
      <p:sp>
        <p:nvSpPr>
          <p:cNvPr id="5" name="Rectangle 1">
            <a:extLst>
              <a:ext uri="{FF2B5EF4-FFF2-40B4-BE49-F238E27FC236}">
                <a16:creationId xmlns:a16="http://schemas.microsoft.com/office/drawing/2014/main" id="{D7259C51-1F4F-D944-9BDB-852A105A1F65}"/>
              </a:ext>
            </a:extLst>
          </p:cNvPr>
          <p:cNvSpPr>
            <a:spLocks noGrp="1" noChangeArrowheads="1"/>
          </p:cNvSpPr>
          <p:nvPr>
            <p:ph type="body" idx="1"/>
          </p:nvPr>
        </p:nvSpPr>
        <p:spPr bwMode="auto">
          <a:xfrm>
            <a:off x="720001" y="2203421"/>
            <a:ext cx="3140800" cy="1277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kumimoji="0" lang="en-US" altLang="en-US" sz="1600" b="0" i="0" u="none" strike="noStrike" cap="none" normalizeH="0" baseline="0" dirty="0">
                <a:ln>
                  <a:noFill/>
                </a:ln>
                <a:solidFill>
                  <a:schemeClr val="tx1"/>
                </a:solidFill>
                <a:effectLst/>
                <a:latin typeface="Georgia" panose="02040502050405020303" pitchFamily="18" charset="0"/>
              </a:rPr>
              <a:t>Here, we see that , maximum of this kind of deaths were caused in the year 1990-1995. The graph is sloping </a:t>
            </a:r>
            <a:r>
              <a:rPr lang="en-US" altLang="en-US" sz="1600" dirty="0">
                <a:solidFill>
                  <a:schemeClr val="tx1"/>
                </a:solidFill>
                <a:latin typeface="Georgia" panose="02040502050405020303" pitchFamily="18" charset="0"/>
              </a:rPr>
              <a:t>down</a:t>
            </a:r>
            <a:r>
              <a:rPr kumimoji="0" lang="en-US" altLang="en-US" sz="1600" b="0" i="0" u="none" strike="noStrike" cap="none" normalizeH="0" baseline="0" dirty="0">
                <a:ln>
                  <a:noFill/>
                </a:ln>
                <a:solidFill>
                  <a:schemeClr val="tx1"/>
                </a:solidFill>
                <a:effectLst/>
                <a:latin typeface="Georgia" panose="02040502050405020303" pitchFamily="18" charset="0"/>
              </a:rPr>
              <a:t>wards which is not dangerous.</a:t>
            </a:r>
          </a:p>
        </p:txBody>
      </p:sp>
      <p:pic>
        <p:nvPicPr>
          <p:cNvPr id="9218" name="Picture 2">
            <a:extLst>
              <a:ext uri="{FF2B5EF4-FFF2-40B4-BE49-F238E27FC236}">
                <a16:creationId xmlns:a16="http://schemas.microsoft.com/office/drawing/2014/main" id="{37A7EE22-375C-5748-BA02-0D3C055239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0800" y="1371075"/>
            <a:ext cx="5283200" cy="3327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297140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70057-6D2F-704F-875D-3092740C30C3}"/>
              </a:ext>
            </a:extLst>
          </p:cNvPr>
          <p:cNvSpPr>
            <a:spLocks noGrp="1"/>
          </p:cNvSpPr>
          <p:nvPr>
            <p:ph type="title"/>
          </p:nvPr>
        </p:nvSpPr>
        <p:spPr/>
        <p:txBody>
          <a:bodyPr/>
          <a:lstStyle/>
          <a:p>
            <a:r>
              <a:rPr lang="en-US" dirty="0"/>
              <a:t>ROAD INJURIES-</a:t>
            </a:r>
          </a:p>
        </p:txBody>
      </p:sp>
      <p:sp>
        <p:nvSpPr>
          <p:cNvPr id="5" name="Rectangle 1">
            <a:extLst>
              <a:ext uri="{FF2B5EF4-FFF2-40B4-BE49-F238E27FC236}">
                <a16:creationId xmlns:a16="http://schemas.microsoft.com/office/drawing/2014/main" id="{04D66682-7F7F-EB45-BF94-FCE87998464F}"/>
              </a:ext>
            </a:extLst>
          </p:cNvPr>
          <p:cNvSpPr>
            <a:spLocks noGrp="1" noChangeArrowheads="1"/>
          </p:cNvSpPr>
          <p:nvPr>
            <p:ph type="body" idx="1"/>
          </p:nvPr>
        </p:nvSpPr>
        <p:spPr bwMode="auto">
          <a:xfrm>
            <a:off x="600731" y="2168583"/>
            <a:ext cx="3260069" cy="1277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kumimoji="0" lang="en-US" altLang="en-US" sz="1600" b="0" i="0" u="none" strike="noStrike" cap="none" normalizeH="0" baseline="0" dirty="0">
                <a:ln>
                  <a:noFill/>
                </a:ln>
                <a:solidFill>
                  <a:schemeClr val="tx1"/>
                </a:solidFill>
                <a:effectLst/>
                <a:latin typeface="Georgia" panose="02040502050405020303" pitchFamily="18" charset="0"/>
              </a:rPr>
              <a:t>Here, we see that , maximum of this kind of deaths were caused in the year 2005-2010. The graph is sloping </a:t>
            </a:r>
            <a:r>
              <a:rPr lang="en-US" altLang="en-US" sz="1600" dirty="0">
                <a:solidFill>
                  <a:schemeClr val="tx1"/>
                </a:solidFill>
                <a:latin typeface="Georgia" panose="02040502050405020303" pitchFamily="18" charset="0"/>
              </a:rPr>
              <a:t>down</a:t>
            </a:r>
            <a:r>
              <a:rPr kumimoji="0" lang="en-US" altLang="en-US" sz="1600" b="0" i="0" u="none" strike="noStrike" cap="none" normalizeH="0" baseline="0" dirty="0">
                <a:ln>
                  <a:noFill/>
                </a:ln>
                <a:solidFill>
                  <a:schemeClr val="tx1"/>
                </a:solidFill>
                <a:effectLst/>
                <a:latin typeface="Georgia" panose="02040502050405020303" pitchFamily="18" charset="0"/>
              </a:rPr>
              <a:t>wards which is not dangerous.</a:t>
            </a:r>
          </a:p>
        </p:txBody>
      </p:sp>
      <p:pic>
        <p:nvPicPr>
          <p:cNvPr id="10242" name="Picture 2">
            <a:extLst>
              <a:ext uri="{FF2B5EF4-FFF2-40B4-BE49-F238E27FC236}">
                <a16:creationId xmlns:a16="http://schemas.microsoft.com/office/drawing/2014/main" id="{CBBBE457-4826-DC45-B454-93606DC958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0800" y="1371075"/>
            <a:ext cx="5283200" cy="3327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575132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70057-6D2F-704F-875D-3092740C30C3}"/>
              </a:ext>
            </a:extLst>
          </p:cNvPr>
          <p:cNvSpPr>
            <a:spLocks noGrp="1"/>
          </p:cNvSpPr>
          <p:nvPr>
            <p:ph type="title"/>
          </p:nvPr>
        </p:nvSpPr>
        <p:spPr/>
        <p:txBody>
          <a:bodyPr/>
          <a:lstStyle/>
          <a:p>
            <a:r>
              <a:rPr lang="en-US" dirty="0"/>
              <a:t>CHRONIC RESPIRATORY DISEASES-</a:t>
            </a:r>
          </a:p>
        </p:txBody>
      </p:sp>
      <p:sp>
        <p:nvSpPr>
          <p:cNvPr id="5" name="Rectangle 1">
            <a:extLst>
              <a:ext uri="{FF2B5EF4-FFF2-40B4-BE49-F238E27FC236}">
                <a16:creationId xmlns:a16="http://schemas.microsoft.com/office/drawing/2014/main" id="{FD7BCE6F-7CBB-8543-81F9-8DCFF8F06BAA}"/>
              </a:ext>
            </a:extLst>
          </p:cNvPr>
          <p:cNvSpPr>
            <a:spLocks noGrp="1" noChangeArrowheads="1"/>
          </p:cNvSpPr>
          <p:nvPr>
            <p:ph type="body" idx="1"/>
          </p:nvPr>
        </p:nvSpPr>
        <p:spPr bwMode="auto">
          <a:xfrm>
            <a:off x="719999" y="2077326"/>
            <a:ext cx="3265987" cy="14311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kumimoji="0" lang="en-US" altLang="en-US" sz="1800" b="0" i="0" u="none" strike="noStrike" cap="none" normalizeH="0" baseline="0" dirty="0">
                <a:ln>
                  <a:noFill/>
                </a:ln>
                <a:solidFill>
                  <a:schemeClr val="tx1"/>
                </a:solidFill>
                <a:effectLst/>
                <a:latin typeface="Georgia" panose="02040502050405020303" pitchFamily="18" charset="0"/>
              </a:rPr>
              <a:t>Here, we see that , maximum of this kind of deaths were caused in the year 1995-2000. The graph is sloping </a:t>
            </a:r>
            <a:r>
              <a:rPr lang="en-US" altLang="en-US" sz="1800" dirty="0">
                <a:solidFill>
                  <a:schemeClr val="tx1"/>
                </a:solidFill>
                <a:latin typeface="Georgia" panose="02040502050405020303" pitchFamily="18" charset="0"/>
              </a:rPr>
              <a:t>down</a:t>
            </a:r>
            <a:r>
              <a:rPr kumimoji="0" lang="en-US" altLang="en-US" sz="1800" b="0" i="0" u="none" strike="noStrike" cap="none" normalizeH="0" baseline="0" dirty="0">
                <a:ln>
                  <a:noFill/>
                </a:ln>
                <a:solidFill>
                  <a:schemeClr val="tx1"/>
                </a:solidFill>
                <a:effectLst/>
                <a:latin typeface="Georgia" panose="02040502050405020303" pitchFamily="18" charset="0"/>
              </a:rPr>
              <a:t>wards which is not dangerous.</a:t>
            </a:r>
          </a:p>
        </p:txBody>
      </p:sp>
      <p:pic>
        <p:nvPicPr>
          <p:cNvPr id="11266" name="Picture 2">
            <a:extLst>
              <a:ext uri="{FF2B5EF4-FFF2-40B4-BE49-F238E27FC236}">
                <a16:creationId xmlns:a16="http://schemas.microsoft.com/office/drawing/2014/main" id="{8E744A82-5CC9-8449-A01A-C1452B4E21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85986" y="1231375"/>
            <a:ext cx="5003800" cy="3467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449405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70057-6D2F-704F-875D-3092740C30C3}"/>
              </a:ext>
            </a:extLst>
          </p:cNvPr>
          <p:cNvSpPr>
            <a:spLocks noGrp="1"/>
          </p:cNvSpPr>
          <p:nvPr>
            <p:ph type="title"/>
          </p:nvPr>
        </p:nvSpPr>
        <p:spPr/>
        <p:txBody>
          <a:bodyPr/>
          <a:lstStyle/>
          <a:p>
            <a:r>
              <a:rPr lang="en-US" dirty="0"/>
              <a:t>CIRRHOSIS AND OTHER CHRONIC LIVER DISEASES-</a:t>
            </a:r>
          </a:p>
        </p:txBody>
      </p:sp>
      <p:sp>
        <p:nvSpPr>
          <p:cNvPr id="5" name="Rectangle 1">
            <a:extLst>
              <a:ext uri="{FF2B5EF4-FFF2-40B4-BE49-F238E27FC236}">
                <a16:creationId xmlns:a16="http://schemas.microsoft.com/office/drawing/2014/main" id="{7AEF993F-708E-D745-8406-634F86575F98}"/>
              </a:ext>
            </a:extLst>
          </p:cNvPr>
          <p:cNvSpPr>
            <a:spLocks noGrp="1" noChangeArrowheads="1"/>
          </p:cNvSpPr>
          <p:nvPr>
            <p:ph type="body" idx="1"/>
          </p:nvPr>
        </p:nvSpPr>
        <p:spPr bwMode="auto">
          <a:xfrm>
            <a:off x="720001" y="2153409"/>
            <a:ext cx="3140800" cy="14311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kumimoji="0" lang="en-US" altLang="en-US" sz="1800" b="0" i="0" u="none" strike="noStrike" cap="none" normalizeH="0" baseline="0" dirty="0">
                <a:ln>
                  <a:noFill/>
                </a:ln>
                <a:solidFill>
                  <a:schemeClr val="tx1"/>
                </a:solidFill>
                <a:effectLst/>
                <a:latin typeface="Georgia" panose="02040502050405020303" pitchFamily="18" charset="0"/>
              </a:rPr>
              <a:t>Here, we see that , maximum of this kind of deaths were caused in the year 2015-2020. The graph is sloping upwards which is dangerous.</a:t>
            </a:r>
          </a:p>
        </p:txBody>
      </p:sp>
      <p:pic>
        <p:nvPicPr>
          <p:cNvPr id="12290" name="Picture 2">
            <a:extLst>
              <a:ext uri="{FF2B5EF4-FFF2-40B4-BE49-F238E27FC236}">
                <a16:creationId xmlns:a16="http://schemas.microsoft.com/office/drawing/2014/main" id="{D31F7EC5-9C12-1D4A-8045-8D9ADA41B0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0800" y="1371075"/>
            <a:ext cx="5283200" cy="3327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54603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70057-6D2F-704F-875D-3092740C30C3}"/>
              </a:ext>
            </a:extLst>
          </p:cNvPr>
          <p:cNvSpPr>
            <a:spLocks noGrp="1"/>
          </p:cNvSpPr>
          <p:nvPr>
            <p:ph type="title"/>
          </p:nvPr>
        </p:nvSpPr>
        <p:spPr/>
        <p:txBody>
          <a:bodyPr/>
          <a:lstStyle/>
          <a:p>
            <a:r>
              <a:rPr lang="en-US" dirty="0"/>
              <a:t>DIGESTIVE DISEASES-</a:t>
            </a:r>
          </a:p>
        </p:txBody>
      </p:sp>
      <p:sp>
        <p:nvSpPr>
          <p:cNvPr id="5" name="Rectangle 1">
            <a:extLst>
              <a:ext uri="{FF2B5EF4-FFF2-40B4-BE49-F238E27FC236}">
                <a16:creationId xmlns:a16="http://schemas.microsoft.com/office/drawing/2014/main" id="{BB755ED9-F7B6-5B4F-8DE2-B34709E4FEF8}"/>
              </a:ext>
            </a:extLst>
          </p:cNvPr>
          <p:cNvSpPr>
            <a:spLocks noGrp="1" noChangeArrowheads="1"/>
          </p:cNvSpPr>
          <p:nvPr>
            <p:ph type="body" idx="1"/>
          </p:nvPr>
        </p:nvSpPr>
        <p:spPr bwMode="auto">
          <a:xfrm>
            <a:off x="719999" y="2062302"/>
            <a:ext cx="3140801" cy="14311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kumimoji="0" lang="en-US" altLang="en-US" sz="1800" b="0" i="0" u="none" strike="noStrike" cap="none" normalizeH="0" baseline="0" dirty="0">
                <a:ln>
                  <a:noFill/>
                </a:ln>
                <a:solidFill>
                  <a:schemeClr val="tx1"/>
                </a:solidFill>
                <a:effectLst/>
                <a:latin typeface="Georgia" panose="02040502050405020303" pitchFamily="18" charset="0"/>
              </a:rPr>
              <a:t>Here, we see that , maximum of this kind of deaths were caused in the year 2015-2020. The graph is sloping upwards which is dangerous.</a:t>
            </a:r>
          </a:p>
        </p:txBody>
      </p:sp>
      <p:pic>
        <p:nvPicPr>
          <p:cNvPr id="13314" name="Picture 2">
            <a:extLst>
              <a:ext uri="{FF2B5EF4-FFF2-40B4-BE49-F238E27FC236}">
                <a16:creationId xmlns:a16="http://schemas.microsoft.com/office/drawing/2014/main" id="{90BBF249-E7AF-E34C-AC23-3488DE46C7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0800" y="1371075"/>
            <a:ext cx="5283200" cy="3327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460874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70057-6D2F-704F-875D-3092740C30C3}"/>
              </a:ext>
            </a:extLst>
          </p:cNvPr>
          <p:cNvSpPr>
            <a:spLocks noGrp="1"/>
          </p:cNvSpPr>
          <p:nvPr>
            <p:ph type="title"/>
          </p:nvPr>
        </p:nvSpPr>
        <p:spPr/>
        <p:txBody>
          <a:bodyPr/>
          <a:lstStyle/>
          <a:p>
            <a:r>
              <a:rPr lang="en-US" dirty="0"/>
              <a:t>FIRE,HEAT, AND HOT SUBSTANCES-</a:t>
            </a:r>
          </a:p>
        </p:txBody>
      </p:sp>
      <p:sp>
        <p:nvSpPr>
          <p:cNvPr id="5" name="Rectangle 1">
            <a:extLst>
              <a:ext uri="{FF2B5EF4-FFF2-40B4-BE49-F238E27FC236}">
                <a16:creationId xmlns:a16="http://schemas.microsoft.com/office/drawing/2014/main" id="{F74219DF-DAAB-F84C-BE1A-A74428F12409}"/>
              </a:ext>
            </a:extLst>
          </p:cNvPr>
          <p:cNvSpPr>
            <a:spLocks noGrp="1" noChangeArrowheads="1"/>
          </p:cNvSpPr>
          <p:nvPr>
            <p:ph type="body" idx="1"/>
          </p:nvPr>
        </p:nvSpPr>
        <p:spPr bwMode="auto">
          <a:xfrm>
            <a:off x="360482" y="2167022"/>
            <a:ext cx="3576517" cy="14311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kumimoji="0" lang="en-US" altLang="en-US" sz="1800" b="0" i="0" u="none" strike="noStrike" cap="none" normalizeH="0" baseline="0" dirty="0">
                <a:ln>
                  <a:noFill/>
                </a:ln>
                <a:solidFill>
                  <a:schemeClr val="tx1"/>
                </a:solidFill>
                <a:effectLst/>
                <a:latin typeface="Georgia" panose="02040502050405020303" pitchFamily="18" charset="0"/>
              </a:rPr>
              <a:t>Here, we see that , maximum of this kind of deaths were caused in the year 2015-2020. The graph is sloping upwards which is dangerous.</a:t>
            </a:r>
          </a:p>
        </p:txBody>
      </p:sp>
      <p:pic>
        <p:nvPicPr>
          <p:cNvPr id="14338" name="Picture 2">
            <a:extLst>
              <a:ext uri="{FF2B5EF4-FFF2-40B4-BE49-F238E27FC236}">
                <a16:creationId xmlns:a16="http://schemas.microsoft.com/office/drawing/2014/main" id="{B2F54EDC-B448-9642-96F8-5CCDFE74FB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37000" y="1371075"/>
            <a:ext cx="5207000" cy="3327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35332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03"/>
        <p:cNvGrpSpPr/>
        <p:nvPr/>
      </p:nvGrpSpPr>
      <p:grpSpPr>
        <a:xfrm>
          <a:off x="0" y="0"/>
          <a:ext cx="0" cy="0"/>
          <a:chOff x="0" y="0"/>
          <a:chExt cx="0" cy="0"/>
        </a:xfrm>
      </p:grpSpPr>
      <p:sp>
        <p:nvSpPr>
          <p:cNvPr id="705" name="Google Shape;705;p35"/>
          <p:cNvSpPr/>
          <p:nvPr/>
        </p:nvSpPr>
        <p:spPr>
          <a:xfrm>
            <a:off x="3970290" y="3341473"/>
            <a:ext cx="882006" cy="572677"/>
          </a:xfrm>
          <a:custGeom>
            <a:avLst/>
            <a:gdLst/>
            <a:ahLst/>
            <a:cxnLst/>
            <a:rect l="l" t="t" r="r" b="b"/>
            <a:pathLst>
              <a:path w="29962" h="19454" extrusionOk="0">
                <a:moveTo>
                  <a:pt x="12982" y="1"/>
                </a:moveTo>
                <a:cubicBezTo>
                  <a:pt x="3874" y="1"/>
                  <a:pt x="0" y="13947"/>
                  <a:pt x="9003" y="18403"/>
                </a:cubicBezTo>
                <a:cubicBezTo>
                  <a:pt x="10476" y="19130"/>
                  <a:pt x="11984" y="19454"/>
                  <a:pt x="13452" y="19454"/>
                </a:cubicBezTo>
                <a:cubicBezTo>
                  <a:pt x="22485" y="19454"/>
                  <a:pt x="29961" y="7187"/>
                  <a:pt x="17886" y="1246"/>
                </a:cubicBezTo>
                <a:cubicBezTo>
                  <a:pt x="16131" y="381"/>
                  <a:pt x="14485" y="1"/>
                  <a:pt x="1298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5"/>
          <p:cNvSpPr/>
          <p:nvPr/>
        </p:nvSpPr>
        <p:spPr>
          <a:xfrm>
            <a:off x="6936101" y="1284445"/>
            <a:ext cx="860134" cy="558476"/>
          </a:xfrm>
          <a:custGeom>
            <a:avLst/>
            <a:gdLst/>
            <a:ahLst/>
            <a:cxnLst/>
            <a:rect l="l" t="t" r="r" b="b"/>
            <a:pathLst>
              <a:path w="29962" h="19454" extrusionOk="0">
                <a:moveTo>
                  <a:pt x="12982" y="1"/>
                </a:moveTo>
                <a:cubicBezTo>
                  <a:pt x="3874" y="1"/>
                  <a:pt x="0" y="13947"/>
                  <a:pt x="9003" y="18403"/>
                </a:cubicBezTo>
                <a:cubicBezTo>
                  <a:pt x="10476" y="19130"/>
                  <a:pt x="11984" y="19454"/>
                  <a:pt x="13452" y="19454"/>
                </a:cubicBezTo>
                <a:cubicBezTo>
                  <a:pt x="22485" y="19454"/>
                  <a:pt x="29961" y="7187"/>
                  <a:pt x="17886" y="1246"/>
                </a:cubicBezTo>
                <a:cubicBezTo>
                  <a:pt x="16131" y="381"/>
                  <a:pt x="14485" y="1"/>
                  <a:pt x="1298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5"/>
          <p:cNvSpPr/>
          <p:nvPr/>
        </p:nvSpPr>
        <p:spPr>
          <a:xfrm rot="2472471">
            <a:off x="3892710" y="1276641"/>
            <a:ext cx="884135" cy="574059"/>
          </a:xfrm>
          <a:custGeom>
            <a:avLst/>
            <a:gdLst/>
            <a:ahLst/>
            <a:cxnLst/>
            <a:rect l="l" t="t" r="r" b="b"/>
            <a:pathLst>
              <a:path w="29962" h="19454" extrusionOk="0">
                <a:moveTo>
                  <a:pt x="12982" y="1"/>
                </a:moveTo>
                <a:cubicBezTo>
                  <a:pt x="3874" y="1"/>
                  <a:pt x="0" y="13947"/>
                  <a:pt x="9003" y="18403"/>
                </a:cubicBezTo>
                <a:cubicBezTo>
                  <a:pt x="10476" y="19130"/>
                  <a:pt x="11984" y="19454"/>
                  <a:pt x="13452" y="19454"/>
                </a:cubicBezTo>
                <a:cubicBezTo>
                  <a:pt x="22485" y="19454"/>
                  <a:pt x="29961" y="7187"/>
                  <a:pt x="17886" y="1246"/>
                </a:cubicBezTo>
                <a:cubicBezTo>
                  <a:pt x="16131" y="381"/>
                  <a:pt x="14485" y="1"/>
                  <a:pt x="1298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5"/>
          <p:cNvSpPr/>
          <p:nvPr/>
        </p:nvSpPr>
        <p:spPr>
          <a:xfrm>
            <a:off x="1095472" y="1277337"/>
            <a:ext cx="882006" cy="572677"/>
          </a:xfrm>
          <a:custGeom>
            <a:avLst/>
            <a:gdLst/>
            <a:ahLst/>
            <a:cxnLst/>
            <a:rect l="l" t="t" r="r" b="b"/>
            <a:pathLst>
              <a:path w="29962" h="19454" extrusionOk="0">
                <a:moveTo>
                  <a:pt x="12982" y="1"/>
                </a:moveTo>
                <a:cubicBezTo>
                  <a:pt x="3874" y="1"/>
                  <a:pt x="0" y="13947"/>
                  <a:pt x="9003" y="18403"/>
                </a:cubicBezTo>
                <a:cubicBezTo>
                  <a:pt x="10476" y="19130"/>
                  <a:pt x="11984" y="19454"/>
                  <a:pt x="13452" y="19454"/>
                </a:cubicBezTo>
                <a:cubicBezTo>
                  <a:pt x="22485" y="19454"/>
                  <a:pt x="29961" y="7187"/>
                  <a:pt x="17886" y="1246"/>
                </a:cubicBezTo>
                <a:cubicBezTo>
                  <a:pt x="16131" y="381"/>
                  <a:pt x="14485" y="1"/>
                  <a:pt x="1298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UNDERSTANDING FROM PREVIOUS DATA CHART:</a:t>
            </a:r>
            <a:endParaRPr dirty="0"/>
          </a:p>
        </p:txBody>
      </p:sp>
      <p:sp>
        <p:nvSpPr>
          <p:cNvPr id="710" name="Google Shape;710;p35"/>
          <p:cNvSpPr txBox="1">
            <a:spLocks noGrp="1"/>
          </p:cNvSpPr>
          <p:nvPr>
            <p:ph type="subTitle" idx="5"/>
          </p:nvPr>
        </p:nvSpPr>
        <p:spPr>
          <a:xfrm>
            <a:off x="3213818" y="3968591"/>
            <a:ext cx="2215200" cy="846300"/>
          </a:xfrm>
          <a:prstGeom prst="rect">
            <a:avLst/>
          </a:prstGeom>
        </p:spPr>
        <p:txBody>
          <a:bodyPr spcFirstLastPara="1" wrap="square" lIns="91425" tIns="91425" rIns="0" bIns="91425" anchor="ctr" anchorCtr="0">
            <a:noAutofit/>
          </a:bodyPr>
          <a:lstStyle/>
          <a:p>
            <a:pPr marL="0" marR="0" lvl="0" indent="0" algn="ctr" rtl="0">
              <a:spcBef>
                <a:spcPts val="0"/>
              </a:spcBef>
              <a:spcAft>
                <a:spcPts val="0"/>
              </a:spcAft>
              <a:buNone/>
            </a:pPr>
            <a:r>
              <a:rPr lang="en" dirty="0">
                <a:solidFill>
                  <a:srgbClr val="0A0A0A"/>
                </a:solidFill>
              </a:rPr>
              <a:t>Maximum deaths due to homicide happened to the age of 25-34 years.</a:t>
            </a:r>
            <a:endParaRPr dirty="0"/>
          </a:p>
        </p:txBody>
      </p:sp>
      <p:sp>
        <p:nvSpPr>
          <p:cNvPr id="711" name="Google Shape;711;p35"/>
          <p:cNvSpPr txBox="1">
            <a:spLocks noGrp="1"/>
          </p:cNvSpPr>
          <p:nvPr>
            <p:ph type="subTitle" idx="1"/>
          </p:nvPr>
        </p:nvSpPr>
        <p:spPr>
          <a:xfrm>
            <a:off x="491400" y="2064319"/>
            <a:ext cx="2215200" cy="711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800" dirty="0">
                <a:solidFill>
                  <a:schemeClr val="accent1">
                    <a:lumMod val="10000"/>
                  </a:schemeClr>
                </a:solidFill>
              </a:rPr>
              <a:t>Major deaths happened between the age of 25-44 years.</a:t>
            </a:r>
            <a:endParaRPr sz="1800" dirty="0">
              <a:solidFill>
                <a:schemeClr val="accent1">
                  <a:lumMod val="10000"/>
                </a:schemeClr>
              </a:solidFill>
            </a:endParaRPr>
          </a:p>
        </p:txBody>
      </p:sp>
      <p:sp>
        <p:nvSpPr>
          <p:cNvPr id="713" name="Google Shape;713;p35"/>
          <p:cNvSpPr txBox="1">
            <a:spLocks noGrp="1"/>
          </p:cNvSpPr>
          <p:nvPr>
            <p:ph type="title" idx="9"/>
          </p:nvPr>
        </p:nvSpPr>
        <p:spPr>
          <a:xfrm>
            <a:off x="1173564" y="1325200"/>
            <a:ext cx="666600" cy="448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714" name="Google Shape;714;p35"/>
          <p:cNvSpPr txBox="1">
            <a:spLocks noGrp="1"/>
          </p:cNvSpPr>
          <p:nvPr>
            <p:ph type="title" idx="13"/>
          </p:nvPr>
        </p:nvSpPr>
        <p:spPr>
          <a:xfrm>
            <a:off x="4048382" y="3388486"/>
            <a:ext cx="666600" cy="448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716" name="Google Shape;716;p35"/>
          <p:cNvSpPr txBox="1">
            <a:spLocks noGrp="1"/>
          </p:cNvSpPr>
          <p:nvPr>
            <p:ph type="subTitle" idx="3"/>
          </p:nvPr>
        </p:nvSpPr>
        <p:spPr>
          <a:xfrm>
            <a:off x="3136100" y="2198131"/>
            <a:ext cx="2384400" cy="68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solidFill>
                  <a:srgbClr val="0A0A0A"/>
                </a:solidFill>
              </a:rPr>
              <a:t>Maximum deaths due to unintentional injuries happened to the age of 45-54 years</a:t>
            </a:r>
            <a:endParaRPr sz="1800" dirty="0"/>
          </a:p>
        </p:txBody>
      </p:sp>
      <p:sp>
        <p:nvSpPr>
          <p:cNvPr id="717" name="Google Shape;717;p35"/>
          <p:cNvSpPr txBox="1">
            <a:spLocks noGrp="1"/>
          </p:cNvSpPr>
          <p:nvPr>
            <p:ph type="title" idx="14"/>
          </p:nvPr>
        </p:nvSpPr>
        <p:spPr>
          <a:xfrm>
            <a:off x="3977161" y="1325200"/>
            <a:ext cx="666600" cy="448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718" name="Google Shape;718;p35"/>
          <p:cNvSpPr txBox="1">
            <a:spLocks noGrp="1"/>
          </p:cNvSpPr>
          <p:nvPr>
            <p:ph type="subTitle" idx="16"/>
          </p:nvPr>
        </p:nvSpPr>
        <p:spPr>
          <a:xfrm>
            <a:off x="6110775" y="1922508"/>
            <a:ext cx="3615116" cy="711300"/>
          </a:xfrm>
          <a:prstGeom prst="rect">
            <a:avLst/>
          </a:prstGeom>
        </p:spPr>
        <p:txBody>
          <a:bodyPr spcFirstLastPara="1" wrap="square" lIns="91425" tIns="91425" rIns="1080000" bIns="91425" anchor="ctr" anchorCtr="0">
            <a:noAutofit/>
          </a:bodyPr>
          <a:lstStyle/>
          <a:p>
            <a:pPr marL="0" marR="0" lvl="0" indent="0" algn="ctr" rtl="0">
              <a:spcBef>
                <a:spcPts val="0"/>
              </a:spcBef>
              <a:spcAft>
                <a:spcPts val="0"/>
              </a:spcAft>
              <a:buNone/>
            </a:pPr>
            <a:r>
              <a:rPr lang="en" dirty="0">
                <a:solidFill>
                  <a:srgbClr val="0A0A0A"/>
                </a:solidFill>
              </a:rPr>
              <a:t>Maximum deaths due to suicide happen</a:t>
            </a:r>
            <a:r>
              <a:rPr lang="en-IN" dirty="0">
                <a:solidFill>
                  <a:srgbClr val="0A0A0A"/>
                </a:solidFill>
              </a:rPr>
              <a:t>ed</a:t>
            </a:r>
            <a:r>
              <a:rPr lang="en" dirty="0">
                <a:solidFill>
                  <a:srgbClr val="0A0A0A"/>
                </a:solidFill>
              </a:rPr>
              <a:t> to the age of 15-34 years</a:t>
            </a:r>
            <a:endParaRPr dirty="0"/>
          </a:p>
        </p:txBody>
      </p:sp>
      <p:sp>
        <p:nvSpPr>
          <p:cNvPr id="719" name="Google Shape;719;p35"/>
          <p:cNvSpPr txBox="1">
            <a:spLocks noGrp="1"/>
          </p:cNvSpPr>
          <p:nvPr>
            <p:ph type="title" idx="20"/>
          </p:nvPr>
        </p:nvSpPr>
        <p:spPr>
          <a:xfrm>
            <a:off x="6988489" y="1325200"/>
            <a:ext cx="666600" cy="448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Tree>
    <p:extLst>
      <p:ext uri="{BB962C8B-B14F-4D97-AF65-F5344CB8AC3E}">
        <p14:creationId xmlns:p14="http://schemas.microsoft.com/office/powerpoint/2010/main" val="60221541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70057-6D2F-704F-875D-3092740C30C3}"/>
              </a:ext>
            </a:extLst>
          </p:cNvPr>
          <p:cNvSpPr>
            <a:spLocks noGrp="1"/>
          </p:cNvSpPr>
          <p:nvPr>
            <p:ph type="title"/>
          </p:nvPr>
        </p:nvSpPr>
        <p:spPr/>
        <p:txBody>
          <a:bodyPr/>
          <a:lstStyle/>
          <a:p>
            <a:r>
              <a:rPr lang="en-US" dirty="0"/>
              <a:t>ACUTE HEPATITIS-</a:t>
            </a:r>
          </a:p>
        </p:txBody>
      </p:sp>
      <p:sp>
        <p:nvSpPr>
          <p:cNvPr id="5" name="Rectangle 1">
            <a:extLst>
              <a:ext uri="{FF2B5EF4-FFF2-40B4-BE49-F238E27FC236}">
                <a16:creationId xmlns:a16="http://schemas.microsoft.com/office/drawing/2014/main" id="{F86DFEC7-5C65-584B-AB09-F789375EA381}"/>
              </a:ext>
            </a:extLst>
          </p:cNvPr>
          <p:cNvSpPr>
            <a:spLocks noGrp="1" noChangeArrowheads="1"/>
          </p:cNvSpPr>
          <p:nvPr>
            <p:ph type="body" idx="1"/>
          </p:nvPr>
        </p:nvSpPr>
        <p:spPr bwMode="auto">
          <a:xfrm>
            <a:off x="430657" y="2162345"/>
            <a:ext cx="3506344" cy="14311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114300" indent="0" fontAlgn="base" latinLnBrk="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kumimoji="0" lang="en-US" altLang="en-US" sz="1800" b="0" i="0" u="none" strike="noStrike" cap="none" normalizeH="0" baseline="0" dirty="0">
                <a:ln>
                  <a:noFill/>
                </a:ln>
                <a:solidFill>
                  <a:schemeClr val="tx1"/>
                </a:solidFill>
                <a:effectLst/>
                <a:latin typeface="Georgia" panose="02040502050405020303" pitchFamily="18" charset="0"/>
              </a:rPr>
              <a:t>Here, we see that , maximum of this kind of deaths were caused in the year 1990-1995. The graph is sloping downwards which is not dangerous.</a:t>
            </a:r>
          </a:p>
        </p:txBody>
      </p:sp>
      <p:pic>
        <p:nvPicPr>
          <p:cNvPr id="15362" name="Picture 2">
            <a:extLst>
              <a:ext uri="{FF2B5EF4-FFF2-40B4-BE49-F238E27FC236}">
                <a16:creationId xmlns:a16="http://schemas.microsoft.com/office/drawing/2014/main" id="{3F8FC39C-824E-0741-BE94-58807545BA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37000" y="1371075"/>
            <a:ext cx="5207000" cy="3327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542652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955"/>
        <p:cNvGrpSpPr/>
        <p:nvPr/>
      </p:nvGrpSpPr>
      <p:grpSpPr>
        <a:xfrm>
          <a:off x="0" y="0"/>
          <a:ext cx="0" cy="0"/>
          <a:chOff x="0" y="0"/>
          <a:chExt cx="0" cy="0"/>
        </a:xfrm>
      </p:grpSpPr>
      <p:pic>
        <p:nvPicPr>
          <p:cNvPr id="956" name="Google Shape;956;p41"/>
          <p:cNvPicPr preferRelativeResize="0"/>
          <p:nvPr/>
        </p:nvPicPr>
        <p:blipFill rotWithShape="1">
          <a:blip r:embed="rId3">
            <a:alphaModFix/>
          </a:blip>
          <a:srcRect l="6023"/>
          <a:stretch/>
        </p:blipFill>
        <p:spPr>
          <a:xfrm flipH="1">
            <a:off x="-1365377" y="0"/>
            <a:ext cx="7336652" cy="5204601"/>
          </a:xfrm>
          <a:prstGeom prst="rect">
            <a:avLst/>
          </a:prstGeom>
          <a:noFill/>
          <a:ln>
            <a:noFill/>
          </a:ln>
        </p:spPr>
      </p:pic>
      <p:sp>
        <p:nvSpPr>
          <p:cNvPr id="957" name="Google Shape;957;p41"/>
          <p:cNvSpPr/>
          <p:nvPr/>
        </p:nvSpPr>
        <p:spPr>
          <a:xfrm rot="-7634005">
            <a:off x="2873848" y="220168"/>
            <a:ext cx="6720319" cy="4791906"/>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1"/>
          <p:cNvSpPr/>
          <p:nvPr/>
        </p:nvSpPr>
        <p:spPr>
          <a:xfrm rot="-3697852">
            <a:off x="2567000" y="-1034560"/>
            <a:ext cx="7782219" cy="6680902"/>
          </a:xfrm>
          <a:custGeom>
            <a:avLst/>
            <a:gdLst/>
            <a:ahLst/>
            <a:cxnLst/>
            <a:rect l="l" t="t" r="r" b="b"/>
            <a:pathLst>
              <a:path w="71426" h="61318" extrusionOk="0">
                <a:moveTo>
                  <a:pt x="41063" y="0"/>
                </a:moveTo>
                <a:cubicBezTo>
                  <a:pt x="32303" y="0"/>
                  <a:pt x="23393" y="5576"/>
                  <a:pt x="24408" y="15328"/>
                </a:cubicBezTo>
                <a:cubicBezTo>
                  <a:pt x="24408" y="15376"/>
                  <a:pt x="24420" y="15435"/>
                  <a:pt x="24420" y="15519"/>
                </a:cubicBezTo>
                <a:cubicBezTo>
                  <a:pt x="24586" y="18043"/>
                  <a:pt x="22610" y="20162"/>
                  <a:pt x="20098" y="20233"/>
                </a:cubicBezTo>
                <a:cubicBezTo>
                  <a:pt x="10811" y="20448"/>
                  <a:pt x="2822" y="27615"/>
                  <a:pt x="1107" y="36676"/>
                </a:cubicBezTo>
                <a:cubicBezTo>
                  <a:pt x="0" y="42510"/>
                  <a:pt x="1810" y="48892"/>
                  <a:pt x="6072" y="53035"/>
                </a:cubicBezTo>
                <a:cubicBezTo>
                  <a:pt x="9263" y="56107"/>
                  <a:pt x="13537" y="57809"/>
                  <a:pt x="17800" y="58964"/>
                </a:cubicBezTo>
                <a:cubicBezTo>
                  <a:pt x="23742" y="60590"/>
                  <a:pt x="29902" y="61318"/>
                  <a:pt x="36065" y="61318"/>
                </a:cubicBezTo>
                <a:cubicBezTo>
                  <a:pt x="38793" y="61318"/>
                  <a:pt x="41521" y="61175"/>
                  <a:pt x="44232" y="60905"/>
                </a:cubicBezTo>
                <a:cubicBezTo>
                  <a:pt x="52507" y="60072"/>
                  <a:pt x="61234" y="57690"/>
                  <a:pt x="66592" y="51321"/>
                </a:cubicBezTo>
                <a:cubicBezTo>
                  <a:pt x="69461" y="47892"/>
                  <a:pt x="71092" y="43546"/>
                  <a:pt x="71354" y="39117"/>
                </a:cubicBezTo>
                <a:cubicBezTo>
                  <a:pt x="71426" y="37926"/>
                  <a:pt x="71390" y="36712"/>
                  <a:pt x="71259" y="35521"/>
                </a:cubicBezTo>
                <a:cubicBezTo>
                  <a:pt x="70616" y="29925"/>
                  <a:pt x="67747" y="24651"/>
                  <a:pt x="63520" y="20924"/>
                </a:cubicBezTo>
                <a:cubicBezTo>
                  <a:pt x="62020" y="19602"/>
                  <a:pt x="60293" y="18412"/>
                  <a:pt x="59305" y="16662"/>
                </a:cubicBezTo>
                <a:cubicBezTo>
                  <a:pt x="57662" y="13697"/>
                  <a:pt x="57781" y="10304"/>
                  <a:pt x="55721" y="7387"/>
                </a:cubicBezTo>
                <a:cubicBezTo>
                  <a:pt x="53673" y="4470"/>
                  <a:pt x="50673" y="2195"/>
                  <a:pt x="47304" y="1017"/>
                </a:cubicBezTo>
                <a:cubicBezTo>
                  <a:pt x="45330" y="332"/>
                  <a:pt x="43201" y="0"/>
                  <a:pt x="41063"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41"/>
          <p:cNvSpPr txBox="1">
            <a:spLocks noGrp="1"/>
          </p:cNvSpPr>
          <p:nvPr>
            <p:ph type="title"/>
          </p:nvPr>
        </p:nvSpPr>
        <p:spPr>
          <a:xfrm>
            <a:off x="4876075" y="1404588"/>
            <a:ext cx="3964300" cy="1564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4400" dirty="0"/>
              <a:t> MULTIVARIATE ANALYSIS</a:t>
            </a:r>
            <a:endParaRPr sz="4400" dirty="0"/>
          </a:p>
        </p:txBody>
      </p:sp>
      <p:sp>
        <p:nvSpPr>
          <p:cNvPr id="960" name="Google Shape;960;p41"/>
          <p:cNvSpPr/>
          <p:nvPr/>
        </p:nvSpPr>
        <p:spPr>
          <a:xfrm rot="7337629" flipH="1">
            <a:off x="4844293" y="4170808"/>
            <a:ext cx="127917" cy="109707"/>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1"/>
          <p:cNvSpPr/>
          <p:nvPr/>
        </p:nvSpPr>
        <p:spPr>
          <a:xfrm rot="8729222" flipH="1">
            <a:off x="4966067" y="4398993"/>
            <a:ext cx="460647" cy="460726"/>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1"/>
          <p:cNvSpPr/>
          <p:nvPr/>
        </p:nvSpPr>
        <p:spPr>
          <a:xfrm rot="-1944689" flipH="1">
            <a:off x="4233405" y="110976"/>
            <a:ext cx="161108" cy="161108"/>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1"/>
          <p:cNvSpPr/>
          <p:nvPr/>
        </p:nvSpPr>
        <p:spPr>
          <a:xfrm rot="-1944689" flipH="1">
            <a:off x="4095326" y="345529"/>
            <a:ext cx="127920" cy="109709"/>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1"/>
          <p:cNvSpPr txBox="1"/>
          <p:nvPr/>
        </p:nvSpPr>
        <p:spPr>
          <a:xfrm>
            <a:off x="5872175" y="2900678"/>
            <a:ext cx="2968200" cy="67707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600" dirty="0">
                <a:solidFill>
                  <a:schemeClr val="tx1"/>
                </a:solidFill>
                <a:latin typeface="Times New Roman" panose="02020603050405020304" pitchFamily="18" charset="0"/>
                <a:ea typeface="Georgia"/>
                <a:cs typeface="Times New Roman" panose="02020603050405020304" pitchFamily="18" charset="0"/>
                <a:sym typeface="Georgia"/>
              </a:rPr>
              <a:t>We will use correlation between all columns for this.</a:t>
            </a:r>
            <a:endParaRPr sz="1600" dirty="0">
              <a:solidFill>
                <a:schemeClr val="tx1"/>
              </a:solidFill>
              <a:latin typeface="Times New Roman" panose="02020603050405020304" pitchFamily="18" charset="0"/>
              <a:ea typeface="Georgia"/>
              <a:cs typeface="Times New Roman" panose="02020603050405020304" pitchFamily="18" charset="0"/>
              <a:sym typeface="Georgia"/>
            </a:endParaRPr>
          </a:p>
        </p:txBody>
      </p:sp>
    </p:spTree>
    <p:extLst>
      <p:ext uri="{BB962C8B-B14F-4D97-AF65-F5344CB8AC3E}">
        <p14:creationId xmlns:p14="http://schemas.microsoft.com/office/powerpoint/2010/main" val="214048806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70057-6D2F-704F-875D-3092740C30C3}"/>
              </a:ext>
            </a:extLst>
          </p:cNvPr>
          <p:cNvSpPr>
            <a:spLocks noGrp="1"/>
          </p:cNvSpPr>
          <p:nvPr>
            <p:ph type="title"/>
          </p:nvPr>
        </p:nvSpPr>
        <p:spPr/>
        <p:txBody>
          <a:bodyPr/>
          <a:lstStyle/>
          <a:p>
            <a:r>
              <a:rPr lang="en-US" dirty="0"/>
              <a:t>CORRELATION USING HEATMAP-</a:t>
            </a:r>
          </a:p>
        </p:txBody>
      </p:sp>
      <p:pic>
        <p:nvPicPr>
          <p:cNvPr id="16386" name="Picture 2">
            <a:extLst>
              <a:ext uri="{FF2B5EF4-FFF2-40B4-BE49-F238E27FC236}">
                <a16:creationId xmlns:a16="http://schemas.microsoft.com/office/drawing/2014/main" id="{5F00CC46-8F73-AA4A-8669-81FDA562E4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0000" y="1155196"/>
            <a:ext cx="7704000" cy="39883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085360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955"/>
        <p:cNvGrpSpPr/>
        <p:nvPr/>
      </p:nvGrpSpPr>
      <p:grpSpPr>
        <a:xfrm>
          <a:off x="0" y="0"/>
          <a:ext cx="0" cy="0"/>
          <a:chOff x="0" y="0"/>
          <a:chExt cx="0" cy="0"/>
        </a:xfrm>
      </p:grpSpPr>
      <p:pic>
        <p:nvPicPr>
          <p:cNvPr id="956" name="Google Shape;956;p41"/>
          <p:cNvPicPr preferRelativeResize="0"/>
          <p:nvPr/>
        </p:nvPicPr>
        <p:blipFill rotWithShape="1">
          <a:blip r:embed="rId3">
            <a:alphaModFix/>
          </a:blip>
          <a:srcRect l="6023"/>
          <a:stretch/>
        </p:blipFill>
        <p:spPr>
          <a:xfrm flipH="1">
            <a:off x="-1365377" y="0"/>
            <a:ext cx="7336652" cy="5204601"/>
          </a:xfrm>
          <a:prstGeom prst="rect">
            <a:avLst/>
          </a:prstGeom>
          <a:noFill/>
          <a:ln>
            <a:noFill/>
          </a:ln>
        </p:spPr>
      </p:pic>
      <p:sp>
        <p:nvSpPr>
          <p:cNvPr id="957" name="Google Shape;957;p41"/>
          <p:cNvSpPr/>
          <p:nvPr/>
        </p:nvSpPr>
        <p:spPr>
          <a:xfrm rot="-7634005">
            <a:off x="2873848" y="220168"/>
            <a:ext cx="6720319" cy="4791906"/>
          </a:xfrm>
          <a:custGeom>
            <a:avLst/>
            <a:gdLst/>
            <a:ahLst/>
            <a:cxnLst/>
            <a:rect l="l" t="t" r="r" b="b"/>
            <a:pathLst>
              <a:path w="71601" h="48355" extrusionOk="0">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1"/>
          <p:cNvSpPr/>
          <p:nvPr/>
        </p:nvSpPr>
        <p:spPr>
          <a:xfrm rot="-3697852">
            <a:off x="2567000" y="-1034560"/>
            <a:ext cx="7782219" cy="6680902"/>
          </a:xfrm>
          <a:custGeom>
            <a:avLst/>
            <a:gdLst/>
            <a:ahLst/>
            <a:cxnLst/>
            <a:rect l="l" t="t" r="r" b="b"/>
            <a:pathLst>
              <a:path w="71426" h="61318" extrusionOk="0">
                <a:moveTo>
                  <a:pt x="41063" y="0"/>
                </a:moveTo>
                <a:cubicBezTo>
                  <a:pt x="32303" y="0"/>
                  <a:pt x="23393" y="5576"/>
                  <a:pt x="24408" y="15328"/>
                </a:cubicBezTo>
                <a:cubicBezTo>
                  <a:pt x="24408" y="15376"/>
                  <a:pt x="24420" y="15435"/>
                  <a:pt x="24420" y="15519"/>
                </a:cubicBezTo>
                <a:cubicBezTo>
                  <a:pt x="24586" y="18043"/>
                  <a:pt x="22610" y="20162"/>
                  <a:pt x="20098" y="20233"/>
                </a:cubicBezTo>
                <a:cubicBezTo>
                  <a:pt x="10811" y="20448"/>
                  <a:pt x="2822" y="27615"/>
                  <a:pt x="1107" y="36676"/>
                </a:cubicBezTo>
                <a:cubicBezTo>
                  <a:pt x="0" y="42510"/>
                  <a:pt x="1810" y="48892"/>
                  <a:pt x="6072" y="53035"/>
                </a:cubicBezTo>
                <a:cubicBezTo>
                  <a:pt x="9263" y="56107"/>
                  <a:pt x="13537" y="57809"/>
                  <a:pt x="17800" y="58964"/>
                </a:cubicBezTo>
                <a:cubicBezTo>
                  <a:pt x="23742" y="60590"/>
                  <a:pt x="29902" y="61318"/>
                  <a:pt x="36065" y="61318"/>
                </a:cubicBezTo>
                <a:cubicBezTo>
                  <a:pt x="38793" y="61318"/>
                  <a:pt x="41521" y="61175"/>
                  <a:pt x="44232" y="60905"/>
                </a:cubicBezTo>
                <a:cubicBezTo>
                  <a:pt x="52507" y="60072"/>
                  <a:pt x="61234" y="57690"/>
                  <a:pt x="66592" y="51321"/>
                </a:cubicBezTo>
                <a:cubicBezTo>
                  <a:pt x="69461" y="47892"/>
                  <a:pt x="71092" y="43546"/>
                  <a:pt x="71354" y="39117"/>
                </a:cubicBezTo>
                <a:cubicBezTo>
                  <a:pt x="71426" y="37926"/>
                  <a:pt x="71390" y="36712"/>
                  <a:pt x="71259" y="35521"/>
                </a:cubicBezTo>
                <a:cubicBezTo>
                  <a:pt x="70616" y="29925"/>
                  <a:pt x="67747" y="24651"/>
                  <a:pt x="63520" y="20924"/>
                </a:cubicBezTo>
                <a:cubicBezTo>
                  <a:pt x="62020" y="19602"/>
                  <a:pt x="60293" y="18412"/>
                  <a:pt x="59305" y="16662"/>
                </a:cubicBezTo>
                <a:cubicBezTo>
                  <a:pt x="57662" y="13697"/>
                  <a:pt x="57781" y="10304"/>
                  <a:pt x="55721" y="7387"/>
                </a:cubicBezTo>
                <a:cubicBezTo>
                  <a:pt x="53673" y="4470"/>
                  <a:pt x="50673" y="2195"/>
                  <a:pt x="47304" y="1017"/>
                </a:cubicBezTo>
                <a:cubicBezTo>
                  <a:pt x="45330" y="332"/>
                  <a:pt x="43201" y="0"/>
                  <a:pt x="41063"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41"/>
          <p:cNvSpPr txBox="1">
            <a:spLocks noGrp="1"/>
          </p:cNvSpPr>
          <p:nvPr>
            <p:ph type="title"/>
          </p:nvPr>
        </p:nvSpPr>
        <p:spPr>
          <a:xfrm>
            <a:off x="4812066" y="1284049"/>
            <a:ext cx="4048469" cy="1564500"/>
          </a:xfrm>
          <a:prstGeom prst="rect">
            <a:avLst/>
          </a:prstGeom>
        </p:spPr>
        <p:txBody>
          <a:bodyPr spcFirstLastPara="1" wrap="square" lIns="91425" tIns="91425" rIns="91425" bIns="91425" anchor="t" anchorCtr="0">
            <a:noAutofit/>
          </a:bodyPr>
          <a:lstStyle/>
          <a:p>
            <a:r>
              <a:rPr lang="en" sz="4400" dirty="0"/>
              <a:t> 3.3 DESCRIBING THE DATASET</a:t>
            </a:r>
            <a:endParaRPr sz="4400" dirty="0"/>
          </a:p>
        </p:txBody>
      </p:sp>
      <p:sp>
        <p:nvSpPr>
          <p:cNvPr id="960" name="Google Shape;960;p41"/>
          <p:cNvSpPr/>
          <p:nvPr/>
        </p:nvSpPr>
        <p:spPr>
          <a:xfrm rot="7337629" flipH="1">
            <a:off x="4844293" y="4170808"/>
            <a:ext cx="127917" cy="109707"/>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1"/>
          <p:cNvSpPr/>
          <p:nvPr/>
        </p:nvSpPr>
        <p:spPr>
          <a:xfrm rot="8729222" flipH="1">
            <a:off x="4966067" y="4398993"/>
            <a:ext cx="460647" cy="460726"/>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1"/>
          <p:cNvSpPr/>
          <p:nvPr/>
        </p:nvSpPr>
        <p:spPr>
          <a:xfrm rot="-1944689" flipH="1">
            <a:off x="4233405" y="110976"/>
            <a:ext cx="161108" cy="161108"/>
          </a:xfrm>
          <a:custGeom>
            <a:avLst/>
            <a:gdLst/>
            <a:ahLst/>
            <a:cxnLst/>
            <a:rect l="l" t="t" r="r" b="b"/>
            <a:pathLst>
              <a:path w="4335" h="4335" extrusionOk="0">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1"/>
          <p:cNvSpPr/>
          <p:nvPr/>
        </p:nvSpPr>
        <p:spPr>
          <a:xfrm rot="-1944689" flipH="1">
            <a:off x="4095326" y="345529"/>
            <a:ext cx="127920" cy="109709"/>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1"/>
          <p:cNvSpPr txBox="1"/>
          <p:nvPr/>
        </p:nvSpPr>
        <p:spPr>
          <a:xfrm>
            <a:off x="5872175" y="2721775"/>
            <a:ext cx="29682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600">
              <a:solidFill>
                <a:schemeClr val="dk2"/>
              </a:solidFill>
              <a:latin typeface="Georgia"/>
              <a:ea typeface="Georgia"/>
              <a:cs typeface="Georgia"/>
              <a:sym typeface="Georgia"/>
            </a:endParaRPr>
          </a:p>
        </p:txBody>
      </p:sp>
    </p:spTree>
    <p:extLst>
      <p:ext uri="{BB962C8B-B14F-4D97-AF65-F5344CB8AC3E}">
        <p14:creationId xmlns:p14="http://schemas.microsoft.com/office/powerpoint/2010/main" val="334639916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C04B3-38BF-9446-96AD-71E181683855}"/>
              </a:ext>
            </a:extLst>
          </p:cNvPr>
          <p:cNvSpPr>
            <a:spLocks noGrp="1"/>
          </p:cNvSpPr>
          <p:nvPr>
            <p:ph type="title"/>
          </p:nvPr>
        </p:nvSpPr>
        <p:spPr/>
        <p:txBody>
          <a:bodyPr/>
          <a:lstStyle/>
          <a:p>
            <a:r>
              <a:rPr lang="en-US" dirty="0"/>
              <a:t>Describing:</a:t>
            </a:r>
          </a:p>
        </p:txBody>
      </p:sp>
      <p:sp>
        <p:nvSpPr>
          <p:cNvPr id="3" name="Text Placeholder 2">
            <a:extLst>
              <a:ext uri="{FF2B5EF4-FFF2-40B4-BE49-F238E27FC236}">
                <a16:creationId xmlns:a16="http://schemas.microsoft.com/office/drawing/2014/main" id="{3FAD0AF2-0164-4343-B48C-14DA8434DE3D}"/>
              </a:ext>
            </a:extLst>
          </p:cNvPr>
          <p:cNvSpPr>
            <a:spLocks noGrp="1"/>
          </p:cNvSpPr>
          <p:nvPr>
            <p:ph type="body" idx="1"/>
          </p:nvPr>
        </p:nvSpPr>
        <p:spPr>
          <a:xfrm>
            <a:off x="574527" y="955965"/>
            <a:ext cx="8236964" cy="3450900"/>
          </a:xfrm>
        </p:spPr>
        <p:txBody>
          <a:bodyPr/>
          <a:lstStyle/>
          <a:p>
            <a:pPr marL="114300" indent="0">
              <a:lnSpc>
                <a:spcPts val="2100"/>
              </a:lnSpc>
              <a:spcBef>
                <a:spcPts val="805"/>
              </a:spcBef>
              <a:buNone/>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Describing the dataset gives us an understanding of various values like count of the </a:t>
            </a:r>
            <a:r>
              <a:rPr lang="en-IN"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attribute,mean</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of that attribute, standard deviation, minimum, 25th percentile, median/50th percentile, 75th percentile and the maximum value of that attribute. For this dataset, the mean is greater than the median which means its right skewed.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114300" indent="0">
              <a:lnSpc>
                <a:spcPts val="2100"/>
              </a:lnSpc>
              <a:spcBef>
                <a:spcPts val="805"/>
              </a:spcBef>
              <a:buNone/>
            </a:pPr>
            <a:endParaRPr lang="en-IN" sz="1600" dirty="0">
              <a:solidFill>
                <a:schemeClr val="tx2">
                  <a:lumMod val="10000"/>
                </a:schemeClr>
              </a:solidFill>
              <a:effectLst/>
              <a:latin typeface="Georgia" panose="02040502050405020303" pitchFamily="18" charset="0"/>
              <a:ea typeface="Times New Roman" panose="02020603050405020304" pitchFamily="18" charset="0"/>
            </a:endParaRPr>
          </a:p>
          <a:p>
            <a:pPr marL="114300" indent="0">
              <a:lnSpc>
                <a:spcPts val="2100"/>
              </a:lnSpc>
              <a:spcBef>
                <a:spcPts val="805"/>
              </a:spcBef>
              <a:buNone/>
            </a:pPr>
            <a:endParaRPr lang="en-IN" sz="1600" dirty="0">
              <a:solidFill>
                <a:schemeClr val="tx2">
                  <a:lumMod val="10000"/>
                </a:schemeClr>
              </a:solidFill>
              <a:effectLst/>
              <a:latin typeface="Georgia" panose="02040502050405020303" pitchFamily="18" charset="0"/>
              <a:ea typeface="Times New Roman" panose="02020603050405020304" pitchFamily="18" charset="0"/>
            </a:endParaRPr>
          </a:p>
          <a:p>
            <a:pPr marL="114300" indent="0">
              <a:buNone/>
            </a:pPr>
            <a:endParaRPr lang="en-US" sz="1600" dirty="0">
              <a:solidFill>
                <a:schemeClr val="tx2">
                  <a:lumMod val="10000"/>
                </a:schemeClr>
              </a:solidFill>
              <a:latin typeface="Georgia" panose="02040502050405020303" pitchFamily="18" charset="0"/>
            </a:endParaRPr>
          </a:p>
        </p:txBody>
      </p:sp>
      <p:pic>
        <p:nvPicPr>
          <p:cNvPr id="17410" name="Picture 2">
            <a:extLst>
              <a:ext uri="{FF2B5EF4-FFF2-40B4-BE49-F238E27FC236}">
                <a16:creationId xmlns:a16="http://schemas.microsoft.com/office/drawing/2014/main" id="{84C908F4-8152-6C43-BEA6-484FDD02F7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952" y="2264229"/>
            <a:ext cx="8774113" cy="28792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380914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889"/>
        <p:cNvGrpSpPr/>
        <p:nvPr/>
      </p:nvGrpSpPr>
      <p:grpSpPr>
        <a:xfrm>
          <a:off x="0" y="0"/>
          <a:ext cx="0" cy="0"/>
          <a:chOff x="0" y="0"/>
          <a:chExt cx="0" cy="0"/>
        </a:xfrm>
      </p:grpSpPr>
      <p:sp>
        <p:nvSpPr>
          <p:cNvPr id="890" name="Google Shape;890;p39"/>
          <p:cNvSpPr txBox="1">
            <a:spLocks noGrp="1"/>
          </p:cNvSpPr>
          <p:nvPr>
            <p:ph type="title"/>
          </p:nvPr>
        </p:nvSpPr>
        <p:spPr>
          <a:xfrm>
            <a:off x="705049" y="2493799"/>
            <a:ext cx="4890625" cy="88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4900" dirty="0"/>
              <a:t>4. CONCLUSION AND FINDINGS</a:t>
            </a:r>
            <a:endParaRPr sz="4900" dirty="0"/>
          </a:p>
        </p:txBody>
      </p:sp>
      <p:grpSp>
        <p:nvGrpSpPr>
          <p:cNvPr id="891" name="Google Shape;891;p39"/>
          <p:cNvGrpSpPr/>
          <p:nvPr/>
        </p:nvGrpSpPr>
        <p:grpSpPr>
          <a:xfrm>
            <a:off x="5064120" y="1222088"/>
            <a:ext cx="3271518" cy="2699321"/>
            <a:chOff x="5064120" y="1222088"/>
            <a:chExt cx="3271518" cy="2699321"/>
          </a:xfrm>
        </p:grpSpPr>
        <p:sp>
          <p:nvSpPr>
            <p:cNvPr id="892" name="Google Shape;892;p39"/>
            <p:cNvSpPr/>
            <p:nvPr/>
          </p:nvSpPr>
          <p:spPr>
            <a:xfrm flipH="1">
              <a:off x="5826083" y="1242185"/>
              <a:ext cx="608060" cy="220697"/>
            </a:xfrm>
            <a:custGeom>
              <a:avLst/>
              <a:gdLst/>
              <a:ahLst/>
              <a:cxnLst/>
              <a:rect l="l" t="t" r="r" b="b"/>
              <a:pathLst>
                <a:path w="14765" h="5359" extrusionOk="0">
                  <a:moveTo>
                    <a:pt x="9948" y="0"/>
                  </a:moveTo>
                  <a:cubicBezTo>
                    <a:pt x="9934" y="0"/>
                    <a:pt x="9921" y="0"/>
                    <a:pt x="9907" y="1"/>
                  </a:cubicBezTo>
                  <a:cubicBezTo>
                    <a:pt x="7763" y="48"/>
                    <a:pt x="7716" y="3561"/>
                    <a:pt x="7716" y="3561"/>
                  </a:cubicBezTo>
                  <a:cubicBezTo>
                    <a:pt x="7716" y="3561"/>
                    <a:pt x="7137" y="739"/>
                    <a:pt x="5197" y="739"/>
                  </a:cubicBezTo>
                  <a:cubicBezTo>
                    <a:pt x="5074" y="739"/>
                    <a:pt x="4945" y="750"/>
                    <a:pt x="4811" y="775"/>
                  </a:cubicBezTo>
                  <a:cubicBezTo>
                    <a:pt x="2549" y="1156"/>
                    <a:pt x="2322" y="4120"/>
                    <a:pt x="2322" y="4120"/>
                  </a:cubicBezTo>
                  <a:cubicBezTo>
                    <a:pt x="2007" y="3975"/>
                    <a:pt x="1732" y="3914"/>
                    <a:pt x="1492" y="3914"/>
                  </a:cubicBezTo>
                  <a:cubicBezTo>
                    <a:pt x="321" y="3914"/>
                    <a:pt x="1" y="5359"/>
                    <a:pt x="1" y="5359"/>
                  </a:cubicBezTo>
                  <a:lnTo>
                    <a:pt x="14764" y="5359"/>
                  </a:lnTo>
                  <a:cubicBezTo>
                    <a:pt x="14586" y="3596"/>
                    <a:pt x="12609" y="3584"/>
                    <a:pt x="12609" y="3584"/>
                  </a:cubicBezTo>
                  <a:cubicBezTo>
                    <a:pt x="12609" y="3584"/>
                    <a:pt x="12057" y="0"/>
                    <a:pt x="99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9"/>
            <p:cNvSpPr/>
            <p:nvPr/>
          </p:nvSpPr>
          <p:spPr>
            <a:xfrm flipH="1">
              <a:off x="5292703" y="1847165"/>
              <a:ext cx="2948791" cy="1991297"/>
            </a:xfrm>
            <a:custGeom>
              <a:avLst/>
              <a:gdLst/>
              <a:ahLst/>
              <a:cxnLst/>
              <a:rect l="l" t="t" r="r" b="b"/>
              <a:pathLst>
                <a:path w="71603" h="48353" extrusionOk="0">
                  <a:moveTo>
                    <a:pt x="13693" y="1"/>
                  </a:moveTo>
                  <a:cubicBezTo>
                    <a:pt x="7593" y="1"/>
                    <a:pt x="2736" y="3175"/>
                    <a:pt x="1917" y="13290"/>
                  </a:cubicBezTo>
                  <a:cubicBezTo>
                    <a:pt x="0" y="36972"/>
                    <a:pt x="24098" y="47044"/>
                    <a:pt x="33957" y="48140"/>
                  </a:cubicBezTo>
                  <a:cubicBezTo>
                    <a:pt x="35259" y="48283"/>
                    <a:pt x="36553" y="48353"/>
                    <a:pt x="37833" y="48353"/>
                  </a:cubicBezTo>
                  <a:cubicBezTo>
                    <a:pt x="56200" y="48353"/>
                    <a:pt x="71602" y="34056"/>
                    <a:pt x="65080" y="19208"/>
                  </a:cubicBezTo>
                  <a:cubicBezTo>
                    <a:pt x="61146" y="10267"/>
                    <a:pt x="56377" y="9156"/>
                    <a:pt x="51117" y="9156"/>
                  </a:cubicBezTo>
                  <a:cubicBezTo>
                    <a:pt x="49376" y="9156"/>
                    <a:pt x="47581" y="9277"/>
                    <a:pt x="45745" y="9277"/>
                  </a:cubicBezTo>
                  <a:cubicBezTo>
                    <a:pt x="43289" y="9277"/>
                    <a:pt x="40758" y="9059"/>
                    <a:pt x="38184" y="8040"/>
                  </a:cubicBezTo>
                  <a:cubicBezTo>
                    <a:pt x="32272" y="5701"/>
                    <a:pt x="21867" y="1"/>
                    <a:pt x="136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9"/>
            <p:cNvSpPr/>
            <p:nvPr/>
          </p:nvSpPr>
          <p:spPr>
            <a:xfrm flipH="1">
              <a:off x="6122726" y="1222088"/>
              <a:ext cx="976314" cy="1034257"/>
            </a:xfrm>
            <a:custGeom>
              <a:avLst/>
              <a:gdLst/>
              <a:ahLst/>
              <a:cxnLst/>
              <a:rect l="l" t="t" r="r" b="b"/>
              <a:pathLst>
                <a:path w="23707" h="25114" extrusionOk="0">
                  <a:moveTo>
                    <a:pt x="13895" y="1"/>
                  </a:moveTo>
                  <a:cubicBezTo>
                    <a:pt x="6549" y="1"/>
                    <a:pt x="2549" y="2775"/>
                    <a:pt x="2037" y="9645"/>
                  </a:cubicBezTo>
                  <a:lnTo>
                    <a:pt x="1739" y="13490"/>
                  </a:lnTo>
                  <a:cubicBezTo>
                    <a:pt x="1739" y="13490"/>
                    <a:pt x="1310" y="18777"/>
                    <a:pt x="1" y="22146"/>
                  </a:cubicBezTo>
                  <a:cubicBezTo>
                    <a:pt x="1" y="22146"/>
                    <a:pt x="3737" y="25114"/>
                    <a:pt x="11424" y="25114"/>
                  </a:cubicBezTo>
                  <a:cubicBezTo>
                    <a:pt x="14766" y="25114"/>
                    <a:pt x="18854" y="24553"/>
                    <a:pt x="23706" y="22944"/>
                  </a:cubicBezTo>
                  <a:cubicBezTo>
                    <a:pt x="23706" y="22944"/>
                    <a:pt x="21134" y="18610"/>
                    <a:pt x="21361" y="12645"/>
                  </a:cubicBezTo>
                  <a:cubicBezTo>
                    <a:pt x="21563" y="6692"/>
                    <a:pt x="21253" y="1"/>
                    <a:pt x="138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9"/>
            <p:cNvSpPr/>
            <p:nvPr/>
          </p:nvSpPr>
          <p:spPr>
            <a:xfrm flipH="1">
              <a:off x="5173730" y="2457706"/>
              <a:ext cx="93690" cy="91755"/>
            </a:xfrm>
            <a:custGeom>
              <a:avLst/>
              <a:gdLst/>
              <a:ahLst/>
              <a:cxnLst/>
              <a:rect l="l" t="t" r="r" b="b"/>
              <a:pathLst>
                <a:path w="2275" h="2228" extrusionOk="0">
                  <a:moveTo>
                    <a:pt x="1673" y="1"/>
                  </a:moveTo>
                  <a:cubicBezTo>
                    <a:pt x="1362" y="1"/>
                    <a:pt x="1148" y="468"/>
                    <a:pt x="905" y="1037"/>
                  </a:cubicBezTo>
                  <a:cubicBezTo>
                    <a:pt x="643" y="1680"/>
                    <a:pt x="0" y="2085"/>
                    <a:pt x="0" y="2085"/>
                  </a:cubicBezTo>
                  <a:cubicBezTo>
                    <a:pt x="607" y="2097"/>
                    <a:pt x="1607" y="2228"/>
                    <a:pt x="1619" y="2228"/>
                  </a:cubicBezTo>
                  <a:cubicBezTo>
                    <a:pt x="1857" y="1609"/>
                    <a:pt x="2274" y="204"/>
                    <a:pt x="1798" y="25"/>
                  </a:cubicBezTo>
                  <a:cubicBezTo>
                    <a:pt x="1754" y="9"/>
                    <a:pt x="1713" y="1"/>
                    <a:pt x="16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39"/>
            <p:cNvSpPr/>
            <p:nvPr/>
          </p:nvSpPr>
          <p:spPr>
            <a:xfrm flipH="1">
              <a:off x="5109847" y="2522079"/>
              <a:ext cx="129972" cy="83395"/>
            </a:xfrm>
            <a:custGeom>
              <a:avLst/>
              <a:gdLst/>
              <a:ahLst/>
              <a:cxnLst/>
              <a:rect l="l" t="t" r="r" b="b"/>
              <a:pathLst>
                <a:path w="3156" h="2025" fill="none" extrusionOk="0">
                  <a:moveTo>
                    <a:pt x="3155" y="1"/>
                  </a:moveTo>
                  <a:cubicBezTo>
                    <a:pt x="3155" y="1"/>
                    <a:pt x="1977" y="1227"/>
                    <a:pt x="0" y="2025"/>
                  </a:cubicBezTo>
                </a:path>
              </a:pathLst>
            </a:custGeom>
            <a:noFill/>
            <a:ln w="4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9"/>
            <p:cNvSpPr/>
            <p:nvPr/>
          </p:nvSpPr>
          <p:spPr>
            <a:xfrm flipH="1">
              <a:off x="5153995" y="2508859"/>
              <a:ext cx="90231" cy="65233"/>
            </a:xfrm>
            <a:custGeom>
              <a:avLst/>
              <a:gdLst/>
              <a:ahLst/>
              <a:cxnLst/>
              <a:rect l="l" t="t" r="r" b="b"/>
              <a:pathLst>
                <a:path w="2191" h="1584" fill="none" extrusionOk="0">
                  <a:moveTo>
                    <a:pt x="2191" y="0"/>
                  </a:moveTo>
                  <a:cubicBezTo>
                    <a:pt x="2179" y="464"/>
                    <a:pt x="1512" y="1179"/>
                    <a:pt x="0" y="1584"/>
                  </a:cubicBezTo>
                </a:path>
              </a:pathLst>
            </a:custGeom>
            <a:noFill/>
            <a:ln w="4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9"/>
            <p:cNvSpPr/>
            <p:nvPr/>
          </p:nvSpPr>
          <p:spPr>
            <a:xfrm flipH="1">
              <a:off x="5293586" y="1977675"/>
              <a:ext cx="354458" cy="171690"/>
            </a:xfrm>
            <a:custGeom>
              <a:avLst/>
              <a:gdLst/>
              <a:ahLst/>
              <a:cxnLst/>
              <a:rect l="l" t="t" r="r" b="b"/>
              <a:pathLst>
                <a:path w="8607" h="4169" extrusionOk="0">
                  <a:moveTo>
                    <a:pt x="3751" y="0"/>
                  </a:moveTo>
                  <a:cubicBezTo>
                    <a:pt x="1505" y="0"/>
                    <a:pt x="1915" y="2763"/>
                    <a:pt x="1915" y="2763"/>
                  </a:cubicBezTo>
                  <a:cubicBezTo>
                    <a:pt x="1915" y="2763"/>
                    <a:pt x="1724" y="2722"/>
                    <a:pt x="1464" y="2722"/>
                  </a:cubicBezTo>
                  <a:cubicBezTo>
                    <a:pt x="896" y="2722"/>
                    <a:pt x="1" y="2918"/>
                    <a:pt x="58" y="4168"/>
                  </a:cubicBezTo>
                  <a:lnTo>
                    <a:pt x="8607" y="4168"/>
                  </a:lnTo>
                  <a:cubicBezTo>
                    <a:pt x="8607" y="4168"/>
                    <a:pt x="8284" y="2232"/>
                    <a:pt x="7115" y="2232"/>
                  </a:cubicBezTo>
                  <a:cubicBezTo>
                    <a:pt x="6900" y="2232"/>
                    <a:pt x="6656" y="2298"/>
                    <a:pt x="6380" y="2454"/>
                  </a:cubicBezTo>
                  <a:cubicBezTo>
                    <a:pt x="6380" y="2454"/>
                    <a:pt x="6106" y="25"/>
                    <a:pt x="3808" y="1"/>
                  </a:cubicBezTo>
                  <a:cubicBezTo>
                    <a:pt x="3789" y="1"/>
                    <a:pt x="3770" y="0"/>
                    <a:pt x="37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9"/>
            <p:cNvSpPr/>
            <p:nvPr/>
          </p:nvSpPr>
          <p:spPr>
            <a:xfrm flipH="1">
              <a:off x="7081830" y="1526266"/>
              <a:ext cx="540891" cy="241124"/>
            </a:xfrm>
            <a:custGeom>
              <a:avLst/>
              <a:gdLst/>
              <a:ahLst/>
              <a:cxnLst/>
              <a:rect l="l" t="t" r="r" b="b"/>
              <a:pathLst>
                <a:path w="13134" h="5855" extrusionOk="0">
                  <a:moveTo>
                    <a:pt x="5892" y="0"/>
                  </a:moveTo>
                  <a:cubicBezTo>
                    <a:pt x="5835" y="0"/>
                    <a:pt x="5776" y="3"/>
                    <a:pt x="5716" y="8"/>
                  </a:cubicBezTo>
                  <a:cubicBezTo>
                    <a:pt x="3370" y="211"/>
                    <a:pt x="3430" y="3533"/>
                    <a:pt x="3430" y="3533"/>
                  </a:cubicBezTo>
                  <a:cubicBezTo>
                    <a:pt x="3430" y="3533"/>
                    <a:pt x="3346" y="3522"/>
                    <a:pt x="3214" y="3522"/>
                  </a:cubicBezTo>
                  <a:cubicBezTo>
                    <a:pt x="2706" y="3522"/>
                    <a:pt x="1490" y="3673"/>
                    <a:pt x="1632" y="5128"/>
                  </a:cubicBezTo>
                  <a:cubicBezTo>
                    <a:pt x="1632" y="5128"/>
                    <a:pt x="1369" y="4982"/>
                    <a:pt x="1041" y="4982"/>
                  </a:cubicBezTo>
                  <a:cubicBezTo>
                    <a:pt x="689" y="4982"/>
                    <a:pt x="260" y="5151"/>
                    <a:pt x="1" y="5854"/>
                  </a:cubicBezTo>
                  <a:lnTo>
                    <a:pt x="13133" y="5854"/>
                  </a:lnTo>
                  <a:cubicBezTo>
                    <a:pt x="13133" y="5854"/>
                    <a:pt x="12802" y="4768"/>
                    <a:pt x="12180" y="4768"/>
                  </a:cubicBezTo>
                  <a:cubicBezTo>
                    <a:pt x="12057" y="4768"/>
                    <a:pt x="11922" y="4811"/>
                    <a:pt x="11776" y="4914"/>
                  </a:cubicBezTo>
                  <a:cubicBezTo>
                    <a:pt x="11776" y="4914"/>
                    <a:pt x="12002" y="1913"/>
                    <a:pt x="9966" y="1913"/>
                  </a:cubicBezTo>
                  <a:cubicBezTo>
                    <a:pt x="8168" y="1913"/>
                    <a:pt x="8022" y="3419"/>
                    <a:pt x="8014" y="3786"/>
                  </a:cubicBezTo>
                  <a:lnTo>
                    <a:pt x="8014" y="3786"/>
                  </a:lnTo>
                  <a:cubicBezTo>
                    <a:pt x="8007" y="3233"/>
                    <a:pt x="7884" y="0"/>
                    <a:pt x="58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9"/>
            <p:cNvSpPr/>
            <p:nvPr/>
          </p:nvSpPr>
          <p:spPr>
            <a:xfrm flipH="1">
              <a:off x="5772625" y="2395437"/>
              <a:ext cx="354252" cy="171690"/>
            </a:xfrm>
            <a:custGeom>
              <a:avLst/>
              <a:gdLst/>
              <a:ahLst/>
              <a:cxnLst/>
              <a:rect l="l" t="t" r="r" b="b"/>
              <a:pathLst>
                <a:path w="8602" h="4169" extrusionOk="0">
                  <a:moveTo>
                    <a:pt x="3748" y="1"/>
                  </a:moveTo>
                  <a:cubicBezTo>
                    <a:pt x="1486" y="1"/>
                    <a:pt x="1898" y="2775"/>
                    <a:pt x="1898" y="2775"/>
                  </a:cubicBezTo>
                  <a:cubicBezTo>
                    <a:pt x="1898" y="2775"/>
                    <a:pt x="1702" y="2731"/>
                    <a:pt x="1437" y="2731"/>
                  </a:cubicBezTo>
                  <a:cubicBezTo>
                    <a:pt x="873" y="2731"/>
                    <a:pt x="0" y="2930"/>
                    <a:pt x="41" y="4168"/>
                  </a:cubicBezTo>
                  <a:lnTo>
                    <a:pt x="8601" y="4168"/>
                  </a:lnTo>
                  <a:cubicBezTo>
                    <a:pt x="8601" y="4168"/>
                    <a:pt x="8270" y="2244"/>
                    <a:pt x="7101" y="2244"/>
                  </a:cubicBezTo>
                  <a:cubicBezTo>
                    <a:pt x="6885" y="2244"/>
                    <a:pt x="6640" y="2310"/>
                    <a:pt x="6363" y="2466"/>
                  </a:cubicBezTo>
                  <a:cubicBezTo>
                    <a:pt x="6363" y="2466"/>
                    <a:pt x="6101" y="37"/>
                    <a:pt x="3791" y="1"/>
                  </a:cubicBezTo>
                  <a:cubicBezTo>
                    <a:pt x="3776" y="1"/>
                    <a:pt x="3762" y="1"/>
                    <a:pt x="37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9"/>
            <p:cNvSpPr/>
            <p:nvPr/>
          </p:nvSpPr>
          <p:spPr>
            <a:xfrm flipH="1">
              <a:off x="7541761" y="2260603"/>
              <a:ext cx="608060" cy="220697"/>
            </a:xfrm>
            <a:custGeom>
              <a:avLst/>
              <a:gdLst/>
              <a:ahLst/>
              <a:cxnLst/>
              <a:rect l="l" t="t" r="r" b="b"/>
              <a:pathLst>
                <a:path w="14765" h="5359" extrusionOk="0">
                  <a:moveTo>
                    <a:pt x="9950" y="1"/>
                  </a:moveTo>
                  <a:cubicBezTo>
                    <a:pt x="9939" y="1"/>
                    <a:pt x="9929" y="1"/>
                    <a:pt x="9919" y="1"/>
                  </a:cubicBezTo>
                  <a:cubicBezTo>
                    <a:pt x="7775" y="49"/>
                    <a:pt x="7716" y="3561"/>
                    <a:pt x="7716" y="3561"/>
                  </a:cubicBezTo>
                  <a:cubicBezTo>
                    <a:pt x="7716" y="3561"/>
                    <a:pt x="7135" y="741"/>
                    <a:pt x="5188" y="741"/>
                  </a:cubicBezTo>
                  <a:cubicBezTo>
                    <a:pt x="5067" y="741"/>
                    <a:pt x="4942" y="752"/>
                    <a:pt x="4811" y="775"/>
                  </a:cubicBezTo>
                  <a:cubicBezTo>
                    <a:pt x="2549" y="1168"/>
                    <a:pt x="2322" y="4121"/>
                    <a:pt x="2322" y="4121"/>
                  </a:cubicBezTo>
                  <a:cubicBezTo>
                    <a:pt x="2007" y="3975"/>
                    <a:pt x="1732" y="3915"/>
                    <a:pt x="1492" y="3915"/>
                  </a:cubicBezTo>
                  <a:cubicBezTo>
                    <a:pt x="321" y="3915"/>
                    <a:pt x="1" y="5359"/>
                    <a:pt x="1" y="5359"/>
                  </a:cubicBezTo>
                  <a:lnTo>
                    <a:pt x="14764" y="5359"/>
                  </a:lnTo>
                  <a:cubicBezTo>
                    <a:pt x="14574" y="3609"/>
                    <a:pt x="12609" y="3597"/>
                    <a:pt x="12609" y="3597"/>
                  </a:cubicBezTo>
                  <a:cubicBezTo>
                    <a:pt x="12609" y="3597"/>
                    <a:pt x="12067" y="1"/>
                    <a:pt x="99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9"/>
            <p:cNvSpPr/>
            <p:nvPr/>
          </p:nvSpPr>
          <p:spPr>
            <a:xfrm flipH="1">
              <a:off x="5274006" y="2129229"/>
              <a:ext cx="2903284" cy="1792180"/>
            </a:xfrm>
            <a:custGeom>
              <a:avLst/>
              <a:gdLst/>
              <a:ahLst/>
              <a:cxnLst/>
              <a:rect l="l" t="t" r="r" b="b"/>
              <a:pathLst>
                <a:path w="70498" h="43518" extrusionOk="0">
                  <a:moveTo>
                    <a:pt x="60461" y="7084"/>
                  </a:moveTo>
                  <a:cubicBezTo>
                    <a:pt x="55424" y="5060"/>
                    <a:pt x="52769" y="8644"/>
                    <a:pt x="52769" y="8644"/>
                  </a:cubicBezTo>
                  <a:cubicBezTo>
                    <a:pt x="52769" y="8644"/>
                    <a:pt x="50948" y="6751"/>
                    <a:pt x="48043" y="7537"/>
                  </a:cubicBezTo>
                  <a:cubicBezTo>
                    <a:pt x="45137" y="8334"/>
                    <a:pt x="44233" y="11644"/>
                    <a:pt x="42435" y="9978"/>
                  </a:cubicBezTo>
                  <a:cubicBezTo>
                    <a:pt x="40625" y="8311"/>
                    <a:pt x="32398" y="4560"/>
                    <a:pt x="32398" y="4560"/>
                  </a:cubicBezTo>
                  <a:lnTo>
                    <a:pt x="24456" y="4417"/>
                  </a:lnTo>
                  <a:cubicBezTo>
                    <a:pt x="24456" y="4417"/>
                    <a:pt x="23051" y="0"/>
                    <a:pt x="19206" y="917"/>
                  </a:cubicBezTo>
                  <a:cubicBezTo>
                    <a:pt x="15336" y="1857"/>
                    <a:pt x="16086" y="5251"/>
                    <a:pt x="14443" y="6679"/>
                  </a:cubicBezTo>
                  <a:cubicBezTo>
                    <a:pt x="12788" y="8108"/>
                    <a:pt x="12979" y="7084"/>
                    <a:pt x="9812" y="7441"/>
                  </a:cubicBezTo>
                  <a:cubicBezTo>
                    <a:pt x="6633" y="7775"/>
                    <a:pt x="5144" y="11823"/>
                    <a:pt x="5144" y="11823"/>
                  </a:cubicBezTo>
                  <a:cubicBezTo>
                    <a:pt x="4656" y="9501"/>
                    <a:pt x="2263" y="8418"/>
                    <a:pt x="251" y="8727"/>
                  </a:cubicBezTo>
                  <a:cubicBezTo>
                    <a:pt x="1" y="30778"/>
                    <a:pt x="22861" y="40243"/>
                    <a:pt x="32398" y="41291"/>
                  </a:cubicBezTo>
                  <a:cubicBezTo>
                    <a:pt x="52388" y="43517"/>
                    <a:pt x="70498" y="28254"/>
                    <a:pt x="63521" y="12383"/>
                  </a:cubicBezTo>
                  <a:cubicBezTo>
                    <a:pt x="62556" y="10156"/>
                    <a:pt x="61532" y="8430"/>
                    <a:pt x="60461" y="708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9"/>
            <p:cNvSpPr/>
            <p:nvPr/>
          </p:nvSpPr>
          <p:spPr>
            <a:xfrm flipH="1">
              <a:off x="7378474" y="2414628"/>
              <a:ext cx="957164" cy="694790"/>
            </a:xfrm>
            <a:custGeom>
              <a:avLst/>
              <a:gdLst/>
              <a:ahLst/>
              <a:cxnLst/>
              <a:rect l="l" t="t" r="r" b="b"/>
              <a:pathLst>
                <a:path w="23242" h="16871" extrusionOk="0">
                  <a:moveTo>
                    <a:pt x="5346" y="0"/>
                  </a:moveTo>
                  <a:cubicBezTo>
                    <a:pt x="3503" y="0"/>
                    <a:pt x="2066" y="418"/>
                    <a:pt x="1405" y="1297"/>
                  </a:cubicBezTo>
                  <a:cubicBezTo>
                    <a:pt x="0" y="3155"/>
                    <a:pt x="0" y="6476"/>
                    <a:pt x="3846" y="9036"/>
                  </a:cubicBezTo>
                  <a:cubicBezTo>
                    <a:pt x="7692" y="11596"/>
                    <a:pt x="7168" y="15097"/>
                    <a:pt x="7168" y="15097"/>
                  </a:cubicBezTo>
                  <a:cubicBezTo>
                    <a:pt x="9536" y="16448"/>
                    <a:pt x="12385" y="16870"/>
                    <a:pt x="15022" y="16870"/>
                  </a:cubicBezTo>
                  <a:cubicBezTo>
                    <a:pt x="19426" y="16870"/>
                    <a:pt x="23241" y="15692"/>
                    <a:pt x="23241" y="15692"/>
                  </a:cubicBezTo>
                  <a:cubicBezTo>
                    <a:pt x="23241" y="15692"/>
                    <a:pt x="22348" y="7072"/>
                    <a:pt x="16562" y="3500"/>
                  </a:cubicBezTo>
                  <a:cubicBezTo>
                    <a:pt x="12893" y="1240"/>
                    <a:pt x="8520" y="0"/>
                    <a:pt x="534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9"/>
            <p:cNvSpPr/>
            <p:nvPr/>
          </p:nvSpPr>
          <p:spPr>
            <a:xfrm flipH="1">
              <a:off x="7666791" y="2540113"/>
              <a:ext cx="533025" cy="568319"/>
            </a:xfrm>
            <a:custGeom>
              <a:avLst/>
              <a:gdLst/>
              <a:ahLst/>
              <a:cxnLst/>
              <a:rect l="l" t="t" r="r" b="b"/>
              <a:pathLst>
                <a:path w="12943" h="13800" fill="none" extrusionOk="0">
                  <a:moveTo>
                    <a:pt x="0" y="1"/>
                  </a:moveTo>
                  <a:cubicBezTo>
                    <a:pt x="0" y="1"/>
                    <a:pt x="9573" y="2537"/>
                    <a:pt x="12942" y="13800"/>
                  </a:cubicBezTo>
                </a:path>
              </a:pathLst>
            </a:custGeom>
            <a:noFill/>
            <a:ln w="38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9"/>
            <p:cNvSpPr/>
            <p:nvPr/>
          </p:nvSpPr>
          <p:spPr>
            <a:xfrm flipH="1">
              <a:off x="7854087" y="2459188"/>
              <a:ext cx="62803" cy="246683"/>
            </a:xfrm>
            <a:custGeom>
              <a:avLst/>
              <a:gdLst/>
              <a:ahLst/>
              <a:cxnLst/>
              <a:rect l="l" t="t" r="r" b="b"/>
              <a:pathLst>
                <a:path w="1525" h="5990" fill="none" extrusionOk="0">
                  <a:moveTo>
                    <a:pt x="1167" y="1"/>
                  </a:moveTo>
                  <a:cubicBezTo>
                    <a:pt x="1167" y="1"/>
                    <a:pt x="1524" y="3692"/>
                    <a:pt x="0" y="5990"/>
                  </a:cubicBezTo>
                </a:path>
              </a:pathLst>
            </a:custGeom>
            <a:noFill/>
            <a:ln w="38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9"/>
            <p:cNvSpPr/>
            <p:nvPr/>
          </p:nvSpPr>
          <p:spPr>
            <a:xfrm flipH="1">
              <a:off x="7964911" y="2665145"/>
              <a:ext cx="228069" cy="110369"/>
            </a:xfrm>
            <a:custGeom>
              <a:avLst/>
              <a:gdLst/>
              <a:ahLst/>
              <a:cxnLst/>
              <a:rect l="l" t="t" r="r" b="b"/>
              <a:pathLst>
                <a:path w="5538" h="2680" fill="none" extrusionOk="0">
                  <a:moveTo>
                    <a:pt x="1" y="2679"/>
                  </a:moveTo>
                  <a:cubicBezTo>
                    <a:pt x="1" y="2679"/>
                    <a:pt x="3870" y="1548"/>
                    <a:pt x="5537" y="1"/>
                  </a:cubicBezTo>
                </a:path>
              </a:pathLst>
            </a:custGeom>
            <a:noFill/>
            <a:ln w="38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9"/>
            <p:cNvSpPr/>
            <p:nvPr/>
          </p:nvSpPr>
          <p:spPr>
            <a:xfrm flipH="1">
              <a:off x="5221520" y="2237417"/>
              <a:ext cx="786998" cy="862979"/>
            </a:xfrm>
            <a:custGeom>
              <a:avLst/>
              <a:gdLst/>
              <a:ahLst/>
              <a:cxnLst/>
              <a:rect l="l" t="t" r="r" b="b"/>
              <a:pathLst>
                <a:path w="19110" h="20955" extrusionOk="0">
                  <a:moveTo>
                    <a:pt x="13587" y="0"/>
                  </a:moveTo>
                  <a:cubicBezTo>
                    <a:pt x="9990" y="0"/>
                    <a:pt x="3686" y="2765"/>
                    <a:pt x="0" y="14054"/>
                  </a:cubicBezTo>
                  <a:cubicBezTo>
                    <a:pt x="0" y="14054"/>
                    <a:pt x="2810" y="19614"/>
                    <a:pt x="6930" y="20721"/>
                  </a:cubicBezTo>
                  <a:cubicBezTo>
                    <a:pt x="7533" y="20885"/>
                    <a:pt x="8074" y="20955"/>
                    <a:pt x="8558" y="20955"/>
                  </a:cubicBezTo>
                  <a:cubicBezTo>
                    <a:pt x="11382" y="20955"/>
                    <a:pt x="12276" y="18578"/>
                    <a:pt x="12276" y="18578"/>
                  </a:cubicBezTo>
                  <a:cubicBezTo>
                    <a:pt x="12276" y="18578"/>
                    <a:pt x="12335" y="15078"/>
                    <a:pt x="15431" y="11303"/>
                  </a:cubicBezTo>
                  <a:cubicBezTo>
                    <a:pt x="18526" y="7517"/>
                    <a:pt x="19110" y="2171"/>
                    <a:pt x="15657" y="409"/>
                  </a:cubicBezTo>
                  <a:cubicBezTo>
                    <a:pt x="15179" y="164"/>
                    <a:pt x="14463" y="0"/>
                    <a:pt x="1358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9"/>
            <p:cNvSpPr/>
            <p:nvPr/>
          </p:nvSpPr>
          <p:spPr>
            <a:xfrm flipH="1">
              <a:off x="5444604" y="2429289"/>
              <a:ext cx="402106" cy="593357"/>
            </a:xfrm>
            <a:custGeom>
              <a:avLst/>
              <a:gdLst/>
              <a:ahLst/>
              <a:cxnLst/>
              <a:rect l="l" t="t" r="r" b="b"/>
              <a:pathLst>
                <a:path w="9764" h="14408" fill="none" extrusionOk="0">
                  <a:moveTo>
                    <a:pt x="0" y="14407"/>
                  </a:moveTo>
                  <a:cubicBezTo>
                    <a:pt x="0" y="14407"/>
                    <a:pt x="3703" y="5454"/>
                    <a:pt x="9763" y="1"/>
                  </a:cubicBezTo>
                </a:path>
              </a:pathLst>
            </a:custGeom>
            <a:noFill/>
            <a:ln w="38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9"/>
            <p:cNvSpPr/>
            <p:nvPr/>
          </p:nvSpPr>
          <p:spPr>
            <a:xfrm flipH="1">
              <a:off x="5696641" y="2492547"/>
              <a:ext cx="156452" cy="247177"/>
            </a:xfrm>
            <a:custGeom>
              <a:avLst/>
              <a:gdLst/>
              <a:ahLst/>
              <a:cxnLst/>
              <a:rect l="l" t="t" r="r" b="b"/>
              <a:pathLst>
                <a:path w="3799" h="6002" fill="none" extrusionOk="0">
                  <a:moveTo>
                    <a:pt x="1" y="1"/>
                  </a:moveTo>
                  <a:cubicBezTo>
                    <a:pt x="1" y="1"/>
                    <a:pt x="251" y="3322"/>
                    <a:pt x="3799" y="6001"/>
                  </a:cubicBezTo>
                </a:path>
              </a:pathLst>
            </a:custGeom>
            <a:noFill/>
            <a:ln w="38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9"/>
            <p:cNvSpPr/>
            <p:nvPr/>
          </p:nvSpPr>
          <p:spPr>
            <a:xfrm flipH="1">
              <a:off x="5347535" y="2610248"/>
              <a:ext cx="260397" cy="58850"/>
            </a:xfrm>
            <a:custGeom>
              <a:avLst/>
              <a:gdLst/>
              <a:ahLst/>
              <a:cxnLst/>
              <a:rect l="l" t="t" r="r" b="b"/>
              <a:pathLst>
                <a:path w="6323" h="1429" fill="none" extrusionOk="0">
                  <a:moveTo>
                    <a:pt x="6323" y="1429"/>
                  </a:moveTo>
                  <a:cubicBezTo>
                    <a:pt x="6323" y="1429"/>
                    <a:pt x="2549" y="1238"/>
                    <a:pt x="1" y="0"/>
                  </a:cubicBezTo>
                </a:path>
              </a:pathLst>
            </a:custGeom>
            <a:noFill/>
            <a:ln w="38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9"/>
            <p:cNvSpPr/>
            <p:nvPr/>
          </p:nvSpPr>
          <p:spPr>
            <a:xfrm flipH="1">
              <a:off x="5502979" y="2530971"/>
              <a:ext cx="2537501" cy="1307915"/>
            </a:xfrm>
            <a:custGeom>
              <a:avLst/>
              <a:gdLst/>
              <a:ahLst/>
              <a:cxnLst/>
              <a:rect l="l" t="t" r="r" b="b"/>
              <a:pathLst>
                <a:path w="61616" h="31759" extrusionOk="0">
                  <a:moveTo>
                    <a:pt x="47079" y="1"/>
                  </a:moveTo>
                  <a:cubicBezTo>
                    <a:pt x="46914" y="1"/>
                    <a:pt x="46743" y="7"/>
                    <a:pt x="46566" y="20"/>
                  </a:cubicBezTo>
                  <a:cubicBezTo>
                    <a:pt x="41696" y="389"/>
                    <a:pt x="41708" y="3806"/>
                    <a:pt x="41220" y="3973"/>
                  </a:cubicBezTo>
                  <a:cubicBezTo>
                    <a:pt x="41196" y="3982"/>
                    <a:pt x="41170" y="3986"/>
                    <a:pt x="41143" y="3986"/>
                  </a:cubicBezTo>
                  <a:cubicBezTo>
                    <a:pt x="40708" y="3986"/>
                    <a:pt x="39862" y="2948"/>
                    <a:pt x="38990" y="2948"/>
                  </a:cubicBezTo>
                  <a:cubicBezTo>
                    <a:pt x="38800" y="2948"/>
                    <a:pt x="38610" y="2997"/>
                    <a:pt x="38422" y="3116"/>
                  </a:cubicBezTo>
                  <a:cubicBezTo>
                    <a:pt x="37339" y="3806"/>
                    <a:pt x="37946" y="7331"/>
                    <a:pt x="35505" y="7771"/>
                  </a:cubicBezTo>
                  <a:cubicBezTo>
                    <a:pt x="35339" y="7800"/>
                    <a:pt x="35184" y="7814"/>
                    <a:pt x="35039" y="7814"/>
                  </a:cubicBezTo>
                  <a:cubicBezTo>
                    <a:pt x="33068" y="7814"/>
                    <a:pt x="33022" y="5268"/>
                    <a:pt x="31147" y="5068"/>
                  </a:cubicBezTo>
                  <a:cubicBezTo>
                    <a:pt x="31077" y="5060"/>
                    <a:pt x="31007" y="5057"/>
                    <a:pt x="30937" y="5057"/>
                  </a:cubicBezTo>
                  <a:cubicBezTo>
                    <a:pt x="29108" y="5057"/>
                    <a:pt x="27177" y="7617"/>
                    <a:pt x="25778" y="7617"/>
                  </a:cubicBezTo>
                  <a:cubicBezTo>
                    <a:pt x="25684" y="7617"/>
                    <a:pt x="25593" y="7605"/>
                    <a:pt x="25504" y="7581"/>
                  </a:cubicBezTo>
                  <a:cubicBezTo>
                    <a:pt x="24076" y="7168"/>
                    <a:pt x="22578" y="3246"/>
                    <a:pt x="20314" y="3246"/>
                  </a:cubicBezTo>
                  <a:cubicBezTo>
                    <a:pt x="20294" y="3246"/>
                    <a:pt x="20274" y="3246"/>
                    <a:pt x="20253" y="3247"/>
                  </a:cubicBezTo>
                  <a:cubicBezTo>
                    <a:pt x="17967" y="3318"/>
                    <a:pt x="17753" y="5164"/>
                    <a:pt x="16872" y="5235"/>
                  </a:cubicBezTo>
                  <a:cubicBezTo>
                    <a:pt x="16843" y="5238"/>
                    <a:pt x="16815" y="5239"/>
                    <a:pt x="16786" y="5239"/>
                  </a:cubicBezTo>
                  <a:cubicBezTo>
                    <a:pt x="16002" y="5239"/>
                    <a:pt x="15469" y="4204"/>
                    <a:pt x="13934" y="4204"/>
                  </a:cubicBezTo>
                  <a:cubicBezTo>
                    <a:pt x="13864" y="4204"/>
                    <a:pt x="13791" y="4207"/>
                    <a:pt x="13717" y="4211"/>
                  </a:cubicBezTo>
                  <a:cubicBezTo>
                    <a:pt x="11967" y="4318"/>
                    <a:pt x="11728" y="6128"/>
                    <a:pt x="10824" y="6402"/>
                  </a:cubicBezTo>
                  <a:cubicBezTo>
                    <a:pt x="10786" y="6412"/>
                    <a:pt x="10747" y="6417"/>
                    <a:pt x="10707" y="6417"/>
                  </a:cubicBezTo>
                  <a:cubicBezTo>
                    <a:pt x="9910" y="6417"/>
                    <a:pt x="8595" y="4438"/>
                    <a:pt x="6785" y="4438"/>
                  </a:cubicBezTo>
                  <a:cubicBezTo>
                    <a:pt x="6428" y="4438"/>
                    <a:pt x="6051" y="4515"/>
                    <a:pt x="5656" y="4699"/>
                  </a:cubicBezTo>
                  <a:cubicBezTo>
                    <a:pt x="3156" y="5878"/>
                    <a:pt x="3656" y="12188"/>
                    <a:pt x="3656" y="12188"/>
                  </a:cubicBezTo>
                  <a:cubicBezTo>
                    <a:pt x="2728" y="11347"/>
                    <a:pt x="2011" y="11021"/>
                    <a:pt x="1458" y="11021"/>
                  </a:cubicBezTo>
                  <a:cubicBezTo>
                    <a:pt x="726" y="11021"/>
                    <a:pt x="279" y="11591"/>
                    <a:pt x="1" y="12295"/>
                  </a:cubicBezTo>
                  <a:cubicBezTo>
                    <a:pt x="6513" y="24940"/>
                    <a:pt x="21730" y="30738"/>
                    <a:pt x="29076" y="31548"/>
                  </a:cubicBezTo>
                  <a:cubicBezTo>
                    <a:pt x="30371" y="31690"/>
                    <a:pt x="31659" y="31758"/>
                    <a:pt x="32932" y="31758"/>
                  </a:cubicBezTo>
                  <a:cubicBezTo>
                    <a:pt x="47588" y="31758"/>
                    <a:pt x="60367" y="22667"/>
                    <a:pt x="61616" y="11450"/>
                  </a:cubicBezTo>
                  <a:lnTo>
                    <a:pt x="61616" y="11450"/>
                  </a:lnTo>
                  <a:cubicBezTo>
                    <a:pt x="59711" y="11522"/>
                    <a:pt x="58996" y="12998"/>
                    <a:pt x="58996" y="12998"/>
                  </a:cubicBezTo>
                  <a:cubicBezTo>
                    <a:pt x="58289" y="9141"/>
                    <a:pt x="56384" y="8615"/>
                    <a:pt x="54787" y="8615"/>
                  </a:cubicBezTo>
                  <a:cubicBezTo>
                    <a:pt x="54555" y="8615"/>
                    <a:pt x="54329" y="8627"/>
                    <a:pt x="54115" y="8640"/>
                  </a:cubicBezTo>
                  <a:cubicBezTo>
                    <a:pt x="54022" y="8645"/>
                    <a:pt x="53932" y="8648"/>
                    <a:pt x="53846" y="8648"/>
                  </a:cubicBezTo>
                  <a:cubicBezTo>
                    <a:pt x="52347" y="8648"/>
                    <a:pt x="51800" y="7864"/>
                    <a:pt x="51721" y="6164"/>
                  </a:cubicBezTo>
                  <a:cubicBezTo>
                    <a:pt x="51630" y="4431"/>
                    <a:pt x="51449" y="1"/>
                    <a:pt x="470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9"/>
            <p:cNvSpPr/>
            <p:nvPr/>
          </p:nvSpPr>
          <p:spPr>
            <a:xfrm flipH="1">
              <a:off x="6526764" y="2038502"/>
              <a:ext cx="168231" cy="206942"/>
            </a:xfrm>
            <a:custGeom>
              <a:avLst/>
              <a:gdLst/>
              <a:ahLst/>
              <a:cxnLst/>
              <a:rect l="l" t="t" r="r" b="b"/>
              <a:pathLst>
                <a:path w="4085" h="5025" extrusionOk="0">
                  <a:moveTo>
                    <a:pt x="4001" y="0"/>
                  </a:moveTo>
                  <a:lnTo>
                    <a:pt x="262" y="250"/>
                  </a:lnTo>
                  <a:lnTo>
                    <a:pt x="0" y="4858"/>
                  </a:lnTo>
                  <a:lnTo>
                    <a:pt x="4084" y="5025"/>
                  </a:lnTo>
                  <a:lnTo>
                    <a:pt x="4084" y="5025"/>
                  </a:lnTo>
                  <a:lnTo>
                    <a:pt x="40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9"/>
            <p:cNvSpPr/>
            <p:nvPr/>
          </p:nvSpPr>
          <p:spPr>
            <a:xfrm flipH="1">
              <a:off x="6529235" y="2038008"/>
              <a:ext cx="158388" cy="82736"/>
            </a:xfrm>
            <a:custGeom>
              <a:avLst/>
              <a:gdLst/>
              <a:ahLst/>
              <a:cxnLst/>
              <a:rect l="l" t="t" r="r" b="b"/>
              <a:pathLst>
                <a:path w="3846" h="2009" extrusionOk="0">
                  <a:moveTo>
                    <a:pt x="3822" y="1"/>
                  </a:moveTo>
                  <a:lnTo>
                    <a:pt x="83" y="262"/>
                  </a:lnTo>
                  <a:lnTo>
                    <a:pt x="0" y="1810"/>
                  </a:lnTo>
                  <a:cubicBezTo>
                    <a:pt x="462" y="1912"/>
                    <a:pt x="1078" y="2008"/>
                    <a:pt x="1756" y="2008"/>
                  </a:cubicBezTo>
                  <a:cubicBezTo>
                    <a:pt x="2423" y="2008"/>
                    <a:pt x="3149" y="1915"/>
                    <a:pt x="3846" y="1644"/>
                  </a:cubicBezTo>
                  <a:lnTo>
                    <a:pt x="3822" y="1"/>
                  </a:lnTo>
                  <a:close/>
                </a:path>
              </a:pathLst>
            </a:custGeom>
            <a:solidFill>
              <a:srgbClr val="243762">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9"/>
            <p:cNvSpPr/>
            <p:nvPr/>
          </p:nvSpPr>
          <p:spPr>
            <a:xfrm flipH="1">
              <a:off x="6150235" y="1436858"/>
              <a:ext cx="834275" cy="641170"/>
            </a:xfrm>
            <a:custGeom>
              <a:avLst/>
              <a:gdLst/>
              <a:ahLst/>
              <a:cxnLst/>
              <a:rect l="l" t="t" r="r" b="b"/>
              <a:pathLst>
                <a:path w="20258" h="15569" extrusionOk="0">
                  <a:moveTo>
                    <a:pt x="12829" y="0"/>
                  </a:moveTo>
                  <a:cubicBezTo>
                    <a:pt x="10956" y="3940"/>
                    <a:pt x="7539" y="4766"/>
                    <a:pt x="5001" y="4766"/>
                  </a:cubicBezTo>
                  <a:cubicBezTo>
                    <a:pt x="3167" y="4766"/>
                    <a:pt x="1792" y="4334"/>
                    <a:pt x="1792" y="4334"/>
                  </a:cubicBezTo>
                  <a:lnTo>
                    <a:pt x="1792" y="4334"/>
                  </a:lnTo>
                  <a:cubicBezTo>
                    <a:pt x="1792" y="4334"/>
                    <a:pt x="2030" y="5918"/>
                    <a:pt x="1375" y="6013"/>
                  </a:cubicBezTo>
                  <a:cubicBezTo>
                    <a:pt x="1362" y="6016"/>
                    <a:pt x="1348" y="6017"/>
                    <a:pt x="1335" y="6017"/>
                  </a:cubicBezTo>
                  <a:cubicBezTo>
                    <a:pt x="851" y="6017"/>
                    <a:pt x="625" y="4335"/>
                    <a:pt x="625" y="4334"/>
                  </a:cubicBezTo>
                  <a:lnTo>
                    <a:pt x="625" y="4334"/>
                  </a:lnTo>
                  <a:cubicBezTo>
                    <a:pt x="625" y="4335"/>
                    <a:pt x="0" y="15569"/>
                    <a:pt x="9016" y="15569"/>
                  </a:cubicBezTo>
                  <a:cubicBezTo>
                    <a:pt x="9146" y="15569"/>
                    <a:pt x="9278" y="15567"/>
                    <a:pt x="9412" y="15562"/>
                  </a:cubicBezTo>
                  <a:cubicBezTo>
                    <a:pt x="20258" y="15205"/>
                    <a:pt x="17544" y="4228"/>
                    <a:pt x="17544" y="4227"/>
                  </a:cubicBezTo>
                  <a:lnTo>
                    <a:pt x="17544" y="4227"/>
                  </a:lnTo>
                  <a:cubicBezTo>
                    <a:pt x="17544" y="4228"/>
                    <a:pt x="17637" y="5561"/>
                    <a:pt x="17187" y="5561"/>
                  </a:cubicBezTo>
                  <a:cubicBezTo>
                    <a:pt x="17183" y="5561"/>
                    <a:pt x="17179" y="5561"/>
                    <a:pt x="17175" y="5561"/>
                  </a:cubicBezTo>
                  <a:cubicBezTo>
                    <a:pt x="16710" y="5525"/>
                    <a:pt x="16806" y="4311"/>
                    <a:pt x="16806" y="4311"/>
                  </a:cubicBezTo>
                  <a:cubicBezTo>
                    <a:pt x="13555" y="2941"/>
                    <a:pt x="12829" y="0"/>
                    <a:pt x="128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9"/>
            <p:cNvSpPr/>
            <p:nvPr/>
          </p:nvSpPr>
          <p:spPr>
            <a:xfrm flipH="1">
              <a:off x="6929328" y="1578034"/>
              <a:ext cx="255249" cy="248042"/>
            </a:xfrm>
            <a:custGeom>
              <a:avLst/>
              <a:gdLst/>
              <a:ahLst/>
              <a:cxnLst/>
              <a:rect l="l" t="t" r="r" b="b"/>
              <a:pathLst>
                <a:path w="6198" h="6023" extrusionOk="0">
                  <a:moveTo>
                    <a:pt x="3081" y="1"/>
                  </a:moveTo>
                  <a:cubicBezTo>
                    <a:pt x="2297" y="1"/>
                    <a:pt x="1501" y="378"/>
                    <a:pt x="1006" y="1621"/>
                  </a:cubicBezTo>
                  <a:cubicBezTo>
                    <a:pt x="1" y="4143"/>
                    <a:pt x="1914" y="6022"/>
                    <a:pt x="3883" y="6022"/>
                  </a:cubicBezTo>
                  <a:cubicBezTo>
                    <a:pt x="4712" y="6022"/>
                    <a:pt x="5550" y="5689"/>
                    <a:pt x="6185" y="4931"/>
                  </a:cubicBezTo>
                  <a:cubicBezTo>
                    <a:pt x="6197" y="4931"/>
                    <a:pt x="5733" y="3835"/>
                    <a:pt x="5483" y="906"/>
                  </a:cubicBezTo>
                  <a:cubicBezTo>
                    <a:pt x="5483" y="906"/>
                    <a:pt x="4296" y="1"/>
                    <a:pt x="30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9"/>
            <p:cNvSpPr/>
            <p:nvPr/>
          </p:nvSpPr>
          <p:spPr>
            <a:xfrm flipH="1">
              <a:off x="7026929" y="1647221"/>
              <a:ext cx="71616" cy="63298"/>
            </a:xfrm>
            <a:custGeom>
              <a:avLst/>
              <a:gdLst/>
              <a:ahLst/>
              <a:cxnLst/>
              <a:rect l="l" t="t" r="r" b="b"/>
              <a:pathLst>
                <a:path w="1739" h="1537" fill="none" extrusionOk="0">
                  <a:moveTo>
                    <a:pt x="1" y="1536"/>
                  </a:moveTo>
                  <a:cubicBezTo>
                    <a:pt x="1" y="1536"/>
                    <a:pt x="370" y="107"/>
                    <a:pt x="1739" y="0"/>
                  </a:cubicBezTo>
                </a:path>
              </a:pathLst>
            </a:custGeom>
            <a:noFill/>
            <a:ln w="4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9"/>
            <p:cNvSpPr/>
            <p:nvPr/>
          </p:nvSpPr>
          <p:spPr>
            <a:xfrm flipH="1">
              <a:off x="7033271" y="1662418"/>
              <a:ext cx="33893" cy="65233"/>
            </a:xfrm>
            <a:custGeom>
              <a:avLst/>
              <a:gdLst/>
              <a:ahLst/>
              <a:cxnLst/>
              <a:rect l="l" t="t" r="r" b="b"/>
              <a:pathLst>
                <a:path w="823" h="1584" fill="none" extrusionOk="0">
                  <a:moveTo>
                    <a:pt x="822" y="1584"/>
                  </a:moveTo>
                  <a:cubicBezTo>
                    <a:pt x="822" y="1584"/>
                    <a:pt x="132" y="1036"/>
                    <a:pt x="1" y="0"/>
                  </a:cubicBezTo>
                </a:path>
              </a:pathLst>
            </a:custGeom>
            <a:noFill/>
            <a:ln w="4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9"/>
            <p:cNvSpPr/>
            <p:nvPr/>
          </p:nvSpPr>
          <p:spPr>
            <a:xfrm flipH="1">
              <a:off x="6121690" y="1579722"/>
              <a:ext cx="150646" cy="243553"/>
            </a:xfrm>
            <a:custGeom>
              <a:avLst/>
              <a:gdLst/>
              <a:ahLst/>
              <a:cxnLst/>
              <a:rect l="l" t="t" r="r" b="b"/>
              <a:pathLst>
                <a:path w="3658" h="5914" extrusionOk="0">
                  <a:moveTo>
                    <a:pt x="1606" y="1"/>
                  </a:moveTo>
                  <a:cubicBezTo>
                    <a:pt x="835" y="1"/>
                    <a:pt x="251" y="794"/>
                    <a:pt x="251" y="794"/>
                  </a:cubicBezTo>
                  <a:cubicBezTo>
                    <a:pt x="453" y="2580"/>
                    <a:pt x="13" y="5759"/>
                    <a:pt x="1" y="5783"/>
                  </a:cubicBezTo>
                  <a:cubicBezTo>
                    <a:pt x="236" y="5872"/>
                    <a:pt x="459" y="5914"/>
                    <a:pt x="670" y="5914"/>
                  </a:cubicBezTo>
                  <a:cubicBezTo>
                    <a:pt x="2834" y="5914"/>
                    <a:pt x="3657" y="1546"/>
                    <a:pt x="2572" y="461"/>
                  </a:cubicBezTo>
                  <a:cubicBezTo>
                    <a:pt x="2237" y="122"/>
                    <a:pt x="1907" y="1"/>
                    <a:pt x="16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9"/>
            <p:cNvSpPr/>
            <p:nvPr/>
          </p:nvSpPr>
          <p:spPr>
            <a:xfrm flipH="1">
              <a:off x="6516962" y="1695282"/>
              <a:ext cx="43200" cy="74046"/>
            </a:xfrm>
            <a:custGeom>
              <a:avLst/>
              <a:gdLst/>
              <a:ahLst/>
              <a:cxnLst/>
              <a:rect l="l" t="t" r="r" b="b"/>
              <a:pathLst>
                <a:path w="1049" h="1798" fill="none" extrusionOk="0">
                  <a:moveTo>
                    <a:pt x="1" y="0"/>
                  </a:moveTo>
                  <a:cubicBezTo>
                    <a:pt x="1" y="0"/>
                    <a:pt x="251" y="607"/>
                    <a:pt x="501" y="774"/>
                  </a:cubicBezTo>
                  <a:cubicBezTo>
                    <a:pt x="965" y="1048"/>
                    <a:pt x="1048" y="1798"/>
                    <a:pt x="251" y="1631"/>
                  </a:cubicBezTo>
                </a:path>
              </a:pathLst>
            </a:custGeom>
            <a:noFill/>
            <a:ln w="4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9"/>
            <p:cNvSpPr/>
            <p:nvPr/>
          </p:nvSpPr>
          <p:spPr>
            <a:xfrm flipH="1">
              <a:off x="6427718" y="1437846"/>
              <a:ext cx="35829" cy="115764"/>
            </a:xfrm>
            <a:custGeom>
              <a:avLst/>
              <a:gdLst/>
              <a:ahLst/>
              <a:cxnLst/>
              <a:rect l="l" t="t" r="r" b="b"/>
              <a:pathLst>
                <a:path w="870" h="2811" fill="none" extrusionOk="0">
                  <a:moveTo>
                    <a:pt x="179" y="0"/>
                  </a:moveTo>
                  <a:cubicBezTo>
                    <a:pt x="179" y="0"/>
                    <a:pt x="0" y="1393"/>
                    <a:pt x="869" y="2810"/>
                  </a:cubicBezTo>
                </a:path>
              </a:pathLst>
            </a:custGeom>
            <a:noFill/>
            <a:ln w="4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9"/>
            <p:cNvSpPr/>
            <p:nvPr/>
          </p:nvSpPr>
          <p:spPr>
            <a:xfrm flipH="1">
              <a:off x="6702326" y="1688404"/>
              <a:ext cx="19644" cy="31916"/>
            </a:xfrm>
            <a:custGeom>
              <a:avLst/>
              <a:gdLst/>
              <a:ahLst/>
              <a:cxnLst/>
              <a:rect l="l" t="t" r="r" b="b"/>
              <a:pathLst>
                <a:path w="477" h="775" extrusionOk="0">
                  <a:moveTo>
                    <a:pt x="239" y="0"/>
                  </a:moveTo>
                  <a:cubicBezTo>
                    <a:pt x="96" y="0"/>
                    <a:pt x="1" y="167"/>
                    <a:pt x="1" y="381"/>
                  </a:cubicBezTo>
                  <a:cubicBezTo>
                    <a:pt x="1" y="596"/>
                    <a:pt x="96" y="774"/>
                    <a:pt x="239" y="774"/>
                  </a:cubicBezTo>
                  <a:cubicBezTo>
                    <a:pt x="370" y="774"/>
                    <a:pt x="477" y="596"/>
                    <a:pt x="477" y="381"/>
                  </a:cubicBezTo>
                  <a:cubicBezTo>
                    <a:pt x="477" y="167"/>
                    <a:pt x="370" y="0"/>
                    <a:pt x="2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9"/>
            <p:cNvSpPr/>
            <p:nvPr/>
          </p:nvSpPr>
          <p:spPr>
            <a:xfrm flipH="1">
              <a:off x="6375251" y="1690834"/>
              <a:ext cx="19644" cy="31916"/>
            </a:xfrm>
            <a:custGeom>
              <a:avLst/>
              <a:gdLst/>
              <a:ahLst/>
              <a:cxnLst/>
              <a:rect l="l" t="t" r="r" b="b"/>
              <a:pathLst>
                <a:path w="477" h="775" extrusionOk="0">
                  <a:moveTo>
                    <a:pt x="238" y="1"/>
                  </a:moveTo>
                  <a:cubicBezTo>
                    <a:pt x="107" y="1"/>
                    <a:pt x="0" y="168"/>
                    <a:pt x="0" y="382"/>
                  </a:cubicBezTo>
                  <a:cubicBezTo>
                    <a:pt x="0" y="596"/>
                    <a:pt x="107" y="775"/>
                    <a:pt x="238" y="775"/>
                  </a:cubicBezTo>
                  <a:cubicBezTo>
                    <a:pt x="369" y="775"/>
                    <a:pt x="476" y="608"/>
                    <a:pt x="476" y="382"/>
                  </a:cubicBezTo>
                  <a:cubicBezTo>
                    <a:pt x="476" y="168"/>
                    <a:pt x="369" y="1"/>
                    <a:pt x="2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9"/>
            <p:cNvSpPr/>
            <p:nvPr/>
          </p:nvSpPr>
          <p:spPr>
            <a:xfrm flipH="1">
              <a:off x="6335058" y="1576098"/>
              <a:ext cx="101062" cy="54484"/>
            </a:xfrm>
            <a:custGeom>
              <a:avLst/>
              <a:gdLst/>
              <a:ahLst/>
              <a:cxnLst/>
              <a:rect l="l" t="t" r="r" b="b"/>
              <a:pathLst>
                <a:path w="2454" h="1323" fill="none" extrusionOk="0">
                  <a:moveTo>
                    <a:pt x="1" y="1322"/>
                  </a:moveTo>
                  <a:cubicBezTo>
                    <a:pt x="1" y="1322"/>
                    <a:pt x="870" y="1"/>
                    <a:pt x="2454" y="1322"/>
                  </a:cubicBezTo>
                </a:path>
              </a:pathLst>
            </a:custGeom>
            <a:noFill/>
            <a:ln w="4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9"/>
            <p:cNvSpPr/>
            <p:nvPr/>
          </p:nvSpPr>
          <p:spPr>
            <a:xfrm flipH="1">
              <a:off x="6669957" y="1576098"/>
              <a:ext cx="101021" cy="54484"/>
            </a:xfrm>
            <a:custGeom>
              <a:avLst/>
              <a:gdLst/>
              <a:ahLst/>
              <a:cxnLst/>
              <a:rect l="l" t="t" r="r" b="b"/>
              <a:pathLst>
                <a:path w="2453" h="1323" fill="none" extrusionOk="0">
                  <a:moveTo>
                    <a:pt x="2453" y="1322"/>
                  </a:moveTo>
                  <a:cubicBezTo>
                    <a:pt x="2453" y="1322"/>
                    <a:pt x="1584" y="1"/>
                    <a:pt x="0" y="1322"/>
                  </a:cubicBezTo>
                </a:path>
              </a:pathLst>
            </a:custGeom>
            <a:noFill/>
            <a:ln w="4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9"/>
            <p:cNvSpPr/>
            <p:nvPr/>
          </p:nvSpPr>
          <p:spPr>
            <a:xfrm flipH="1">
              <a:off x="6446376" y="1810965"/>
              <a:ext cx="222633" cy="104974"/>
            </a:xfrm>
            <a:custGeom>
              <a:avLst/>
              <a:gdLst/>
              <a:ahLst/>
              <a:cxnLst/>
              <a:rect l="l" t="t" r="r" b="b"/>
              <a:pathLst>
                <a:path w="5406" h="2549" fill="none" extrusionOk="0">
                  <a:moveTo>
                    <a:pt x="96" y="1"/>
                  </a:moveTo>
                  <a:cubicBezTo>
                    <a:pt x="1" y="1156"/>
                    <a:pt x="1167" y="1882"/>
                    <a:pt x="2156" y="2132"/>
                  </a:cubicBezTo>
                  <a:cubicBezTo>
                    <a:pt x="3072" y="2335"/>
                    <a:pt x="4787" y="2549"/>
                    <a:pt x="5406" y="1692"/>
                  </a:cubicBezTo>
                </a:path>
              </a:pathLst>
            </a:custGeom>
            <a:noFill/>
            <a:ln w="38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9"/>
            <p:cNvSpPr/>
            <p:nvPr/>
          </p:nvSpPr>
          <p:spPr>
            <a:xfrm flipH="1">
              <a:off x="6297293" y="1883077"/>
              <a:ext cx="146651" cy="146157"/>
            </a:xfrm>
            <a:custGeom>
              <a:avLst/>
              <a:gdLst/>
              <a:ahLst/>
              <a:cxnLst/>
              <a:rect l="l" t="t" r="r" b="b"/>
              <a:pathLst>
                <a:path w="3561" h="3549" extrusionOk="0">
                  <a:moveTo>
                    <a:pt x="1846" y="0"/>
                  </a:moveTo>
                  <a:cubicBezTo>
                    <a:pt x="822" y="0"/>
                    <a:pt x="0" y="834"/>
                    <a:pt x="0" y="1846"/>
                  </a:cubicBezTo>
                  <a:cubicBezTo>
                    <a:pt x="0" y="2608"/>
                    <a:pt x="465" y="3262"/>
                    <a:pt x="1120" y="3548"/>
                  </a:cubicBezTo>
                  <a:cubicBezTo>
                    <a:pt x="2215" y="2905"/>
                    <a:pt x="3013" y="2060"/>
                    <a:pt x="3560" y="1131"/>
                  </a:cubicBezTo>
                  <a:cubicBezTo>
                    <a:pt x="3275" y="465"/>
                    <a:pt x="2620" y="0"/>
                    <a:pt x="18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9"/>
            <p:cNvSpPr/>
            <p:nvPr/>
          </p:nvSpPr>
          <p:spPr>
            <a:xfrm flipH="1">
              <a:off x="6721930" y="1878176"/>
              <a:ext cx="153034" cy="151552"/>
            </a:xfrm>
            <a:custGeom>
              <a:avLst/>
              <a:gdLst/>
              <a:ahLst/>
              <a:cxnLst/>
              <a:rect l="l" t="t" r="r" b="b"/>
              <a:pathLst>
                <a:path w="3716" h="3680" extrusionOk="0">
                  <a:moveTo>
                    <a:pt x="1846" y="0"/>
                  </a:moveTo>
                  <a:cubicBezTo>
                    <a:pt x="870" y="0"/>
                    <a:pt x="84" y="762"/>
                    <a:pt x="1" y="1715"/>
                  </a:cubicBezTo>
                  <a:cubicBezTo>
                    <a:pt x="525" y="2477"/>
                    <a:pt x="1192" y="3143"/>
                    <a:pt x="2013" y="3679"/>
                  </a:cubicBezTo>
                  <a:cubicBezTo>
                    <a:pt x="2954" y="3584"/>
                    <a:pt x="3692" y="2798"/>
                    <a:pt x="3692" y="1834"/>
                  </a:cubicBezTo>
                  <a:cubicBezTo>
                    <a:pt x="3716" y="834"/>
                    <a:pt x="2882" y="0"/>
                    <a:pt x="18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9"/>
            <p:cNvSpPr/>
            <p:nvPr/>
          </p:nvSpPr>
          <p:spPr>
            <a:xfrm flipH="1">
              <a:off x="7442714" y="2882386"/>
              <a:ext cx="368789" cy="380526"/>
            </a:xfrm>
            <a:custGeom>
              <a:avLst/>
              <a:gdLst/>
              <a:ahLst/>
              <a:cxnLst/>
              <a:rect l="l" t="t" r="r" b="b"/>
              <a:pathLst>
                <a:path w="8955" h="9240" extrusionOk="0">
                  <a:moveTo>
                    <a:pt x="3192" y="0"/>
                  </a:moveTo>
                  <a:cubicBezTo>
                    <a:pt x="3192" y="0"/>
                    <a:pt x="1" y="6334"/>
                    <a:pt x="5168" y="9239"/>
                  </a:cubicBezTo>
                  <a:lnTo>
                    <a:pt x="8954" y="4822"/>
                  </a:lnTo>
                  <a:lnTo>
                    <a:pt x="8097" y="1619"/>
                  </a:lnTo>
                  <a:lnTo>
                    <a:pt x="319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9"/>
            <p:cNvSpPr/>
            <p:nvPr/>
          </p:nvSpPr>
          <p:spPr>
            <a:xfrm flipH="1">
              <a:off x="7564325" y="3161361"/>
              <a:ext cx="132896" cy="101556"/>
            </a:xfrm>
            <a:custGeom>
              <a:avLst/>
              <a:gdLst/>
              <a:ahLst/>
              <a:cxnLst/>
              <a:rect l="l" t="t" r="r" b="b"/>
              <a:pathLst>
                <a:path w="3227" h="2466" extrusionOk="0">
                  <a:moveTo>
                    <a:pt x="0" y="1"/>
                  </a:moveTo>
                  <a:lnTo>
                    <a:pt x="0" y="1"/>
                  </a:lnTo>
                  <a:cubicBezTo>
                    <a:pt x="429" y="906"/>
                    <a:pt x="1191" y="1787"/>
                    <a:pt x="2393" y="2465"/>
                  </a:cubicBezTo>
                  <a:lnTo>
                    <a:pt x="3227" y="1501"/>
                  </a:lnTo>
                  <a:cubicBezTo>
                    <a:pt x="1857" y="1108"/>
                    <a:pt x="774" y="513"/>
                    <a:pt x="0" y="1"/>
                  </a:cubicBezTo>
                  <a:close/>
                </a:path>
              </a:pathLst>
            </a:custGeom>
            <a:solidFill>
              <a:srgbClr val="243762">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9"/>
            <p:cNvSpPr/>
            <p:nvPr/>
          </p:nvSpPr>
          <p:spPr>
            <a:xfrm flipH="1">
              <a:off x="5075447" y="2481015"/>
              <a:ext cx="1047312" cy="926565"/>
            </a:xfrm>
            <a:custGeom>
              <a:avLst/>
              <a:gdLst/>
              <a:ahLst/>
              <a:cxnLst/>
              <a:rect l="l" t="t" r="r" b="b"/>
              <a:pathLst>
                <a:path w="25431" h="22499" extrusionOk="0">
                  <a:moveTo>
                    <a:pt x="24740" y="1"/>
                  </a:moveTo>
                  <a:cubicBezTo>
                    <a:pt x="24325" y="1"/>
                    <a:pt x="23515" y="721"/>
                    <a:pt x="23515" y="721"/>
                  </a:cubicBezTo>
                  <a:cubicBezTo>
                    <a:pt x="23515" y="721"/>
                    <a:pt x="23501" y="515"/>
                    <a:pt x="23285" y="515"/>
                  </a:cubicBezTo>
                  <a:cubicBezTo>
                    <a:pt x="23222" y="515"/>
                    <a:pt x="23141" y="532"/>
                    <a:pt x="23039" y="578"/>
                  </a:cubicBezTo>
                  <a:cubicBezTo>
                    <a:pt x="22628" y="756"/>
                    <a:pt x="21409" y="1338"/>
                    <a:pt x="20048" y="1338"/>
                  </a:cubicBezTo>
                  <a:cubicBezTo>
                    <a:pt x="19950" y="1338"/>
                    <a:pt x="19852" y="1335"/>
                    <a:pt x="19753" y="1328"/>
                  </a:cubicBezTo>
                  <a:cubicBezTo>
                    <a:pt x="19578" y="1320"/>
                    <a:pt x="19394" y="1314"/>
                    <a:pt x="19202" y="1314"/>
                  </a:cubicBezTo>
                  <a:cubicBezTo>
                    <a:pt x="17774" y="1314"/>
                    <a:pt x="15967" y="1645"/>
                    <a:pt x="15169" y="3745"/>
                  </a:cubicBezTo>
                  <a:cubicBezTo>
                    <a:pt x="14366" y="5858"/>
                    <a:pt x="11445" y="14005"/>
                    <a:pt x="7954" y="14005"/>
                  </a:cubicBezTo>
                  <a:cubicBezTo>
                    <a:pt x="7509" y="14005"/>
                    <a:pt x="7056" y="13873"/>
                    <a:pt x="6596" y="13580"/>
                  </a:cubicBezTo>
                  <a:lnTo>
                    <a:pt x="0" y="19033"/>
                  </a:lnTo>
                  <a:cubicBezTo>
                    <a:pt x="1074" y="20543"/>
                    <a:pt x="3060" y="22498"/>
                    <a:pt x="6642" y="22498"/>
                  </a:cubicBezTo>
                  <a:cubicBezTo>
                    <a:pt x="6674" y="22498"/>
                    <a:pt x="6706" y="22498"/>
                    <a:pt x="6739" y="22498"/>
                  </a:cubicBezTo>
                  <a:cubicBezTo>
                    <a:pt x="11001" y="22462"/>
                    <a:pt x="15288" y="18211"/>
                    <a:pt x="17336" y="12925"/>
                  </a:cubicBezTo>
                  <a:cubicBezTo>
                    <a:pt x="19407" y="7639"/>
                    <a:pt x="19241" y="5019"/>
                    <a:pt x="20907" y="4067"/>
                  </a:cubicBezTo>
                  <a:cubicBezTo>
                    <a:pt x="22598" y="3114"/>
                    <a:pt x="22693" y="3257"/>
                    <a:pt x="24205" y="2317"/>
                  </a:cubicBezTo>
                  <a:cubicBezTo>
                    <a:pt x="25430" y="1549"/>
                    <a:pt x="25346" y="932"/>
                    <a:pt x="24917" y="932"/>
                  </a:cubicBezTo>
                  <a:cubicBezTo>
                    <a:pt x="24821" y="932"/>
                    <a:pt x="24707" y="963"/>
                    <a:pt x="24586" y="1031"/>
                  </a:cubicBezTo>
                  <a:cubicBezTo>
                    <a:pt x="24586" y="1031"/>
                    <a:pt x="25218" y="340"/>
                    <a:pt x="24896" y="54"/>
                  </a:cubicBezTo>
                  <a:cubicBezTo>
                    <a:pt x="24856" y="17"/>
                    <a:pt x="24802" y="1"/>
                    <a:pt x="247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9"/>
            <p:cNvSpPr/>
            <p:nvPr/>
          </p:nvSpPr>
          <p:spPr>
            <a:xfrm flipH="1">
              <a:off x="5329378" y="2766662"/>
              <a:ext cx="752693" cy="640882"/>
            </a:xfrm>
            <a:custGeom>
              <a:avLst/>
              <a:gdLst/>
              <a:ahLst/>
              <a:cxnLst/>
              <a:rect l="l" t="t" r="r" b="b"/>
              <a:pathLst>
                <a:path w="18277" h="15562" extrusionOk="0">
                  <a:moveTo>
                    <a:pt x="18276" y="0"/>
                  </a:moveTo>
                  <a:lnTo>
                    <a:pt x="18276" y="0"/>
                  </a:lnTo>
                  <a:cubicBezTo>
                    <a:pt x="15955" y="2679"/>
                    <a:pt x="15371" y="10144"/>
                    <a:pt x="8228" y="13466"/>
                  </a:cubicBezTo>
                  <a:cubicBezTo>
                    <a:pt x="6995" y="14035"/>
                    <a:pt x="5747" y="14241"/>
                    <a:pt x="4584" y="14241"/>
                  </a:cubicBezTo>
                  <a:cubicBezTo>
                    <a:pt x="2680" y="14241"/>
                    <a:pt x="1005" y="13689"/>
                    <a:pt x="0" y="13276"/>
                  </a:cubicBezTo>
                  <a:lnTo>
                    <a:pt x="0" y="13276"/>
                  </a:lnTo>
                  <a:cubicBezTo>
                    <a:pt x="1184" y="14472"/>
                    <a:pt x="2981" y="15562"/>
                    <a:pt x="5707" y="15562"/>
                  </a:cubicBezTo>
                  <a:cubicBezTo>
                    <a:pt x="5721" y="15562"/>
                    <a:pt x="5736" y="15562"/>
                    <a:pt x="5751" y="15562"/>
                  </a:cubicBezTo>
                  <a:cubicBezTo>
                    <a:pt x="10013" y="15538"/>
                    <a:pt x="14300" y="11275"/>
                    <a:pt x="16348" y="5989"/>
                  </a:cubicBezTo>
                  <a:cubicBezTo>
                    <a:pt x="17360" y="3393"/>
                    <a:pt x="17836" y="1429"/>
                    <a:pt x="18276" y="0"/>
                  </a:cubicBezTo>
                  <a:close/>
                </a:path>
              </a:pathLst>
            </a:custGeom>
            <a:solidFill>
              <a:srgbClr val="243762">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9"/>
            <p:cNvSpPr/>
            <p:nvPr/>
          </p:nvSpPr>
          <p:spPr>
            <a:xfrm flipH="1">
              <a:off x="5064120" y="2470967"/>
              <a:ext cx="838517" cy="936078"/>
            </a:xfrm>
            <a:custGeom>
              <a:avLst/>
              <a:gdLst/>
              <a:ahLst/>
              <a:cxnLst/>
              <a:rect l="l" t="t" r="r" b="b"/>
              <a:pathLst>
                <a:path w="20361" h="22730" fill="none" extrusionOk="0">
                  <a:moveTo>
                    <a:pt x="1" y="22634"/>
                  </a:moveTo>
                  <a:cubicBezTo>
                    <a:pt x="430" y="22694"/>
                    <a:pt x="894" y="22730"/>
                    <a:pt x="1394" y="22730"/>
                  </a:cubicBezTo>
                  <a:cubicBezTo>
                    <a:pt x="5656" y="22694"/>
                    <a:pt x="9943" y="18443"/>
                    <a:pt x="11991" y="13157"/>
                  </a:cubicBezTo>
                  <a:cubicBezTo>
                    <a:pt x="14062" y="7871"/>
                    <a:pt x="13896" y="5251"/>
                    <a:pt x="15562" y="4299"/>
                  </a:cubicBezTo>
                  <a:cubicBezTo>
                    <a:pt x="17253" y="3346"/>
                    <a:pt x="17348" y="3489"/>
                    <a:pt x="18860" y="2549"/>
                  </a:cubicBezTo>
                  <a:cubicBezTo>
                    <a:pt x="20361" y="1608"/>
                    <a:pt x="19896" y="894"/>
                    <a:pt x="19241" y="1263"/>
                  </a:cubicBezTo>
                  <a:cubicBezTo>
                    <a:pt x="19241" y="1263"/>
                    <a:pt x="19873" y="572"/>
                    <a:pt x="19551" y="286"/>
                  </a:cubicBezTo>
                  <a:cubicBezTo>
                    <a:pt x="19241" y="1"/>
                    <a:pt x="18170" y="953"/>
                    <a:pt x="18170" y="953"/>
                  </a:cubicBezTo>
                  <a:cubicBezTo>
                    <a:pt x="18170" y="953"/>
                    <a:pt x="18146" y="608"/>
                    <a:pt x="17694" y="798"/>
                  </a:cubicBezTo>
                  <a:cubicBezTo>
                    <a:pt x="17253" y="1001"/>
                    <a:pt x="15884" y="1656"/>
                    <a:pt x="14408" y="1560"/>
                  </a:cubicBezTo>
                  <a:cubicBezTo>
                    <a:pt x="12931" y="1489"/>
                    <a:pt x="10729" y="1596"/>
                    <a:pt x="9824" y="3977"/>
                  </a:cubicBezTo>
                </a:path>
              </a:pathLst>
            </a:custGeom>
            <a:noFill/>
            <a:ln w="4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9"/>
            <p:cNvSpPr/>
            <p:nvPr/>
          </p:nvSpPr>
          <p:spPr>
            <a:xfrm flipH="1">
              <a:off x="5816293" y="2183138"/>
              <a:ext cx="1928000" cy="1659202"/>
            </a:xfrm>
            <a:custGeom>
              <a:avLst/>
              <a:gdLst/>
              <a:ahLst/>
              <a:cxnLst/>
              <a:rect l="l" t="t" r="r" b="b"/>
              <a:pathLst>
                <a:path w="46816" h="40289" extrusionOk="0">
                  <a:moveTo>
                    <a:pt x="22860" y="1"/>
                  </a:moveTo>
                  <a:cubicBezTo>
                    <a:pt x="19026" y="179"/>
                    <a:pt x="13752" y="1025"/>
                    <a:pt x="9716" y="4061"/>
                  </a:cubicBezTo>
                  <a:cubicBezTo>
                    <a:pt x="2596" y="9407"/>
                    <a:pt x="0" y="16967"/>
                    <a:pt x="0" y="16967"/>
                  </a:cubicBezTo>
                  <a:cubicBezTo>
                    <a:pt x="0" y="16967"/>
                    <a:pt x="3429" y="20206"/>
                    <a:pt x="9227" y="20491"/>
                  </a:cubicBezTo>
                  <a:lnTo>
                    <a:pt x="14061" y="20932"/>
                  </a:lnTo>
                  <a:lnTo>
                    <a:pt x="13895" y="38005"/>
                  </a:lnTo>
                  <a:cubicBezTo>
                    <a:pt x="18264" y="39716"/>
                    <a:pt x="22400" y="40289"/>
                    <a:pt x="25981" y="40289"/>
                  </a:cubicBezTo>
                  <a:cubicBezTo>
                    <a:pt x="33242" y="40289"/>
                    <a:pt x="38219" y="37934"/>
                    <a:pt x="38219" y="37934"/>
                  </a:cubicBezTo>
                  <a:lnTo>
                    <a:pt x="38219" y="23849"/>
                  </a:lnTo>
                  <a:cubicBezTo>
                    <a:pt x="38219" y="23849"/>
                    <a:pt x="38469" y="24992"/>
                    <a:pt x="39374" y="26278"/>
                  </a:cubicBezTo>
                  <a:cubicBezTo>
                    <a:pt x="39374" y="26278"/>
                    <a:pt x="44732" y="23004"/>
                    <a:pt x="46815" y="20313"/>
                  </a:cubicBezTo>
                  <a:cubicBezTo>
                    <a:pt x="46815" y="20277"/>
                    <a:pt x="44339" y="17586"/>
                    <a:pt x="43791" y="12776"/>
                  </a:cubicBezTo>
                  <a:cubicBezTo>
                    <a:pt x="43303" y="8526"/>
                    <a:pt x="40327" y="679"/>
                    <a:pt x="31528" y="13"/>
                  </a:cubicBezTo>
                  <a:lnTo>
                    <a:pt x="27920" y="1346"/>
                  </a:lnTo>
                  <a:lnTo>
                    <a:pt x="2286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9"/>
            <p:cNvSpPr/>
            <p:nvPr/>
          </p:nvSpPr>
          <p:spPr>
            <a:xfrm flipH="1">
              <a:off x="6604727" y="3011825"/>
              <a:ext cx="562965" cy="315293"/>
            </a:xfrm>
            <a:custGeom>
              <a:avLst/>
              <a:gdLst/>
              <a:ahLst/>
              <a:cxnLst/>
              <a:rect l="l" t="t" r="r" b="b"/>
              <a:pathLst>
                <a:path w="13670" h="7656" extrusionOk="0">
                  <a:moveTo>
                    <a:pt x="13526" y="0"/>
                  </a:moveTo>
                  <a:cubicBezTo>
                    <a:pt x="13526" y="0"/>
                    <a:pt x="4656" y="679"/>
                    <a:pt x="37" y="3417"/>
                  </a:cubicBezTo>
                  <a:lnTo>
                    <a:pt x="1" y="7656"/>
                  </a:lnTo>
                  <a:cubicBezTo>
                    <a:pt x="1191" y="7346"/>
                    <a:pt x="3347" y="6644"/>
                    <a:pt x="4966" y="5322"/>
                  </a:cubicBezTo>
                  <a:cubicBezTo>
                    <a:pt x="7323" y="3405"/>
                    <a:pt x="9014" y="1620"/>
                    <a:pt x="11145" y="1346"/>
                  </a:cubicBezTo>
                  <a:cubicBezTo>
                    <a:pt x="13276" y="1084"/>
                    <a:pt x="13669" y="393"/>
                    <a:pt x="13526" y="0"/>
                  </a:cubicBezTo>
                  <a:close/>
                </a:path>
              </a:pathLst>
            </a:custGeom>
            <a:solidFill>
              <a:srgbClr val="243762">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9"/>
            <p:cNvSpPr/>
            <p:nvPr/>
          </p:nvSpPr>
          <p:spPr>
            <a:xfrm flipH="1">
              <a:off x="7203934" y="2748006"/>
              <a:ext cx="160859" cy="278558"/>
            </a:xfrm>
            <a:custGeom>
              <a:avLst/>
              <a:gdLst/>
              <a:ahLst/>
              <a:cxnLst/>
              <a:rect l="l" t="t" r="r" b="b"/>
              <a:pathLst>
                <a:path w="3906" h="6764" fill="none" extrusionOk="0">
                  <a:moveTo>
                    <a:pt x="3906" y="1"/>
                  </a:moveTo>
                  <a:lnTo>
                    <a:pt x="1" y="6763"/>
                  </a:lnTo>
                </a:path>
              </a:pathLst>
            </a:custGeom>
            <a:noFill/>
            <a:ln w="4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9"/>
            <p:cNvSpPr/>
            <p:nvPr/>
          </p:nvSpPr>
          <p:spPr>
            <a:xfrm flipH="1">
              <a:off x="6169790" y="2766662"/>
              <a:ext cx="41" cy="850748"/>
            </a:xfrm>
            <a:custGeom>
              <a:avLst/>
              <a:gdLst/>
              <a:ahLst/>
              <a:cxnLst/>
              <a:rect l="l" t="t" r="r" b="b"/>
              <a:pathLst>
                <a:path w="1" h="20658" fill="none" extrusionOk="0">
                  <a:moveTo>
                    <a:pt x="0" y="0"/>
                  </a:moveTo>
                  <a:lnTo>
                    <a:pt x="0" y="9668"/>
                  </a:lnTo>
                  <a:lnTo>
                    <a:pt x="0" y="20657"/>
                  </a:lnTo>
                </a:path>
              </a:pathLst>
            </a:custGeom>
            <a:noFill/>
            <a:ln w="4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9"/>
            <p:cNvSpPr/>
            <p:nvPr/>
          </p:nvSpPr>
          <p:spPr>
            <a:xfrm flipH="1">
              <a:off x="6446377" y="2180708"/>
              <a:ext cx="356476" cy="210854"/>
            </a:xfrm>
            <a:custGeom>
              <a:avLst/>
              <a:gdLst/>
              <a:ahLst/>
              <a:cxnLst/>
              <a:rect l="l" t="t" r="r" b="b"/>
              <a:pathLst>
                <a:path w="8656" h="5120" extrusionOk="0">
                  <a:moveTo>
                    <a:pt x="1584" y="0"/>
                  </a:moveTo>
                  <a:cubicBezTo>
                    <a:pt x="1094" y="0"/>
                    <a:pt x="563" y="11"/>
                    <a:pt x="0" y="36"/>
                  </a:cubicBezTo>
                  <a:lnTo>
                    <a:pt x="5548" y="5120"/>
                  </a:lnTo>
                  <a:lnTo>
                    <a:pt x="8656" y="72"/>
                  </a:lnTo>
                  <a:cubicBezTo>
                    <a:pt x="8249" y="37"/>
                    <a:pt x="7826" y="20"/>
                    <a:pt x="7389" y="20"/>
                  </a:cubicBezTo>
                  <a:cubicBezTo>
                    <a:pt x="6625" y="20"/>
                    <a:pt x="5818" y="73"/>
                    <a:pt x="4977" y="179"/>
                  </a:cubicBezTo>
                  <a:cubicBezTo>
                    <a:pt x="4977" y="179"/>
                    <a:pt x="3635" y="0"/>
                    <a:pt x="158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9"/>
            <p:cNvSpPr/>
            <p:nvPr/>
          </p:nvSpPr>
          <p:spPr>
            <a:xfrm flipH="1">
              <a:off x="6554726" y="2391524"/>
              <a:ext cx="19644" cy="202083"/>
            </a:xfrm>
            <a:custGeom>
              <a:avLst/>
              <a:gdLst/>
              <a:ahLst/>
              <a:cxnLst/>
              <a:rect l="l" t="t" r="r" b="b"/>
              <a:pathLst>
                <a:path w="477" h="4907" fill="none" extrusionOk="0">
                  <a:moveTo>
                    <a:pt x="0" y="1"/>
                  </a:moveTo>
                  <a:cubicBezTo>
                    <a:pt x="0" y="1"/>
                    <a:pt x="429" y="1573"/>
                    <a:pt x="477" y="4906"/>
                  </a:cubicBezTo>
                </a:path>
              </a:pathLst>
            </a:custGeom>
            <a:noFill/>
            <a:ln w="4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9"/>
            <p:cNvSpPr/>
            <p:nvPr/>
          </p:nvSpPr>
          <p:spPr>
            <a:xfrm flipH="1">
              <a:off x="6355650" y="2194422"/>
              <a:ext cx="218720" cy="316323"/>
            </a:xfrm>
            <a:custGeom>
              <a:avLst/>
              <a:gdLst/>
              <a:ahLst/>
              <a:cxnLst/>
              <a:rect l="l" t="t" r="r" b="b"/>
              <a:pathLst>
                <a:path w="5311" h="7681" fill="none" extrusionOk="0">
                  <a:moveTo>
                    <a:pt x="0" y="4787"/>
                  </a:moveTo>
                  <a:cubicBezTo>
                    <a:pt x="0" y="4787"/>
                    <a:pt x="2489" y="5751"/>
                    <a:pt x="5311" y="7680"/>
                  </a:cubicBezTo>
                  <a:cubicBezTo>
                    <a:pt x="5311" y="7680"/>
                    <a:pt x="5180" y="2227"/>
                    <a:pt x="3775" y="1"/>
                  </a:cubicBezTo>
                </a:path>
              </a:pathLst>
            </a:custGeom>
            <a:noFill/>
            <a:ln w="4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39"/>
            <p:cNvSpPr/>
            <p:nvPr/>
          </p:nvSpPr>
          <p:spPr>
            <a:xfrm flipH="1">
              <a:off x="6574331" y="2189521"/>
              <a:ext cx="257473" cy="342309"/>
            </a:xfrm>
            <a:custGeom>
              <a:avLst/>
              <a:gdLst/>
              <a:ahLst/>
              <a:cxnLst/>
              <a:rect l="l" t="t" r="r" b="b"/>
              <a:pathLst>
                <a:path w="6252" h="8312" fill="none" extrusionOk="0">
                  <a:moveTo>
                    <a:pt x="108" y="1"/>
                  </a:moveTo>
                  <a:cubicBezTo>
                    <a:pt x="13" y="1346"/>
                    <a:pt x="1" y="4573"/>
                    <a:pt x="1596" y="8311"/>
                  </a:cubicBezTo>
                  <a:cubicBezTo>
                    <a:pt x="1596" y="8311"/>
                    <a:pt x="3644" y="6537"/>
                    <a:pt x="6251" y="4906"/>
                  </a:cubicBezTo>
                </a:path>
              </a:pathLst>
            </a:custGeom>
            <a:noFill/>
            <a:ln w="4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9"/>
            <p:cNvSpPr/>
            <p:nvPr/>
          </p:nvSpPr>
          <p:spPr>
            <a:xfrm flipH="1">
              <a:off x="6588546" y="2874026"/>
              <a:ext cx="1009630" cy="432375"/>
            </a:xfrm>
            <a:custGeom>
              <a:avLst/>
              <a:gdLst/>
              <a:ahLst/>
              <a:cxnLst/>
              <a:rect l="l" t="t" r="r" b="b"/>
              <a:pathLst>
                <a:path w="24516" h="10499" extrusionOk="0">
                  <a:moveTo>
                    <a:pt x="19958" y="0"/>
                  </a:moveTo>
                  <a:cubicBezTo>
                    <a:pt x="19466" y="0"/>
                    <a:pt x="18895" y="1035"/>
                    <a:pt x="17824" y="1108"/>
                  </a:cubicBezTo>
                  <a:cubicBezTo>
                    <a:pt x="16574" y="1203"/>
                    <a:pt x="15883" y="1298"/>
                    <a:pt x="15216" y="2299"/>
                  </a:cubicBezTo>
                  <a:cubicBezTo>
                    <a:pt x="15216" y="2299"/>
                    <a:pt x="13519" y="2223"/>
                    <a:pt x="11358" y="2223"/>
                  </a:cubicBezTo>
                  <a:cubicBezTo>
                    <a:pt x="8090" y="2223"/>
                    <a:pt x="3761" y="2396"/>
                    <a:pt x="2643" y="3263"/>
                  </a:cubicBezTo>
                  <a:lnTo>
                    <a:pt x="0" y="9430"/>
                  </a:lnTo>
                  <a:cubicBezTo>
                    <a:pt x="310" y="9609"/>
                    <a:pt x="655" y="9764"/>
                    <a:pt x="1036" y="9919"/>
                  </a:cubicBezTo>
                  <a:cubicBezTo>
                    <a:pt x="2065" y="10327"/>
                    <a:pt x="3191" y="10499"/>
                    <a:pt x="4358" y="10499"/>
                  </a:cubicBezTo>
                  <a:cubicBezTo>
                    <a:pt x="10649" y="10499"/>
                    <a:pt x="18145" y="5501"/>
                    <a:pt x="18145" y="5501"/>
                  </a:cubicBezTo>
                  <a:cubicBezTo>
                    <a:pt x="18145" y="5501"/>
                    <a:pt x="18919" y="5049"/>
                    <a:pt x="20467" y="4549"/>
                  </a:cubicBezTo>
                  <a:cubicBezTo>
                    <a:pt x="20467" y="4549"/>
                    <a:pt x="24206" y="3882"/>
                    <a:pt x="24217" y="3120"/>
                  </a:cubicBezTo>
                  <a:cubicBezTo>
                    <a:pt x="24217" y="3001"/>
                    <a:pt x="24158" y="2906"/>
                    <a:pt x="24075" y="2846"/>
                  </a:cubicBezTo>
                  <a:cubicBezTo>
                    <a:pt x="24075" y="2846"/>
                    <a:pt x="24515" y="2465"/>
                    <a:pt x="24348" y="2120"/>
                  </a:cubicBezTo>
                  <a:cubicBezTo>
                    <a:pt x="24267" y="1950"/>
                    <a:pt x="24087" y="1907"/>
                    <a:pt x="23925" y="1907"/>
                  </a:cubicBezTo>
                  <a:cubicBezTo>
                    <a:pt x="23758" y="1907"/>
                    <a:pt x="23610" y="1953"/>
                    <a:pt x="23610" y="1953"/>
                  </a:cubicBezTo>
                  <a:cubicBezTo>
                    <a:pt x="23610" y="1953"/>
                    <a:pt x="24325" y="1596"/>
                    <a:pt x="24146" y="1179"/>
                  </a:cubicBezTo>
                  <a:cubicBezTo>
                    <a:pt x="24106" y="1084"/>
                    <a:pt x="24014" y="1047"/>
                    <a:pt x="23882" y="1047"/>
                  </a:cubicBezTo>
                  <a:cubicBezTo>
                    <a:pt x="23421" y="1047"/>
                    <a:pt x="22482" y="1501"/>
                    <a:pt x="21658" y="1501"/>
                  </a:cubicBezTo>
                  <a:cubicBezTo>
                    <a:pt x="20586" y="1501"/>
                    <a:pt x="19610" y="1465"/>
                    <a:pt x="19610" y="1465"/>
                  </a:cubicBezTo>
                  <a:cubicBezTo>
                    <a:pt x="19610" y="1465"/>
                    <a:pt x="20717" y="453"/>
                    <a:pt x="20169" y="72"/>
                  </a:cubicBezTo>
                  <a:cubicBezTo>
                    <a:pt x="20100" y="22"/>
                    <a:pt x="20030" y="0"/>
                    <a:pt x="19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9"/>
            <p:cNvSpPr/>
            <p:nvPr/>
          </p:nvSpPr>
          <p:spPr>
            <a:xfrm flipH="1">
              <a:off x="6849437" y="3099092"/>
              <a:ext cx="749233" cy="207807"/>
            </a:xfrm>
            <a:custGeom>
              <a:avLst/>
              <a:gdLst/>
              <a:ahLst/>
              <a:cxnLst/>
              <a:rect l="l" t="t" r="r" b="b"/>
              <a:pathLst>
                <a:path w="18193" h="5046" extrusionOk="0">
                  <a:moveTo>
                    <a:pt x="18193" y="1"/>
                  </a:moveTo>
                  <a:lnTo>
                    <a:pt x="18193" y="1"/>
                  </a:lnTo>
                  <a:cubicBezTo>
                    <a:pt x="13442" y="620"/>
                    <a:pt x="7954" y="3215"/>
                    <a:pt x="4215" y="3382"/>
                  </a:cubicBezTo>
                  <a:cubicBezTo>
                    <a:pt x="4050" y="3389"/>
                    <a:pt x="3886" y="3392"/>
                    <a:pt x="3725" y="3392"/>
                  </a:cubicBezTo>
                  <a:cubicBezTo>
                    <a:pt x="2506" y="3392"/>
                    <a:pt x="1411" y="3199"/>
                    <a:pt x="465" y="2894"/>
                  </a:cubicBezTo>
                  <a:lnTo>
                    <a:pt x="0" y="3977"/>
                  </a:lnTo>
                  <a:cubicBezTo>
                    <a:pt x="310" y="4156"/>
                    <a:pt x="655" y="4323"/>
                    <a:pt x="1024" y="4465"/>
                  </a:cubicBezTo>
                  <a:cubicBezTo>
                    <a:pt x="2055" y="4874"/>
                    <a:pt x="3182" y="5046"/>
                    <a:pt x="4351" y="5046"/>
                  </a:cubicBezTo>
                  <a:cubicBezTo>
                    <a:pt x="10649" y="5046"/>
                    <a:pt x="18145" y="48"/>
                    <a:pt x="18145" y="48"/>
                  </a:cubicBezTo>
                  <a:cubicBezTo>
                    <a:pt x="18145" y="48"/>
                    <a:pt x="18157" y="24"/>
                    <a:pt x="18193" y="1"/>
                  </a:cubicBezTo>
                  <a:close/>
                </a:path>
              </a:pathLst>
            </a:custGeom>
            <a:solidFill>
              <a:srgbClr val="243762">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9"/>
            <p:cNvSpPr/>
            <p:nvPr/>
          </p:nvSpPr>
          <p:spPr>
            <a:xfrm flipH="1">
              <a:off x="6670451" y="2896759"/>
              <a:ext cx="82406" cy="71946"/>
            </a:xfrm>
            <a:custGeom>
              <a:avLst/>
              <a:gdLst/>
              <a:ahLst/>
              <a:cxnLst/>
              <a:rect l="l" t="t" r="r" b="b"/>
              <a:pathLst>
                <a:path w="2001" h="1747" extrusionOk="0">
                  <a:moveTo>
                    <a:pt x="1416" y="1"/>
                  </a:moveTo>
                  <a:cubicBezTo>
                    <a:pt x="1042" y="1"/>
                    <a:pt x="698" y="602"/>
                    <a:pt x="477" y="865"/>
                  </a:cubicBezTo>
                  <a:cubicBezTo>
                    <a:pt x="227" y="1163"/>
                    <a:pt x="1" y="1485"/>
                    <a:pt x="1" y="1485"/>
                  </a:cubicBezTo>
                  <a:lnTo>
                    <a:pt x="751" y="1747"/>
                  </a:lnTo>
                  <a:cubicBezTo>
                    <a:pt x="1084" y="1497"/>
                    <a:pt x="2001" y="211"/>
                    <a:pt x="1560" y="32"/>
                  </a:cubicBezTo>
                  <a:cubicBezTo>
                    <a:pt x="1512" y="10"/>
                    <a:pt x="1463" y="1"/>
                    <a:pt x="141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9"/>
            <p:cNvSpPr/>
            <p:nvPr/>
          </p:nvSpPr>
          <p:spPr>
            <a:xfrm flipH="1">
              <a:off x="6626303" y="2954457"/>
              <a:ext cx="126554" cy="27963"/>
            </a:xfrm>
            <a:custGeom>
              <a:avLst/>
              <a:gdLst/>
              <a:ahLst/>
              <a:cxnLst/>
              <a:rect l="l" t="t" r="r" b="b"/>
              <a:pathLst>
                <a:path w="3073" h="679" fill="none" extrusionOk="0">
                  <a:moveTo>
                    <a:pt x="3072" y="0"/>
                  </a:moveTo>
                  <a:cubicBezTo>
                    <a:pt x="3072" y="0"/>
                    <a:pt x="2239" y="477"/>
                    <a:pt x="1" y="679"/>
                  </a:cubicBezTo>
                </a:path>
              </a:pathLst>
            </a:custGeom>
            <a:noFill/>
            <a:ln w="4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9"/>
            <p:cNvSpPr/>
            <p:nvPr/>
          </p:nvSpPr>
          <p:spPr>
            <a:xfrm flipH="1">
              <a:off x="6607688" y="2991234"/>
              <a:ext cx="131908" cy="32864"/>
            </a:xfrm>
            <a:custGeom>
              <a:avLst/>
              <a:gdLst/>
              <a:ahLst/>
              <a:cxnLst/>
              <a:rect l="l" t="t" r="r" b="b"/>
              <a:pathLst>
                <a:path w="3203" h="798" fill="none" extrusionOk="0">
                  <a:moveTo>
                    <a:pt x="3203" y="0"/>
                  </a:moveTo>
                  <a:cubicBezTo>
                    <a:pt x="3203" y="0"/>
                    <a:pt x="2429" y="798"/>
                    <a:pt x="0" y="798"/>
                  </a:cubicBezTo>
                </a:path>
              </a:pathLst>
            </a:custGeom>
            <a:noFill/>
            <a:ln w="4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9"/>
            <p:cNvSpPr/>
            <p:nvPr/>
          </p:nvSpPr>
          <p:spPr>
            <a:xfrm flipH="1">
              <a:off x="6588546" y="2860312"/>
              <a:ext cx="1009630" cy="528619"/>
            </a:xfrm>
            <a:custGeom>
              <a:avLst/>
              <a:gdLst/>
              <a:ahLst/>
              <a:cxnLst/>
              <a:rect l="l" t="t" r="r" b="b"/>
              <a:pathLst>
                <a:path w="24516" h="12836" fill="none" extrusionOk="0">
                  <a:moveTo>
                    <a:pt x="15216" y="2620"/>
                  </a:moveTo>
                  <a:cubicBezTo>
                    <a:pt x="15883" y="1620"/>
                    <a:pt x="16574" y="1512"/>
                    <a:pt x="17824" y="1429"/>
                  </a:cubicBezTo>
                  <a:cubicBezTo>
                    <a:pt x="19050" y="1334"/>
                    <a:pt x="19622" y="0"/>
                    <a:pt x="20169" y="381"/>
                  </a:cubicBezTo>
                  <a:cubicBezTo>
                    <a:pt x="20717" y="774"/>
                    <a:pt x="19610" y="1786"/>
                    <a:pt x="19610" y="1786"/>
                  </a:cubicBezTo>
                  <a:cubicBezTo>
                    <a:pt x="19610" y="1786"/>
                    <a:pt x="20586" y="1810"/>
                    <a:pt x="21658" y="1810"/>
                  </a:cubicBezTo>
                  <a:cubicBezTo>
                    <a:pt x="22717" y="1810"/>
                    <a:pt x="23967" y="1072"/>
                    <a:pt x="24146" y="1500"/>
                  </a:cubicBezTo>
                  <a:cubicBezTo>
                    <a:pt x="24325" y="1917"/>
                    <a:pt x="23610" y="2274"/>
                    <a:pt x="23610" y="2274"/>
                  </a:cubicBezTo>
                  <a:cubicBezTo>
                    <a:pt x="23610" y="2274"/>
                    <a:pt x="24182" y="2096"/>
                    <a:pt x="24348" y="2441"/>
                  </a:cubicBezTo>
                  <a:cubicBezTo>
                    <a:pt x="24515" y="2786"/>
                    <a:pt x="24075" y="3167"/>
                    <a:pt x="24075" y="3167"/>
                  </a:cubicBezTo>
                  <a:cubicBezTo>
                    <a:pt x="24158" y="3227"/>
                    <a:pt x="24217" y="3310"/>
                    <a:pt x="24217" y="3429"/>
                  </a:cubicBezTo>
                  <a:cubicBezTo>
                    <a:pt x="24206" y="4191"/>
                    <a:pt x="20467" y="4870"/>
                    <a:pt x="20467" y="4870"/>
                  </a:cubicBezTo>
                  <a:cubicBezTo>
                    <a:pt x="18919" y="5370"/>
                    <a:pt x="18145" y="5811"/>
                    <a:pt x="18145" y="5811"/>
                  </a:cubicBezTo>
                  <a:cubicBezTo>
                    <a:pt x="18145" y="5811"/>
                    <a:pt x="7608" y="12835"/>
                    <a:pt x="1036" y="10240"/>
                  </a:cubicBezTo>
                  <a:cubicBezTo>
                    <a:pt x="655" y="10085"/>
                    <a:pt x="310" y="9918"/>
                    <a:pt x="0" y="9751"/>
                  </a:cubicBezTo>
                </a:path>
              </a:pathLst>
            </a:custGeom>
            <a:noFill/>
            <a:ln w="4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03228472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70057-6D2F-704F-875D-3092740C30C3}"/>
              </a:ext>
            </a:extLst>
          </p:cNvPr>
          <p:cNvSpPr>
            <a:spLocks noGrp="1"/>
          </p:cNvSpPr>
          <p:nvPr>
            <p:ph type="title"/>
          </p:nvPr>
        </p:nvSpPr>
        <p:spPr/>
        <p:txBody>
          <a:bodyPr/>
          <a:lstStyle/>
          <a:p>
            <a:r>
              <a:rPr lang="en-US" dirty="0"/>
              <a:t>FINDINGS:</a:t>
            </a:r>
          </a:p>
        </p:txBody>
      </p:sp>
      <p:sp>
        <p:nvSpPr>
          <p:cNvPr id="5" name="Rectangle 1">
            <a:extLst>
              <a:ext uri="{FF2B5EF4-FFF2-40B4-BE49-F238E27FC236}">
                <a16:creationId xmlns:a16="http://schemas.microsoft.com/office/drawing/2014/main" id="{0B4A1C13-5C41-B147-814E-273B6BC4926E}"/>
              </a:ext>
            </a:extLst>
          </p:cNvPr>
          <p:cNvSpPr>
            <a:spLocks noGrp="1" noChangeArrowheads="1"/>
          </p:cNvSpPr>
          <p:nvPr>
            <p:ph type="body" idx="1"/>
          </p:nvPr>
        </p:nvSpPr>
        <p:spPr bwMode="auto">
          <a:xfrm>
            <a:off x="561740" y="1446547"/>
            <a:ext cx="7017227" cy="2816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lang="en-US" altLang="en-US" sz="2000" dirty="0">
                <a:solidFill>
                  <a:schemeClr val="tx2">
                    <a:lumMod val="10000"/>
                  </a:schemeClr>
                </a:solidFill>
                <a:latin typeface="Georgia" panose="02040502050405020303" pitchFamily="18" charset="0"/>
              </a:rPr>
              <a:t>We see that, in this dataset the cause of death happened around the world has been due to many natural and unnatural reasons. We have to be mainly careful and precautionary regarding the diseases with upward sloping graphs like- diabetes, kidney malfunction, road injuries etc. We see due to strict Government rules and regulations, many causes have come under control like hunger, natural calamity, fire injuries, poisoning etc. </a:t>
            </a:r>
            <a:endParaRPr kumimoji="0" lang="en-US" altLang="en-US" sz="2000" b="0" i="0" u="none" strike="noStrike" cap="none" normalizeH="0" baseline="0" dirty="0">
              <a:ln>
                <a:noFill/>
              </a:ln>
              <a:solidFill>
                <a:schemeClr val="tx2">
                  <a:lumMod val="10000"/>
                </a:schemeClr>
              </a:solidFill>
              <a:effectLst/>
              <a:latin typeface="Georgia" panose="02040502050405020303" pitchFamily="18" charset="0"/>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000" b="0" i="0" u="none" strike="noStrike" cap="none" normalizeH="0" baseline="0" dirty="0">
              <a:ln>
                <a:noFill/>
              </a:ln>
              <a:solidFill>
                <a:schemeClr val="tx2">
                  <a:lumMod val="10000"/>
                </a:schemeClr>
              </a:solidFill>
              <a:effectLst/>
              <a:latin typeface="Georgia" panose="02040502050405020303" pitchFamily="18" charset="0"/>
            </a:endParaRPr>
          </a:p>
        </p:txBody>
      </p:sp>
    </p:spTree>
    <p:extLst>
      <p:ext uri="{BB962C8B-B14F-4D97-AF65-F5344CB8AC3E}">
        <p14:creationId xmlns:p14="http://schemas.microsoft.com/office/powerpoint/2010/main" val="196008326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889"/>
        <p:cNvGrpSpPr/>
        <p:nvPr/>
      </p:nvGrpSpPr>
      <p:grpSpPr>
        <a:xfrm>
          <a:off x="0" y="0"/>
          <a:ext cx="0" cy="0"/>
          <a:chOff x="0" y="0"/>
          <a:chExt cx="0" cy="0"/>
        </a:xfrm>
      </p:grpSpPr>
      <p:sp>
        <p:nvSpPr>
          <p:cNvPr id="890" name="Google Shape;890;p39"/>
          <p:cNvSpPr txBox="1">
            <a:spLocks noGrp="1"/>
          </p:cNvSpPr>
          <p:nvPr>
            <p:ph type="title"/>
          </p:nvPr>
        </p:nvSpPr>
        <p:spPr>
          <a:xfrm>
            <a:off x="268628" y="2285979"/>
            <a:ext cx="4890625" cy="88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4900" dirty="0"/>
              <a:t>5. BIBLIOGRAPHY</a:t>
            </a:r>
            <a:endParaRPr sz="4900" dirty="0"/>
          </a:p>
        </p:txBody>
      </p:sp>
      <p:grpSp>
        <p:nvGrpSpPr>
          <p:cNvPr id="891" name="Google Shape;891;p39"/>
          <p:cNvGrpSpPr/>
          <p:nvPr/>
        </p:nvGrpSpPr>
        <p:grpSpPr>
          <a:xfrm>
            <a:off x="5064120" y="1222088"/>
            <a:ext cx="3271518" cy="2699321"/>
            <a:chOff x="5064120" y="1222088"/>
            <a:chExt cx="3271518" cy="2699321"/>
          </a:xfrm>
        </p:grpSpPr>
        <p:sp>
          <p:nvSpPr>
            <p:cNvPr id="892" name="Google Shape;892;p39"/>
            <p:cNvSpPr/>
            <p:nvPr/>
          </p:nvSpPr>
          <p:spPr>
            <a:xfrm flipH="1">
              <a:off x="5826083" y="1242185"/>
              <a:ext cx="608060" cy="220697"/>
            </a:xfrm>
            <a:custGeom>
              <a:avLst/>
              <a:gdLst/>
              <a:ahLst/>
              <a:cxnLst/>
              <a:rect l="l" t="t" r="r" b="b"/>
              <a:pathLst>
                <a:path w="14765" h="5359" extrusionOk="0">
                  <a:moveTo>
                    <a:pt x="9948" y="0"/>
                  </a:moveTo>
                  <a:cubicBezTo>
                    <a:pt x="9934" y="0"/>
                    <a:pt x="9921" y="0"/>
                    <a:pt x="9907" y="1"/>
                  </a:cubicBezTo>
                  <a:cubicBezTo>
                    <a:pt x="7763" y="48"/>
                    <a:pt x="7716" y="3561"/>
                    <a:pt x="7716" y="3561"/>
                  </a:cubicBezTo>
                  <a:cubicBezTo>
                    <a:pt x="7716" y="3561"/>
                    <a:pt x="7137" y="739"/>
                    <a:pt x="5197" y="739"/>
                  </a:cubicBezTo>
                  <a:cubicBezTo>
                    <a:pt x="5074" y="739"/>
                    <a:pt x="4945" y="750"/>
                    <a:pt x="4811" y="775"/>
                  </a:cubicBezTo>
                  <a:cubicBezTo>
                    <a:pt x="2549" y="1156"/>
                    <a:pt x="2322" y="4120"/>
                    <a:pt x="2322" y="4120"/>
                  </a:cubicBezTo>
                  <a:cubicBezTo>
                    <a:pt x="2007" y="3975"/>
                    <a:pt x="1732" y="3914"/>
                    <a:pt x="1492" y="3914"/>
                  </a:cubicBezTo>
                  <a:cubicBezTo>
                    <a:pt x="321" y="3914"/>
                    <a:pt x="1" y="5359"/>
                    <a:pt x="1" y="5359"/>
                  </a:cubicBezTo>
                  <a:lnTo>
                    <a:pt x="14764" y="5359"/>
                  </a:lnTo>
                  <a:cubicBezTo>
                    <a:pt x="14586" y="3596"/>
                    <a:pt x="12609" y="3584"/>
                    <a:pt x="12609" y="3584"/>
                  </a:cubicBezTo>
                  <a:cubicBezTo>
                    <a:pt x="12609" y="3584"/>
                    <a:pt x="12057" y="0"/>
                    <a:pt x="99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9"/>
            <p:cNvSpPr/>
            <p:nvPr/>
          </p:nvSpPr>
          <p:spPr>
            <a:xfrm flipH="1">
              <a:off x="5292703" y="1847165"/>
              <a:ext cx="2948791" cy="1991297"/>
            </a:xfrm>
            <a:custGeom>
              <a:avLst/>
              <a:gdLst/>
              <a:ahLst/>
              <a:cxnLst/>
              <a:rect l="l" t="t" r="r" b="b"/>
              <a:pathLst>
                <a:path w="71603" h="48353" extrusionOk="0">
                  <a:moveTo>
                    <a:pt x="13693" y="1"/>
                  </a:moveTo>
                  <a:cubicBezTo>
                    <a:pt x="7593" y="1"/>
                    <a:pt x="2736" y="3175"/>
                    <a:pt x="1917" y="13290"/>
                  </a:cubicBezTo>
                  <a:cubicBezTo>
                    <a:pt x="0" y="36972"/>
                    <a:pt x="24098" y="47044"/>
                    <a:pt x="33957" y="48140"/>
                  </a:cubicBezTo>
                  <a:cubicBezTo>
                    <a:pt x="35259" y="48283"/>
                    <a:pt x="36553" y="48353"/>
                    <a:pt x="37833" y="48353"/>
                  </a:cubicBezTo>
                  <a:cubicBezTo>
                    <a:pt x="56200" y="48353"/>
                    <a:pt x="71602" y="34056"/>
                    <a:pt x="65080" y="19208"/>
                  </a:cubicBezTo>
                  <a:cubicBezTo>
                    <a:pt x="61146" y="10267"/>
                    <a:pt x="56377" y="9156"/>
                    <a:pt x="51117" y="9156"/>
                  </a:cubicBezTo>
                  <a:cubicBezTo>
                    <a:pt x="49376" y="9156"/>
                    <a:pt x="47581" y="9277"/>
                    <a:pt x="45745" y="9277"/>
                  </a:cubicBezTo>
                  <a:cubicBezTo>
                    <a:pt x="43289" y="9277"/>
                    <a:pt x="40758" y="9059"/>
                    <a:pt x="38184" y="8040"/>
                  </a:cubicBezTo>
                  <a:cubicBezTo>
                    <a:pt x="32272" y="5701"/>
                    <a:pt x="21867" y="1"/>
                    <a:pt x="136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9"/>
            <p:cNvSpPr/>
            <p:nvPr/>
          </p:nvSpPr>
          <p:spPr>
            <a:xfrm flipH="1">
              <a:off x="6122726" y="1222088"/>
              <a:ext cx="976314" cy="1034257"/>
            </a:xfrm>
            <a:custGeom>
              <a:avLst/>
              <a:gdLst/>
              <a:ahLst/>
              <a:cxnLst/>
              <a:rect l="l" t="t" r="r" b="b"/>
              <a:pathLst>
                <a:path w="23707" h="25114" extrusionOk="0">
                  <a:moveTo>
                    <a:pt x="13895" y="1"/>
                  </a:moveTo>
                  <a:cubicBezTo>
                    <a:pt x="6549" y="1"/>
                    <a:pt x="2549" y="2775"/>
                    <a:pt x="2037" y="9645"/>
                  </a:cubicBezTo>
                  <a:lnTo>
                    <a:pt x="1739" y="13490"/>
                  </a:lnTo>
                  <a:cubicBezTo>
                    <a:pt x="1739" y="13490"/>
                    <a:pt x="1310" y="18777"/>
                    <a:pt x="1" y="22146"/>
                  </a:cubicBezTo>
                  <a:cubicBezTo>
                    <a:pt x="1" y="22146"/>
                    <a:pt x="3737" y="25114"/>
                    <a:pt x="11424" y="25114"/>
                  </a:cubicBezTo>
                  <a:cubicBezTo>
                    <a:pt x="14766" y="25114"/>
                    <a:pt x="18854" y="24553"/>
                    <a:pt x="23706" y="22944"/>
                  </a:cubicBezTo>
                  <a:cubicBezTo>
                    <a:pt x="23706" y="22944"/>
                    <a:pt x="21134" y="18610"/>
                    <a:pt x="21361" y="12645"/>
                  </a:cubicBezTo>
                  <a:cubicBezTo>
                    <a:pt x="21563" y="6692"/>
                    <a:pt x="21253" y="1"/>
                    <a:pt x="138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9"/>
            <p:cNvSpPr/>
            <p:nvPr/>
          </p:nvSpPr>
          <p:spPr>
            <a:xfrm flipH="1">
              <a:off x="5173730" y="2457706"/>
              <a:ext cx="93690" cy="91755"/>
            </a:xfrm>
            <a:custGeom>
              <a:avLst/>
              <a:gdLst/>
              <a:ahLst/>
              <a:cxnLst/>
              <a:rect l="l" t="t" r="r" b="b"/>
              <a:pathLst>
                <a:path w="2275" h="2228" extrusionOk="0">
                  <a:moveTo>
                    <a:pt x="1673" y="1"/>
                  </a:moveTo>
                  <a:cubicBezTo>
                    <a:pt x="1362" y="1"/>
                    <a:pt x="1148" y="468"/>
                    <a:pt x="905" y="1037"/>
                  </a:cubicBezTo>
                  <a:cubicBezTo>
                    <a:pt x="643" y="1680"/>
                    <a:pt x="0" y="2085"/>
                    <a:pt x="0" y="2085"/>
                  </a:cubicBezTo>
                  <a:cubicBezTo>
                    <a:pt x="607" y="2097"/>
                    <a:pt x="1607" y="2228"/>
                    <a:pt x="1619" y="2228"/>
                  </a:cubicBezTo>
                  <a:cubicBezTo>
                    <a:pt x="1857" y="1609"/>
                    <a:pt x="2274" y="204"/>
                    <a:pt x="1798" y="25"/>
                  </a:cubicBezTo>
                  <a:cubicBezTo>
                    <a:pt x="1754" y="9"/>
                    <a:pt x="1713" y="1"/>
                    <a:pt x="16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39"/>
            <p:cNvSpPr/>
            <p:nvPr/>
          </p:nvSpPr>
          <p:spPr>
            <a:xfrm flipH="1">
              <a:off x="5109847" y="2522079"/>
              <a:ext cx="129972" cy="83395"/>
            </a:xfrm>
            <a:custGeom>
              <a:avLst/>
              <a:gdLst/>
              <a:ahLst/>
              <a:cxnLst/>
              <a:rect l="l" t="t" r="r" b="b"/>
              <a:pathLst>
                <a:path w="3156" h="2025" fill="none" extrusionOk="0">
                  <a:moveTo>
                    <a:pt x="3155" y="1"/>
                  </a:moveTo>
                  <a:cubicBezTo>
                    <a:pt x="3155" y="1"/>
                    <a:pt x="1977" y="1227"/>
                    <a:pt x="0" y="2025"/>
                  </a:cubicBezTo>
                </a:path>
              </a:pathLst>
            </a:custGeom>
            <a:noFill/>
            <a:ln w="4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9"/>
            <p:cNvSpPr/>
            <p:nvPr/>
          </p:nvSpPr>
          <p:spPr>
            <a:xfrm flipH="1">
              <a:off x="5153995" y="2508859"/>
              <a:ext cx="90231" cy="65233"/>
            </a:xfrm>
            <a:custGeom>
              <a:avLst/>
              <a:gdLst/>
              <a:ahLst/>
              <a:cxnLst/>
              <a:rect l="l" t="t" r="r" b="b"/>
              <a:pathLst>
                <a:path w="2191" h="1584" fill="none" extrusionOk="0">
                  <a:moveTo>
                    <a:pt x="2191" y="0"/>
                  </a:moveTo>
                  <a:cubicBezTo>
                    <a:pt x="2179" y="464"/>
                    <a:pt x="1512" y="1179"/>
                    <a:pt x="0" y="1584"/>
                  </a:cubicBezTo>
                </a:path>
              </a:pathLst>
            </a:custGeom>
            <a:noFill/>
            <a:ln w="4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9"/>
            <p:cNvSpPr/>
            <p:nvPr/>
          </p:nvSpPr>
          <p:spPr>
            <a:xfrm flipH="1">
              <a:off x="5293586" y="1977675"/>
              <a:ext cx="354458" cy="171690"/>
            </a:xfrm>
            <a:custGeom>
              <a:avLst/>
              <a:gdLst/>
              <a:ahLst/>
              <a:cxnLst/>
              <a:rect l="l" t="t" r="r" b="b"/>
              <a:pathLst>
                <a:path w="8607" h="4169" extrusionOk="0">
                  <a:moveTo>
                    <a:pt x="3751" y="0"/>
                  </a:moveTo>
                  <a:cubicBezTo>
                    <a:pt x="1505" y="0"/>
                    <a:pt x="1915" y="2763"/>
                    <a:pt x="1915" y="2763"/>
                  </a:cubicBezTo>
                  <a:cubicBezTo>
                    <a:pt x="1915" y="2763"/>
                    <a:pt x="1724" y="2722"/>
                    <a:pt x="1464" y="2722"/>
                  </a:cubicBezTo>
                  <a:cubicBezTo>
                    <a:pt x="896" y="2722"/>
                    <a:pt x="1" y="2918"/>
                    <a:pt x="58" y="4168"/>
                  </a:cubicBezTo>
                  <a:lnTo>
                    <a:pt x="8607" y="4168"/>
                  </a:lnTo>
                  <a:cubicBezTo>
                    <a:pt x="8607" y="4168"/>
                    <a:pt x="8284" y="2232"/>
                    <a:pt x="7115" y="2232"/>
                  </a:cubicBezTo>
                  <a:cubicBezTo>
                    <a:pt x="6900" y="2232"/>
                    <a:pt x="6656" y="2298"/>
                    <a:pt x="6380" y="2454"/>
                  </a:cubicBezTo>
                  <a:cubicBezTo>
                    <a:pt x="6380" y="2454"/>
                    <a:pt x="6106" y="25"/>
                    <a:pt x="3808" y="1"/>
                  </a:cubicBezTo>
                  <a:cubicBezTo>
                    <a:pt x="3789" y="1"/>
                    <a:pt x="3770" y="0"/>
                    <a:pt x="37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9"/>
            <p:cNvSpPr/>
            <p:nvPr/>
          </p:nvSpPr>
          <p:spPr>
            <a:xfrm flipH="1">
              <a:off x="7081830" y="1526266"/>
              <a:ext cx="540891" cy="241124"/>
            </a:xfrm>
            <a:custGeom>
              <a:avLst/>
              <a:gdLst/>
              <a:ahLst/>
              <a:cxnLst/>
              <a:rect l="l" t="t" r="r" b="b"/>
              <a:pathLst>
                <a:path w="13134" h="5855" extrusionOk="0">
                  <a:moveTo>
                    <a:pt x="5892" y="0"/>
                  </a:moveTo>
                  <a:cubicBezTo>
                    <a:pt x="5835" y="0"/>
                    <a:pt x="5776" y="3"/>
                    <a:pt x="5716" y="8"/>
                  </a:cubicBezTo>
                  <a:cubicBezTo>
                    <a:pt x="3370" y="211"/>
                    <a:pt x="3430" y="3533"/>
                    <a:pt x="3430" y="3533"/>
                  </a:cubicBezTo>
                  <a:cubicBezTo>
                    <a:pt x="3430" y="3533"/>
                    <a:pt x="3346" y="3522"/>
                    <a:pt x="3214" y="3522"/>
                  </a:cubicBezTo>
                  <a:cubicBezTo>
                    <a:pt x="2706" y="3522"/>
                    <a:pt x="1490" y="3673"/>
                    <a:pt x="1632" y="5128"/>
                  </a:cubicBezTo>
                  <a:cubicBezTo>
                    <a:pt x="1632" y="5128"/>
                    <a:pt x="1369" y="4982"/>
                    <a:pt x="1041" y="4982"/>
                  </a:cubicBezTo>
                  <a:cubicBezTo>
                    <a:pt x="689" y="4982"/>
                    <a:pt x="260" y="5151"/>
                    <a:pt x="1" y="5854"/>
                  </a:cubicBezTo>
                  <a:lnTo>
                    <a:pt x="13133" y="5854"/>
                  </a:lnTo>
                  <a:cubicBezTo>
                    <a:pt x="13133" y="5854"/>
                    <a:pt x="12802" y="4768"/>
                    <a:pt x="12180" y="4768"/>
                  </a:cubicBezTo>
                  <a:cubicBezTo>
                    <a:pt x="12057" y="4768"/>
                    <a:pt x="11922" y="4811"/>
                    <a:pt x="11776" y="4914"/>
                  </a:cubicBezTo>
                  <a:cubicBezTo>
                    <a:pt x="11776" y="4914"/>
                    <a:pt x="12002" y="1913"/>
                    <a:pt x="9966" y="1913"/>
                  </a:cubicBezTo>
                  <a:cubicBezTo>
                    <a:pt x="8168" y="1913"/>
                    <a:pt x="8022" y="3419"/>
                    <a:pt x="8014" y="3786"/>
                  </a:cubicBezTo>
                  <a:lnTo>
                    <a:pt x="8014" y="3786"/>
                  </a:lnTo>
                  <a:cubicBezTo>
                    <a:pt x="8007" y="3233"/>
                    <a:pt x="7884" y="0"/>
                    <a:pt x="58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9"/>
            <p:cNvSpPr/>
            <p:nvPr/>
          </p:nvSpPr>
          <p:spPr>
            <a:xfrm flipH="1">
              <a:off x="5772625" y="2395437"/>
              <a:ext cx="354252" cy="171690"/>
            </a:xfrm>
            <a:custGeom>
              <a:avLst/>
              <a:gdLst/>
              <a:ahLst/>
              <a:cxnLst/>
              <a:rect l="l" t="t" r="r" b="b"/>
              <a:pathLst>
                <a:path w="8602" h="4169" extrusionOk="0">
                  <a:moveTo>
                    <a:pt x="3748" y="1"/>
                  </a:moveTo>
                  <a:cubicBezTo>
                    <a:pt x="1486" y="1"/>
                    <a:pt x="1898" y="2775"/>
                    <a:pt x="1898" y="2775"/>
                  </a:cubicBezTo>
                  <a:cubicBezTo>
                    <a:pt x="1898" y="2775"/>
                    <a:pt x="1702" y="2731"/>
                    <a:pt x="1437" y="2731"/>
                  </a:cubicBezTo>
                  <a:cubicBezTo>
                    <a:pt x="873" y="2731"/>
                    <a:pt x="0" y="2930"/>
                    <a:pt x="41" y="4168"/>
                  </a:cubicBezTo>
                  <a:lnTo>
                    <a:pt x="8601" y="4168"/>
                  </a:lnTo>
                  <a:cubicBezTo>
                    <a:pt x="8601" y="4168"/>
                    <a:pt x="8270" y="2244"/>
                    <a:pt x="7101" y="2244"/>
                  </a:cubicBezTo>
                  <a:cubicBezTo>
                    <a:pt x="6885" y="2244"/>
                    <a:pt x="6640" y="2310"/>
                    <a:pt x="6363" y="2466"/>
                  </a:cubicBezTo>
                  <a:cubicBezTo>
                    <a:pt x="6363" y="2466"/>
                    <a:pt x="6101" y="37"/>
                    <a:pt x="3791" y="1"/>
                  </a:cubicBezTo>
                  <a:cubicBezTo>
                    <a:pt x="3776" y="1"/>
                    <a:pt x="3762" y="1"/>
                    <a:pt x="37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9"/>
            <p:cNvSpPr/>
            <p:nvPr/>
          </p:nvSpPr>
          <p:spPr>
            <a:xfrm flipH="1">
              <a:off x="7541761" y="2260603"/>
              <a:ext cx="608060" cy="220697"/>
            </a:xfrm>
            <a:custGeom>
              <a:avLst/>
              <a:gdLst/>
              <a:ahLst/>
              <a:cxnLst/>
              <a:rect l="l" t="t" r="r" b="b"/>
              <a:pathLst>
                <a:path w="14765" h="5359" extrusionOk="0">
                  <a:moveTo>
                    <a:pt x="9950" y="1"/>
                  </a:moveTo>
                  <a:cubicBezTo>
                    <a:pt x="9939" y="1"/>
                    <a:pt x="9929" y="1"/>
                    <a:pt x="9919" y="1"/>
                  </a:cubicBezTo>
                  <a:cubicBezTo>
                    <a:pt x="7775" y="49"/>
                    <a:pt x="7716" y="3561"/>
                    <a:pt x="7716" y="3561"/>
                  </a:cubicBezTo>
                  <a:cubicBezTo>
                    <a:pt x="7716" y="3561"/>
                    <a:pt x="7135" y="741"/>
                    <a:pt x="5188" y="741"/>
                  </a:cubicBezTo>
                  <a:cubicBezTo>
                    <a:pt x="5067" y="741"/>
                    <a:pt x="4942" y="752"/>
                    <a:pt x="4811" y="775"/>
                  </a:cubicBezTo>
                  <a:cubicBezTo>
                    <a:pt x="2549" y="1168"/>
                    <a:pt x="2322" y="4121"/>
                    <a:pt x="2322" y="4121"/>
                  </a:cubicBezTo>
                  <a:cubicBezTo>
                    <a:pt x="2007" y="3975"/>
                    <a:pt x="1732" y="3915"/>
                    <a:pt x="1492" y="3915"/>
                  </a:cubicBezTo>
                  <a:cubicBezTo>
                    <a:pt x="321" y="3915"/>
                    <a:pt x="1" y="5359"/>
                    <a:pt x="1" y="5359"/>
                  </a:cubicBezTo>
                  <a:lnTo>
                    <a:pt x="14764" y="5359"/>
                  </a:lnTo>
                  <a:cubicBezTo>
                    <a:pt x="14574" y="3609"/>
                    <a:pt x="12609" y="3597"/>
                    <a:pt x="12609" y="3597"/>
                  </a:cubicBezTo>
                  <a:cubicBezTo>
                    <a:pt x="12609" y="3597"/>
                    <a:pt x="12067" y="1"/>
                    <a:pt x="99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9"/>
            <p:cNvSpPr/>
            <p:nvPr/>
          </p:nvSpPr>
          <p:spPr>
            <a:xfrm flipH="1">
              <a:off x="5274006" y="2129229"/>
              <a:ext cx="2903284" cy="1792180"/>
            </a:xfrm>
            <a:custGeom>
              <a:avLst/>
              <a:gdLst/>
              <a:ahLst/>
              <a:cxnLst/>
              <a:rect l="l" t="t" r="r" b="b"/>
              <a:pathLst>
                <a:path w="70498" h="43518" extrusionOk="0">
                  <a:moveTo>
                    <a:pt x="60461" y="7084"/>
                  </a:moveTo>
                  <a:cubicBezTo>
                    <a:pt x="55424" y="5060"/>
                    <a:pt x="52769" y="8644"/>
                    <a:pt x="52769" y="8644"/>
                  </a:cubicBezTo>
                  <a:cubicBezTo>
                    <a:pt x="52769" y="8644"/>
                    <a:pt x="50948" y="6751"/>
                    <a:pt x="48043" y="7537"/>
                  </a:cubicBezTo>
                  <a:cubicBezTo>
                    <a:pt x="45137" y="8334"/>
                    <a:pt x="44233" y="11644"/>
                    <a:pt x="42435" y="9978"/>
                  </a:cubicBezTo>
                  <a:cubicBezTo>
                    <a:pt x="40625" y="8311"/>
                    <a:pt x="32398" y="4560"/>
                    <a:pt x="32398" y="4560"/>
                  </a:cubicBezTo>
                  <a:lnTo>
                    <a:pt x="24456" y="4417"/>
                  </a:lnTo>
                  <a:cubicBezTo>
                    <a:pt x="24456" y="4417"/>
                    <a:pt x="23051" y="0"/>
                    <a:pt x="19206" y="917"/>
                  </a:cubicBezTo>
                  <a:cubicBezTo>
                    <a:pt x="15336" y="1857"/>
                    <a:pt x="16086" y="5251"/>
                    <a:pt x="14443" y="6679"/>
                  </a:cubicBezTo>
                  <a:cubicBezTo>
                    <a:pt x="12788" y="8108"/>
                    <a:pt x="12979" y="7084"/>
                    <a:pt x="9812" y="7441"/>
                  </a:cubicBezTo>
                  <a:cubicBezTo>
                    <a:pt x="6633" y="7775"/>
                    <a:pt x="5144" y="11823"/>
                    <a:pt x="5144" y="11823"/>
                  </a:cubicBezTo>
                  <a:cubicBezTo>
                    <a:pt x="4656" y="9501"/>
                    <a:pt x="2263" y="8418"/>
                    <a:pt x="251" y="8727"/>
                  </a:cubicBezTo>
                  <a:cubicBezTo>
                    <a:pt x="1" y="30778"/>
                    <a:pt x="22861" y="40243"/>
                    <a:pt x="32398" y="41291"/>
                  </a:cubicBezTo>
                  <a:cubicBezTo>
                    <a:pt x="52388" y="43517"/>
                    <a:pt x="70498" y="28254"/>
                    <a:pt x="63521" y="12383"/>
                  </a:cubicBezTo>
                  <a:cubicBezTo>
                    <a:pt x="62556" y="10156"/>
                    <a:pt x="61532" y="8430"/>
                    <a:pt x="60461" y="708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9"/>
            <p:cNvSpPr/>
            <p:nvPr/>
          </p:nvSpPr>
          <p:spPr>
            <a:xfrm flipH="1">
              <a:off x="7378474" y="2414628"/>
              <a:ext cx="957164" cy="694790"/>
            </a:xfrm>
            <a:custGeom>
              <a:avLst/>
              <a:gdLst/>
              <a:ahLst/>
              <a:cxnLst/>
              <a:rect l="l" t="t" r="r" b="b"/>
              <a:pathLst>
                <a:path w="23242" h="16871" extrusionOk="0">
                  <a:moveTo>
                    <a:pt x="5346" y="0"/>
                  </a:moveTo>
                  <a:cubicBezTo>
                    <a:pt x="3503" y="0"/>
                    <a:pt x="2066" y="418"/>
                    <a:pt x="1405" y="1297"/>
                  </a:cubicBezTo>
                  <a:cubicBezTo>
                    <a:pt x="0" y="3155"/>
                    <a:pt x="0" y="6476"/>
                    <a:pt x="3846" y="9036"/>
                  </a:cubicBezTo>
                  <a:cubicBezTo>
                    <a:pt x="7692" y="11596"/>
                    <a:pt x="7168" y="15097"/>
                    <a:pt x="7168" y="15097"/>
                  </a:cubicBezTo>
                  <a:cubicBezTo>
                    <a:pt x="9536" y="16448"/>
                    <a:pt x="12385" y="16870"/>
                    <a:pt x="15022" y="16870"/>
                  </a:cubicBezTo>
                  <a:cubicBezTo>
                    <a:pt x="19426" y="16870"/>
                    <a:pt x="23241" y="15692"/>
                    <a:pt x="23241" y="15692"/>
                  </a:cubicBezTo>
                  <a:cubicBezTo>
                    <a:pt x="23241" y="15692"/>
                    <a:pt x="22348" y="7072"/>
                    <a:pt x="16562" y="3500"/>
                  </a:cubicBezTo>
                  <a:cubicBezTo>
                    <a:pt x="12893" y="1240"/>
                    <a:pt x="8520" y="0"/>
                    <a:pt x="534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9"/>
            <p:cNvSpPr/>
            <p:nvPr/>
          </p:nvSpPr>
          <p:spPr>
            <a:xfrm flipH="1">
              <a:off x="7666791" y="2540113"/>
              <a:ext cx="533025" cy="568319"/>
            </a:xfrm>
            <a:custGeom>
              <a:avLst/>
              <a:gdLst/>
              <a:ahLst/>
              <a:cxnLst/>
              <a:rect l="l" t="t" r="r" b="b"/>
              <a:pathLst>
                <a:path w="12943" h="13800" fill="none" extrusionOk="0">
                  <a:moveTo>
                    <a:pt x="0" y="1"/>
                  </a:moveTo>
                  <a:cubicBezTo>
                    <a:pt x="0" y="1"/>
                    <a:pt x="9573" y="2537"/>
                    <a:pt x="12942" y="13800"/>
                  </a:cubicBezTo>
                </a:path>
              </a:pathLst>
            </a:custGeom>
            <a:noFill/>
            <a:ln w="38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9"/>
            <p:cNvSpPr/>
            <p:nvPr/>
          </p:nvSpPr>
          <p:spPr>
            <a:xfrm flipH="1">
              <a:off x="7854087" y="2459188"/>
              <a:ext cx="62803" cy="246683"/>
            </a:xfrm>
            <a:custGeom>
              <a:avLst/>
              <a:gdLst/>
              <a:ahLst/>
              <a:cxnLst/>
              <a:rect l="l" t="t" r="r" b="b"/>
              <a:pathLst>
                <a:path w="1525" h="5990" fill="none" extrusionOk="0">
                  <a:moveTo>
                    <a:pt x="1167" y="1"/>
                  </a:moveTo>
                  <a:cubicBezTo>
                    <a:pt x="1167" y="1"/>
                    <a:pt x="1524" y="3692"/>
                    <a:pt x="0" y="5990"/>
                  </a:cubicBezTo>
                </a:path>
              </a:pathLst>
            </a:custGeom>
            <a:noFill/>
            <a:ln w="38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9"/>
            <p:cNvSpPr/>
            <p:nvPr/>
          </p:nvSpPr>
          <p:spPr>
            <a:xfrm flipH="1">
              <a:off x="7964911" y="2665145"/>
              <a:ext cx="228069" cy="110369"/>
            </a:xfrm>
            <a:custGeom>
              <a:avLst/>
              <a:gdLst/>
              <a:ahLst/>
              <a:cxnLst/>
              <a:rect l="l" t="t" r="r" b="b"/>
              <a:pathLst>
                <a:path w="5538" h="2680" fill="none" extrusionOk="0">
                  <a:moveTo>
                    <a:pt x="1" y="2679"/>
                  </a:moveTo>
                  <a:cubicBezTo>
                    <a:pt x="1" y="2679"/>
                    <a:pt x="3870" y="1548"/>
                    <a:pt x="5537" y="1"/>
                  </a:cubicBezTo>
                </a:path>
              </a:pathLst>
            </a:custGeom>
            <a:noFill/>
            <a:ln w="38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9"/>
            <p:cNvSpPr/>
            <p:nvPr/>
          </p:nvSpPr>
          <p:spPr>
            <a:xfrm flipH="1">
              <a:off x="5221520" y="2237417"/>
              <a:ext cx="786998" cy="862979"/>
            </a:xfrm>
            <a:custGeom>
              <a:avLst/>
              <a:gdLst/>
              <a:ahLst/>
              <a:cxnLst/>
              <a:rect l="l" t="t" r="r" b="b"/>
              <a:pathLst>
                <a:path w="19110" h="20955" extrusionOk="0">
                  <a:moveTo>
                    <a:pt x="13587" y="0"/>
                  </a:moveTo>
                  <a:cubicBezTo>
                    <a:pt x="9990" y="0"/>
                    <a:pt x="3686" y="2765"/>
                    <a:pt x="0" y="14054"/>
                  </a:cubicBezTo>
                  <a:cubicBezTo>
                    <a:pt x="0" y="14054"/>
                    <a:pt x="2810" y="19614"/>
                    <a:pt x="6930" y="20721"/>
                  </a:cubicBezTo>
                  <a:cubicBezTo>
                    <a:pt x="7533" y="20885"/>
                    <a:pt x="8074" y="20955"/>
                    <a:pt x="8558" y="20955"/>
                  </a:cubicBezTo>
                  <a:cubicBezTo>
                    <a:pt x="11382" y="20955"/>
                    <a:pt x="12276" y="18578"/>
                    <a:pt x="12276" y="18578"/>
                  </a:cubicBezTo>
                  <a:cubicBezTo>
                    <a:pt x="12276" y="18578"/>
                    <a:pt x="12335" y="15078"/>
                    <a:pt x="15431" y="11303"/>
                  </a:cubicBezTo>
                  <a:cubicBezTo>
                    <a:pt x="18526" y="7517"/>
                    <a:pt x="19110" y="2171"/>
                    <a:pt x="15657" y="409"/>
                  </a:cubicBezTo>
                  <a:cubicBezTo>
                    <a:pt x="15179" y="164"/>
                    <a:pt x="14463" y="0"/>
                    <a:pt x="1358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9"/>
            <p:cNvSpPr/>
            <p:nvPr/>
          </p:nvSpPr>
          <p:spPr>
            <a:xfrm flipH="1">
              <a:off x="5444604" y="2429289"/>
              <a:ext cx="402106" cy="593357"/>
            </a:xfrm>
            <a:custGeom>
              <a:avLst/>
              <a:gdLst/>
              <a:ahLst/>
              <a:cxnLst/>
              <a:rect l="l" t="t" r="r" b="b"/>
              <a:pathLst>
                <a:path w="9764" h="14408" fill="none" extrusionOk="0">
                  <a:moveTo>
                    <a:pt x="0" y="14407"/>
                  </a:moveTo>
                  <a:cubicBezTo>
                    <a:pt x="0" y="14407"/>
                    <a:pt x="3703" y="5454"/>
                    <a:pt x="9763" y="1"/>
                  </a:cubicBezTo>
                </a:path>
              </a:pathLst>
            </a:custGeom>
            <a:noFill/>
            <a:ln w="38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9"/>
            <p:cNvSpPr/>
            <p:nvPr/>
          </p:nvSpPr>
          <p:spPr>
            <a:xfrm flipH="1">
              <a:off x="5696641" y="2492547"/>
              <a:ext cx="156452" cy="247177"/>
            </a:xfrm>
            <a:custGeom>
              <a:avLst/>
              <a:gdLst/>
              <a:ahLst/>
              <a:cxnLst/>
              <a:rect l="l" t="t" r="r" b="b"/>
              <a:pathLst>
                <a:path w="3799" h="6002" fill="none" extrusionOk="0">
                  <a:moveTo>
                    <a:pt x="1" y="1"/>
                  </a:moveTo>
                  <a:cubicBezTo>
                    <a:pt x="1" y="1"/>
                    <a:pt x="251" y="3322"/>
                    <a:pt x="3799" y="6001"/>
                  </a:cubicBezTo>
                </a:path>
              </a:pathLst>
            </a:custGeom>
            <a:noFill/>
            <a:ln w="38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9"/>
            <p:cNvSpPr/>
            <p:nvPr/>
          </p:nvSpPr>
          <p:spPr>
            <a:xfrm flipH="1">
              <a:off x="5347535" y="2610248"/>
              <a:ext cx="260397" cy="58850"/>
            </a:xfrm>
            <a:custGeom>
              <a:avLst/>
              <a:gdLst/>
              <a:ahLst/>
              <a:cxnLst/>
              <a:rect l="l" t="t" r="r" b="b"/>
              <a:pathLst>
                <a:path w="6323" h="1429" fill="none" extrusionOk="0">
                  <a:moveTo>
                    <a:pt x="6323" y="1429"/>
                  </a:moveTo>
                  <a:cubicBezTo>
                    <a:pt x="6323" y="1429"/>
                    <a:pt x="2549" y="1238"/>
                    <a:pt x="1" y="0"/>
                  </a:cubicBezTo>
                </a:path>
              </a:pathLst>
            </a:custGeom>
            <a:noFill/>
            <a:ln w="38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9"/>
            <p:cNvSpPr/>
            <p:nvPr/>
          </p:nvSpPr>
          <p:spPr>
            <a:xfrm flipH="1">
              <a:off x="5502979" y="2530971"/>
              <a:ext cx="2537501" cy="1307915"/>
            </a:xfrm>
            <a:custGeom>
              <a:avLst/>
              <a:gdLst/>
              <a:ahLst/>
              <a:cxnLst/>
              <a:rect l="l" t="t" r="r" b="b"/>
              <a:pathLst>
                <a:path w="61616" h="31759" extrusionOk="0">
                  <a:moveTo>
                    <a:pt x="47079" y="1"/>
                  </a:moveTo>
                  <a:cubicBezTo>
                    <a:pt x="46914" y="1"/>
                    <a:pt x="46743" y="7"/>
                    <a:pt x="46566" y="20"/>
                  </a:cubicBezTo>
                  <a:cubicBezTo>
                    <a:pt x="41696" y="389"/>
                    <a:pt x="41708" y="3806"/>
                    <a:pt x="41220" y="3973"/>
                  </a:cubicBezTo>
                  <a:cubicBezTo>
                    <a:pt x="41196" y="3982"/>
                    <a:pt x="41170" y="3986"/>
                    <a:pt x="41143" y="3986"/>
                  </a:cubicBezTo>
                  <a:cubicBezTo>
                    <a:pt x="40708" y="3986"/>
                    <a:pt x="39862" y="2948"/>
                    <a:pt x="38990" y="2948"/>
                  </a:cubicBezTo>
                  <a:cubicBezTo>
                    <a:pt x="38800" y="2948"/>
                    <a:pt x="38610" y="2997"/>
                    <a:pt x="38422" y="3116"/>
                  </a:cubicBezTo>
                  <a:cubicBezTo>
                    <a:pt x="37339" y="3806"/>
                    <a:pt x="37946" y="7331"/>
                    <a:pt x="35505" y="7771"/>
                  </a:cubicBezTo>
                  <a:cubicBezTo>
                    <a:pt x="35339" y="7800"/>
                    <a:pt x="35184" y="7814"/>
                    <a:pt x="35039" y="7814"/>
                  </a:cubicBezTo>
                  <a:cubicBezTo>
                    <a:pt x="33068" y="7814"/>
                    <a:pt x="33022" y="5268"/>
                    <a:pt x="31147" y="5068"/>
                  </a:cubicBezTo>
                  <a:cubicBezTo>
                    <a:pt x="31077" y="5060"/>
                    <a:pt x="31007" y="5057"/>
                    <a:pt x="30937" y="5057"/>
                  </a:cubicBezTo>
                  <a:cubicBezTo>
                    <a:pt x="29108" y="5057"/>
                    <a:pt x="27177" y="7617"/>
                    <a:pt x="25778" y="7617"/>
                  </a:cubicBezTo>
                  <a:cubicBezTo>
                    <a:pt x="25684" y="7617"/>
                    <a:pt x="25593" y="7605"/>
                    <a:pt x="25504" y="7581"/>
                  </a:cubicBezTo>
                  <a:cubicBezTo>
                    <a:pt x="24076" y="7168"/>
                    <a:pt x="22578" y="3246"/>
                    <a:pt x="20314" y="3246"/>
                  </a:cubicBezTo>
                  <a:cubicBezTo>
                    <a:pt x="20294" y="3246"/>
                    <a:pt x="20274" y="3246"/>
                    <a:pt x="20253" y="3247"/>
                  </a:cubicBezTo>
                  <a:cubicBezTo>
                    <a:pt x="17967" y="3318"/>
                    <a:pt x="17753" y="5164"/>
                    <a:pt x="16872" y="5235"/>
                  </a:cubicBezTo>
                  <a:cubicBezTo>
                    <a:pt x="16843" y="5238"/>
                    <a:pt x="16815" y="5239"/>
                    <a:pt x="16786" y="5239"/>
                  </a:cubicBezTo>
                  <a:cubicBezTo>
                    <a:pt x="16002" y="5239"/>
                    <a:pt x="15469" y="4204"/>
                    <a:pt x="13934" y="4204"/>
                  </a:cubicBezTo>
                  <a:cubicBezTo>
                    <a:pt x="13864" y="4204"/>
                    <a:pt x="13791" y="4207"/>
                    <a:pt x="13717" y="4211"/>
                  </a:cubicBezTo>
                  <a:cubicBezTo>
                    <a:pt x="11967" y="4318"/>
                    <a:pt x="11728" y="6128"/>
                    <a:pt x="10824" y="6402"/>
                  </a:cubicBezTo>
                  <a:cubicBezTo>
                    <a:pt x="10786" y="6412"/>
                    <a:pt x="10747" y="6417"/>
                    <a:pt x="10707" y="6417"/>
                  </a:cubicBezTo>
                  <a:cubicBezTo>
                    <a:pt x="9910" y="6417"/>
                    <a:pt x="8595" y="4438"/>
                    <a:pt x="6785" y="4438"/>
                  </a:cubicBezTo>
                  <a:cubicBezTo>
                    <a:pt x="6428" y="4438"/>
                    <a:pt x="6051" y="4515"/>
                    <a:pt x="5656" y="4699"/>
                  </a:cubicBezTo>
                  <a:cubicBezTo>
                    <a:pt x="3156" y="5878"/>
                    <a:pt x="3656" y="12188"/>
                    <a:pt x="3656" y="12188"/>
                  </a:cubicBezTo>
                  <a:cubicBezTo>
                    <a:pt x="2728" y="11347"/>
                    <a:pt x="2011" y="11021"/>
                    <a:pt x="1458" y="11021"/>
                  </a:cubicBezTo>
                  <a:cubicBezTo>
                    <a:pt x="726" y="11021"/>
                    <a:pt x="279" y="11591"/>
                    <a:pt x="1" y="12295"/>
                  </a:cubicBezTo>
                  <a:cubicBezTo>
                    <a:pt x="6513" y="24940"/>
                    <a:pt x="21730" y="30738"/>
                    <a:pt x="29076" y="31548"/>
                  </a:cubicBezTo>
                  <a:cubicBezTo>
                    <a:pt x="30371" y="31690"/>
                    <a:pt x="31659" y="31758"/>
                    <a:pt x="32932" y="31758"/>
                  </a:cubicBezTo>
                  <a:cubicBezTo>
                    <a:pt x="47588" y="31758"/>
                    <a:pt x="60367" y="22667"/>
                    <a:pt x="61616" y="11450"/>
                  </a:cubicBezTo>
                  <a:lnTo>
                    <a:pt x="61616" y="11450"/>
                  </a:lnTo>
                  <a:cubicBezTo>
                    <a:pt x="59711" y="11522"/>
                    <a:pt x="58996" y="12998"/>
                    <a:pt x="58996" y="12998"/>
                  </a:cubicBezTo>
                  <a:cubicBezTo>
                    <a:pt x="58289" y="9141"/>
                    <a:pt x="56384" y="8615"/>
                    <a:pt x="54787" y="8615"/>
                  </a:cubicBezTo>
                  <a:cubicBezTo>
                    <a:pt x="54555" y="8615"/>
                    <a:pt x="54329" y="8627"/>
                    <a:pt x="54115" y="8640"/>
                  </a:cubicBezTo>
                  <a:cubicBezTo>
                    <a:pt x="54022" y="8645"/>
                    <a:pt x="53932" y="8648"/>
                    <a:pt x="53846" y="8648"/>
                  </a:cubicBezTo>
                  <a:cubicBezTo>
                    <a:pt x="52347" y="8648"/>
                    <a:pt x="51800" y="7864"/>
                    <a:pt x="51721" y="6164"/>
                  </a:cubicBezTo>
                  <a:cubicBezTo>
                    <a:pt x="51630" y="4431"/>
                    <a:pt x="51449" y="1"/>
                    <a:pt x="470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9"/>
            <p:cNvSpPr/>
            <p:nvPr/>
          </p:nvSpPr>
          <p:spPr>
            <a:xfrm flipH="1">
              <a:off x="6526764" y="2038502"/>
              <a:ext cx="168231" cy="206942"/>
            </a:xfrm>
            <a:custGeom>
              <a:avLst/>
              <a:gdLst/>
              <a:ahLst/>
              <a:cxnLst/>
              <a:rect l="l" t="t" r="r" b="b"/>
              <a:pathLst>
                <a:path w="4085" h="5025" extrusionOk="0">
                  <a:moveTo>
                    <a:pt x="4001" y="0"/>
                  </a:moveTo>
                  <a:lnTo>
                    <a:pt x="262" y="250"/>
                  </a:lnTo>
                  <a:lnTo>
                    <a:pt x="0" y="4858"/>
                  </a:lnTo>
                  <a:lnTo>
                    <a:pt x="4084" y="5025"/>
                  </a:lnTo>
                  <a:lnTo>
                    <a:pt x="4084" y="5025"/>
                  </a:lnTo>
                  <a:lnTo>
                    <a:pt x="40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9"/>
            <p:cNvSpPr/>
            <p:nvPr/>
          </p:nvSpPr>
          <p:spPr>
            <a:xfrm flipH="1">
              <a:off x="6529235" y="2038008"/>
              <a:ext cx="158388" cy="82736"/>
            </a:xfrm>
            <a:custGeom>
              <a:avLst/>
              <a:gdLst/>
              <a:ahLst/>
              <a:cxnLst/>
              <a:rect l="l" t="t" r="r" b="b"/>
              <a:pathLst>
                <a:path w="3846" h="2009" extrusionOk="0">
                  <a:moveTo>
                    <a:pt x="3822" y="1"/>
                  </a:moveTo>
                  <a:lnTo>
                    <a:pt x="83" y="262"/>
                  </a:lnTo>
                  <a:lnTo>
                    <a:pt x="0" y="1810"/>
                  </a:lnTo>
                  <a:cubicBezTo>
                    <a:pt x="462" y="1912"/>
                    <a:pt x="1078" y="2008"/>
                    <a:pt x="1756" y="2008"/>
                  </a:cubicBezTo>
                  <a:cubicBezTo>
                    <a:pt x="2423" y="2008"/>
                    <a:pt x="3149" y="1915"/>
                    <a:pt x="3846" y="1644"/>
                  </a:cubicBezTo>
                  <a:lnTo>
                    <a:pt x="3822" y="1"/>
                  </a:lnTo>
                  <a:close/>
                </a:path>
              </a:pathLst>
            </a:custGeom>
            <a:solidFill>
              <a:srgbClr val="243762">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9"/>
            <p:cNvSpPr/>
            <p:nvPr/>
          </p:nvSpPr>
          <p:spPr>
            <a:xfrm flipH="1">
              <a:off x="6150235" y="1436858"/>
              <a:ext cx="834275" cy="641170"/>
            </a:xfrm>
            <a:custGeom>
              <a:avLst/>
              <a:gdLst/>
              <a:ahLst/>
              <a:cxnLst/>
              <a:rect l="l" t="t" r="r" b="b"/>
              <a:pathLst>
                <a:path w="20258" h="15569" extrusionOk="0">
                  <a:moveTo>
                    <a:pt x="12829" y="0"/>
                  </a:moveTo>
                  <a:cubicBezTo>
                    <a:pt x="10956" y="3940"/>
                    <a:pt x="7539" y="4766"/>
                    <a:pt x="5001" y="4766"/>
                  </a:cubicBezTo>
                  <a:cubicBezTo>
                    <a:pt x="3167" y="4766"/>
                    <a:pt x="1792" y="4334"/>
                    <a:pt x="1792" y="4334"/>
                  </a:cubicBezTo>
                  <a:lnTo>
                    <a:pt x="1792" y="4334"/>
                  </a:lnTo>
                  <a:cubicBezTo>
                    <a:pt x="1792" y="4334"/>
                    <a:pt x="2030" y="5918"/>
                    <a:pt x="1375" y="6013"/>
                  </a:cubicBezTo>
                  <a:cubicBezTo>
                    <a:pt x="1362" y="6016"/>
                    <a:pt x="1348" y="6017"/>
                    <a:pt x="1335" y="6017"/>
                  </a:cubicBezTo>
                  <a:cubicBezTo>
                    <a:pt x="851" y="6017"/>
                    <a:pt x="625" y="4335"/>
                    <a:pt x="625" y="4334"/>
                  </a:cubicBezTo>
                  <a:lnTo>
                    <a:pt x="625" y="4334"/>
                  </a:lnTo>
                  <a:cubicBezTo>
                    <a:pt x="625" y="4335"/>
                    <a:pt x="0" y="15569"/>
                    <a:pt x="9016" y="15569"/>
                  </a:cubicBezTo>
                  <a:cubicBezTo>
                    <a:pt x="9146" y="15569"/>
                    <a:pt x="9278" y="15567"/>
                    <a:pt x="9412" y="15562"/>
                  </a:cubicBezTo>
                  <a:cubicBezTo>
                    <a:pt x="20258" y="15205"/>
                    <a:pt x="17544" y="4228"/>
                    <a:pt x="17544" y="4227"/>
                  </a:cubicBezTo>
                  <a:lnTo>
                    <a:pt x="17544" y="4227"/>
                  </a:lnTo>
                  <a:cubicBezTo>
                    <a:pt x="17544" y="4228"/>
                    <a:pt x="17637" y="5561"/>
                    <a:pt x="17187" y="5561"/>
                  </a:cubicBezTo>
                  <a:cubicBezTo>
                    <a:pt x="17183" y="5561"/>
                    <a:pt x="17179" y="5561"/>
                    <a:pt x="17175" y="5561"/>
                  </a:cubicBezTo>
                  <a:cubicBezTo>
                    <a:pt x="16710" y="5525"/>
                    <a:pt x="16806" y="4311"/>
                    <a:pt x="16806" y="4311"/>
                  </a:cubicBezTo>
                  <a:cubicBezTo>
                    <a:pt x="13555" y="2941"/>
                    <a:pt x="12829" y="0"/>
                    <a:pt x="128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9"/>
            <p:cNvSpPr/>
            <p:nvPr/>
          </p:nvSpPr>
          <p:spPr>
            <a:xfrm flipH="1">
              <a:off x="6929328" y="1578034"/>
              <a:ext cx="255249" cy="248042"/>
            </a:xfrm>
            <a:custGeom>
              <a:avLst/>
              <a:gdLst/>
              <a:ahLst/>
              <a:cxnLst/>
              <a:rect l="l" t="t" r="r" b="b"/>
              <a:pathLst>
                <a:path w="6198" h="6023" extrusionOk="0">
                  <a:moveTo>
                    <a:pt x="3081" y="1"/>
                  </a:moveTo>
                  <a:cubicBezTo>
                    <a:pt x="2297" y="1"/>
                    <a:pt x="1501" y="378"/>
                    <a:pt x="1006" y="1621"/>
                  </a:cubicBezTo>
                  <a:cubicBezTo>
                    <a:pt x="1" y="4143"/>
                    <a:pt x="1914" y="6022"/>
                    <a:pt x="3883" y="6022"/>
                  </a:cubicBezTo>
                  <a:cubicBezTo>
                    <a:pt x="4712" y="6022"/>
                    <a:pt x="5550" y="5689"/>
                    <a:pt x="6185" y="4931"/>
                  </a:cubicBezTo>
                  <a:cubicBezTo>
                    <a:pt x="6197" y="4931"/>
                    <a:pt x="5733" y="3835"/>
                    <a:pt x="5483" y="906"/>
                  </a:cubicBezTo>
                  <a:cubicBezTo>
                    <a:pt x="5483" y="906"/>
                    <a:pt x="4296" y="1"/>
                    <a:pt x="30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9"/>
            <p:cNvSpPr/>
            <p:nvPr/>
          </p:nvSpPr>
          <p:spPr>
            <a:xfrm flipH="1">
              <a:off x="7026929" y="1647221"/>
              <a:ext cx="71616" cy="63298"/>
            </a:xfrm>
            <a:custGeom>
              <a:avLst/>
              <a:gdLst/>
              <a:ahLst/>
              <a:cxnLst/>
              <a:rect l="l" t="t" r="r" b="b"/>
              <a:pathLst>
                <a:path w="1739" h="1537" fill="none" extrusionOk="0">
                  <a:moveTo>
                    <a:pt x="1" y="1536"/>
                  </a:moveTo>
                  <a:cubicBezTo>
                    <a:pt x="1" y="1536"/>
                    <a:pt x="370" y="107"/>
                    <a:pt x="1739" y="0"/>
                  </a:cubicBezTo>
                </a:path>
              </a:pathLst>
            </a:custGeom>
            <a:noFill/>
            <a:ln w="4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9"/>
            <p:cNvSpPr/>
            <p:nvPr/>
          </p:nvSpPr>
          <p:spPr>
            <a:xfrm flipH="1">
              <a:off x="7033271" y="1662418"/>
              <a:ext cx="33893" cy="65233"/>
            </a:xfrm>
            <a:custGeom>
              <a:avLst/>
              <a:gdLst/>
              <a:ahLst/>
              <a:cxnLst/>
              <a:rect l="l" t="t" r="r" b="b"/>
              <a:pathLst>
                <a:path w="823" h="1584" fill="none" extrusionOk="0">
                  <a:moveTo>
                    <a:pt x="822" y="1584"/>
                  </a:moveTo>
                  <a:cubicBezTo>
                    <a:pt x="822" y="1584"/>
                    <a:pt x="132" y="1036"/>
                    <a:pt x="1" y="0"/>
                  </a:cubicBezTo>
                </a:path>
              </a:pathLst>
            </a:custGeom>
            <a:noFill/>
            <a:ln w="4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9"/>
            <p:cNvSpPr/>
            <p:nvPr/>
          </p:nvSpPr>
          <p:spPr>
            <a:xfrm flipH="1">
              <a:off x="6121690" y="1579722"/>
              <a:ext cx="150646" cy="243553"/>
            </a:xfrm>
            <a:custGeom>
              <a:avLst/>
              <a:gdLst/>
              <a:ahLst/>
              <a:cxnLst/>
              <a:rect l="l" t="t" r="r" b="b"/>
              <a:pathLst>
                <a:path w="3658" h="5914" extrusionOk="0">
                  <a:moveTo>
                    <a:pt x="1606" y="1"/>
                  </a:moveTo>
                  <a:cubicBezTo>
                    <a:pt x="835" y="1"/>
                    <a:pt x="251" y="794"/>
                    <a:pt x="251" y="794"/>
                  </a:cubicBezTo>
                  <a:cubicBezTo>
                    <a:pt x="453" y="2580"/>
                    <a:pt x="13" y="5759"/>
                    <a:pt x="1" y="5783"/>
                  </a:cubicBezTo>
                  <a:cubicBezTo>
                    <a:pt x="236" y="5872"/>
                    <a:pt x="459" y="5914"/>
                    <a:pt x="670" y="5914"/>
                  </a:cubicBezTo>
                  <a:cubicBezTo>
                    <a:pt x="2834" y="5914"/>
                    <a:pt x="3657" y="1546"/>
                    <a:pt x="2572" y="461"/>
                  </a:cubicBezTo>
                  <a:cubicBezTo>
                    <a:pt x="2237" y="122"/>
                    <a:pt x="1907" y="1"/>
                    <a:pt x="16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9"/>
            <p:cNvSpPr/>
            <p:nvPr/>
          </p:nvSpPr>
          <p:spPr>
            <a:xfrm flipH="1">
              <a:off x="6516962" y="1695282"/>
              <a:ext cx="43200" cy="74046"/>
            </a:xfrm>
            <a:custGeom>
              <a:avLst/>
              <a:gdLst/>
              <a:ahLst/>
              <a:cxnLst/>
              <a:rect l="l" t="t" r="r" b="b"/>
              <a:pathLst>
                <a:path w="1049" h="1798" fill="none" extrusionOk="0">
                  <a:moveTo>
                    <a:pt x="1" y="0"/>
                  </a:moveTo>
                  <a:cubicBezTo>
                    <a:pt x="1" y="0"/>
                    <a:pt x="251" y="607"/>
                    <a:pt x="501" y="774"/>
                  </a:cubicBezTo>
                  <a:cubicBezTo>
                    <a:pt x="965" y="1048"/>
                    <a:pt x="1048" y="1798"/>
                    <a:pt x="251" y="1631"/>
                  </a:cubicBezTo>
                </a:path>
              </a:pathLst>
            </a:custGeom>
            <a:noFill/>
            <a:ln w="4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9"/>
            <p:cNvSpPr/>
            <p:nvPr/>
          </p:nvSpPr>
          <p:spPr>
            <a:xfrm flipH="1">
              <a:off x="6427718" y="1437846"/>
              <a:ext cx="35829" cy="115764"/>
            </a:xfrm>
            <a:custGeom>
              <a:avLst/>
              <a:gdLst/>
              <a:ahLst/>
              <a:cxnLst/>
              <a:rect l="l" t="t" r="r" b="b"/>
              <a:pathLst>
                <a:path w="870" h="2811" fill="none" extrusionOk="0">
                  <a:moveTo>
                    <a:pt x="179" y="0"/>
                  </a:moveTo>
                  <a:cubicBezTo>
                    <a:pt x="179" y="0"/>
                    <a:pt x="0" y="1393"/>
                    <a:pt x="869" y="2810"/>
                  </a:cubicBezTo>
                </a:path>
              </a:pathLst>
            </a:custGeom>
            <a:noFill/>
            <a:ln w="4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9"/>
            <p:cNvSpPr/>
            <p:nvPr/>
          </p:nvSpPr>
          <p:spPr>
            <a:xfrm flipH="1">
              <a:off x="6702326" y="1688404"/>
              <a:ext cx="19644" cy="31916"/>
            </a:xfrm>
            <a:custGeom>
              <a:avLst/>
              <a:gdLst/>
              <a:ahLst/>
              <a:cxnLst/>
              <a:rect l="l" t="t" r="r" b="b"/>
              <a:pathLst>
                <a:path w="477" h="775" extrusionOk="0">
                  <a:moveTo>
                    <a:pt x="239" y="0"/>
                  </a:moveTo>
                  <a:cubicBezTo>
                    <a:pt x="96" y="0"/>
                    <a:pt x="1" y="167"/>
                    <a:pt x="1" y="381"/>
                  </a:cubicBezTo>
                  <a:cubicBezTo>
                    <a:pt x="1" y="596"/>
                    <a:pt x="96" y="774"/>
                    <a:pt x="239" y="774"/>
                  </a:cubicBezTo>
                  <a:cubicBezTo>
                    <a:pt x="370" y="774"/>
                    <a:pt x="477" y="596"/>
                    <a:pt x="477" y="381"/>
                  </a:cubicBezTo>
                  <a:cubicBezTo>
                    <a:pt x="477" y="167"/>
                    <a:pt x="370" y="0"/>
                    <a:pt x="2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9"/>
            <p:cNvSpPr/>
            <p:nvPr/>
          </p:nvSpPr>
          <p:spPr>
            <a:xfrm flipH="1">
              <a:off x="6375251" y="1690834"/>
              <a:ext cx="19644" cy="31916"/>
            </a:xfrm>
            <a:custGeom>
              <a:avLst/>
              <a:gdLst/>
              <a:ahLst/>
              <a:cxnLst/>
              <a:rect l="l" t="t" r="r" b="b"/>
              <a:pathLst>
                <a:path w="477" h="775" extrusionOk="0">
                  <a:moveTo>
                    <a:pt x="238" y="1"/>
                  </a:moveTo>
                  <a:cubicBezTo>
                    <a:pt x="107" y="1"/>
                    <a:pt x="0" y="168"/>
                    <a:pt x="0" y="382"/>
                  </a:cubicBezTo>
                  <a:cubicBezTo>
                    <a:pt x="0" y="596"/>
                    <a:pt x="107" y="775"/>
                    <a:pt x="238" y="775"/>
                  </a:cubicBezTo>
                  <a:cubicBezTo>
                    <a:pt x="369" y="775"/>
                    <a:pt x="476" y="608"/>
                    <a:pt x="476" y="382"/>
                  </a:cubicBezTo>
                  <a:cubicBezTo>
                    <a:pt x="476" y="168"/>
                    <a:pt x="369" y="1"/>
                    <a:pt x="2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9"/>
            <p:cNvSpPr/>
            <p:nvPr/>
          </p:nvSpPr>
          <p:spPr>
            <a:xfrm flipH="1">
              <a:off x="6335058" y="1576098"/>
              <a:ext cx="101062" cy="54484"/>
            </a:xfrm>
            <a:custGeom>
              <a:avLst/>
              <a:gdLst/>
              <a:ahLst/>
              <a:cxnLst/>
              <a:rect l="l" t="t" r="r" b="b"/>
              <a:pathLst>
                <a:path w="2454" h="1323" fill="none" extrusionOk="0">
                  <a:moveTo>
                    <a:pt x="1" y="1322"/>
                  </a:moveTo>
                  <a:cubicBezTo>
                    <a:pt x="1" y="1322"/>
                    <a:pt x="870" y="1"/>
                    <a:pt x="2454" y="1322"/>
                  </a:cubicBezTo>
                </a:path>
              </a:pathLst>
            </a:custGeom>
            <a:noFill/>
            <a:ln w="4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9"/>
            <p:cNvSpPr/>
            <p:nvPr/>
          </p:nvSpPr>
          <p:spPr>
            <a:xfrm flipH="1">
              <a:off x="6669957" y="1576098"/>
              <a:ext cx="101021" cy="54484"/>
            </a:xfrm>
            <a:custGeom>
              <a:avLst/>
              <a:gdLst/>
              <a:ahLst/>
              <a:cxnLst/>
              <a:rect l="l" t="t" r="r" b="b"/>
              <a:pathLst>
                <a:path w="2453" h="1323" fill="none" extrusionOk="0">
                  <a:moveTo>
                    <a:pt x="2453" y="1322"/>
                  </a:moveTo>
                  <a:cubicBezTo>
                    <a:pt x="2453" y="1322"/>
                    <a:pt x="1584" y="1"/>
                    <a:pt x="0" y="1322"/>
                  </a:cubicBezTo>
                </a:path>
              </a:pathLst>
            </a:custGeom>
            <a:noFill/>
            <a:ln w="4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9"/>
            <p:cNvSpPr/>
            <p:nvPr/>
          </p:nvSpPr>
          <p:spPr>
            <a:xfrm flipH="1">
              <a:off x="6446376" y="1810965"/>
              <a:ext cx="222633" cy="104974"/>
            </a:xfrm>
            <a:custGeom>
              <a:avLst/>
              <a:gdLst/>
              <a:ahLst/>
              <a:cxnLst/>
              <a:rect l="l" t="t" r="r" b="b"/>
              <a:pathLst>
                <a:path w="5406" h="2549" fill="none" extrusionOk="0">
                  <a:moveTo>
                    <a:pt x="96" y="1"/>
                  </a:moveTo>
                  <a:cubicBezTo>
                    <a:pt x="1" y="1156"/>
                    <a:pt x="1167" y="1882"/>
                    <a:pt x="2156" y="2132"/>
                  </a:cubicBezTo>
                  <a:cubicBezTo>
                    <a:pt x="3072" y="2335"/>
                    <a:pt x="4787" y="2549"/>
                    <a:pt x="5406" y="1692"/>
                  </a:cubicBezTo>
                </a:path>
              </a:pathLst>
            </a:custGeom>
            <a:noFill/>
            <a:ln w="38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9"/>
            <p:cNvSpPr/>
            <p:nvPr/>
          </p:nvSpPr>
          <p:spPr>
            <a:xfrm flipH="1">
              <a:off x="6297293" y="1883077"/>
              <a:ext cx="146651" cy="146157"/>
            </a:xfrm>
            <a:custGeom>
              <a:avLst/>
              <a:gdLst/>
              <a:ahLst/>
              <a:cxnLst/>
              <a:rect l="l" t="t" r="r" b="b"/>
              <a:pathLst>
                <a:path w="3561" h="3549" extrusionOk="0">
                  <a:moveTo>
                    <a:pt x="1846" y="0"/>
                  </a:moveTo>
                  <a:cubicBezTo>
                    <a:pt x="822" y="0"/>
                    <a:pt x="0" y="834"/>
                    <a:pt x="0" y="1846"/>
                  </a:cubicBezTo>
                  <a:cubicBezTo>
                    <a:pt x="0" y="2608"/>
                    <a:pt x="465" y="3262"/>
                    <a:pt x="1120" y="3548"/>
                  </a:cubicBezTo>
                  <a:cubicBezTo>
                    <a:pt x="2215" y="2905"/>
                    <a:pt x="3013" y="2060"/>
                    <a:pt x="3560" y="1131"/>
                  </a:cubicBezTo>
                  <a:cubicBezTo>
                    <a:pt x="3275" y="465"/>
                    <a:pt x="2620" y="0"/>
                    <a:pt x="18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9"/>
            <p:cNvSpPr/>
            <p:nvPr/>
          </p:nvSpPr>
          <p:spPr>
            <a:xfrm flipH="1">
              <a:off x="6721930" y="1878176"/>
              <a:ext cx="153034" cy="151552"/>
            </a:xfrm>
            <a:custGeom>
              <a:avLst/>
              <a:gdLst/>
              <a:ahLst/>
              <a:cxnLst/>
              <a:rect l="l" t="t" r="r" b="b"/>
              <a:pathLst>
                <a:path w="3716" h="3680" extrusionOk="0">
                  <a:moveTo>
                    <a:pt x="1846" y="0"/>
                  </a:moveTo>
                  <a:cubicBezTo>
                    <a:pt x="870" y="0"/>
                    <a:pt x="84" y="762"/>
                    <a:pt x="1" y="1715"/>
                  </a:cubicBezTo>
                  <a:cubicBezTo>
                    <a:pt x="525" y="2477"/>
                    <a:pt x="1192" y="3143"/>
                    <a:pt x="2013" y="3679"/>
                  </a:cubicBezTo>
                  <a:cubicBezTo>
                    <a:pt x="2954" y="3584"/>
                    <a:pt x="3692" y="2798"/>
                    <a:pt x="3692" y="1834"/>
                  </a:cubicBezTo>
                  <a:cubicBezTo>
                    <a:pt x="3716" y="834"/>
                    <a:pt x="2882" y="0"/>
                    <a:pt x="18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9"/>
            <p:cNvSpPr/>
            <p:nvPr/>
          </p:nvSpPr>
          <p:spPr>
            <a:xfrm flipH="1">
              <a:off x="7442714" y="2882386"/>
              <a:ext cx="368789" cy="380526"/>
            </a:xfrm>
            <a:custGeom>
              <a:avLst/>
              <a:gdLst/>
              <a:ahLst/>
              <a:cxnLst/>
              <a:rect l="l" t="t" r="r" b="b"/>
              <a:pathLst>
                <a:path w="8955" h="9240" extrusionOk="0">
                  <a:moveTo>
                    <a:pt x="3192" y="0"/>
                  </a:moveTo>
                  <a:cubicBezTo>
                    <a:pt x="3192" y="0"/>
                    <a:pt x="1" y="6334"/>
                    <a:pt x="5168" y="9239"/>
                  </a:cubicBezTo>
                  <a:lnTo>
                    <a:pt x="8954" y="4822"/>
                  </a:lnTo>
                  <a:lnTo>
                    <a:pt x="8097" y="1619"/>
                  </a:lnTo>
                  <a:lnTo>
                    <a:pt x="319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9"/>
            <p:cNvSpPr/>
            <p:nvPr/>
          </p:nvSpPr>
          <p:spPr>
            <a:xfrm flipH="1">
              <a:off x="7564325" y="3161361"/>
              <a:ext cx="132896" cy="101556"/>
            </a:xfrm>
            <a:custGeom>
              <a:avLst/>
              <a:gdLst/>
              <a:ahLst/>
              <a:cxnLst/>
              <a:rect l="l" t="t" r="r" b="b"/>
              <a:pathLst>
                <a:path w="3227" h="2466" extrusionOk="0">
                  <a:moveTo>
                    <a:pt x="0" y="1"/>
                  </a:moveTo>
                  <a:lnTo>
                    <a:pt x="0" y="1"/>
                  </a:lnTo>
                  <a:cubicBezTo>
                    <a:pt x="429" y="906"/>
                    <a:pt x="1191" y="1787"/>
                    <a:pt x="2393" y="2465"/>
                  </a:cubicBezTo>
                  <a:lnTo>
                    <a:pt x="3227" y="1501"/>
                  </a:lnTo>
                  <a:cubicBezTo>
                    <a:pt x="1857" y="1108"/>
                    <a:pt x="774" y="513"/>
                    <a:pt x="0" y="1"/>
                  </a:cubicBezTo>
                  <a:close/>
                </a:path>
              </a:pathLst>
            </a:custGeom>
            <a:solidFill>
              <a:srgbClr val="243762">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9"/>
            <p:cNvSpPr/>
            <p:nvPr/>
          </p:nvSpPr>
          <p:spPr>
            <a:xfrm flipH="1">
              <a:off x="5075447" y="2481015"/>
              <a:ext cx="1047312" cy="926565"/>
            </a:xfrm>
            <a:custGeom>
              <a:avLst/>
              <a:gdLst/>
              <a:ahLst/>
              <a:cxnLst/>
              <a:rect l="l" t="t" r="r" b="b"/>
              <a:pathLst>
                <a:path w="25431" h="22499" extrusionOk="0">
                  <a:moveTo>
                    <a:pt x="24740" y="1"/>
                  </a:moveTo>
                  <a:cubicBezTo>
                    <a:pt x="24325" y="1"/>
                    <a:pt x="23515" y="721"/>
                    <a:pt x="23515" y="721"/>
                  </a:cubicBezTo>
                  <a:cubicBezTo>
                    <a:pt x="23515" y="721"/>
                    <a:pt x="23501" y="515"/>
                    <a:pt x="23285" y="515"/>
                  </a:cubicBezTo>
                  <a:cubicBezTo>
                    <a:pt x="23222" y="515"/>
                    <a:pt x="23141" y="532"/>
                    <a:pt x="23039" y="578"/>
                  </a:cubicBezTo>
                  <a:cubicBezTo>
                    <a:pt x="22628" y="756"/>
                    <a:pt x="21409" y="1338"/>
                    <a:pt x="20048" y="1338"/>
                  </a:cubicBezTo>
                  <a:cubicBezTo>
                    <a:pt x="19950" y="1338"/>
                    <a:pt x="19852" y="1335"/>
                    <a:pt x="19753" y="1328"/>
                  </a:cubicBezTo>
                  <a:cubicBezTo>
                    <a:pt x="19578" y="1320"/>
                    <a:pt x="19394" y="1314"/>
                    <a:pt x="19202" y="1314"/>
                  </a:cubicBezTo>
                  <a:cubicBezTo>
                    <a:pt x="17774" y="1314"/>
                    <a:pt x="15967" y="1645"/>
                    <a:pt x="15169" y="3745"/>
                  </a:cubicBezTo>
                  <a:cubicBezTo>
                    <a:pt x="14366" y="5858"/>
                    <a:pt x="11445" y="14005"/>
                    <a:pt x="7954" y="14005"/>
                  </a:cubicBezTo>
                  <a:cubicBezTo>
                    <a:pt x="7509" y="14005"/>
                    <a:pt x="7056" y="13873"/>
                    <a:pt x="6596" y="13580"/>
                  </a:cubicBezTo>
                  <a:lnTo>
                    <a:pt x="0" y="19033"/>
                  </a:lnTo>
                  <a:cubicBezTo>
                    <a:pt x="1074" y="20543"/>
                    <a:pt x="3060" y="22498"/>
                    <a:pt x="6642" y="22498"/>
                  </a:cubicBezTo>
                  <a:cubicBezTo>
                    <a:pt x="6674" y="22498"/>
                    <a:pt x="6706" y="22498"/>
                    <a:pt x="6739" y="22498"/>
                  </a:cubicBezTo>
                  <a:cubicBezTo>
                    <a:pt x="11001" y="22462"/>
                    <a:pt x="15288" y="18211"/>
                    <a:pt x="17336" y="12925"/>
                  </a:cubicBezTo>
                  <a:cubicBezTo>
                    <a:pt x="19407" y="7639"/>
                    <a:pt x="19241" y="5019"/>
                    <a:pt x="20907" y="4067"/>
                  </a:cubicBezTo>
                  <a:cubicBezTo>
                    <a:pt x="22598" y="3114"/>
                    <a:pt x="22693" y="3257"/>
                    <a:pt x="24205" y="2317"/>
                  </a:cubicBezTo>
                  <a:cubicBezTo>
                    <a:pt x="25430" y="1549"/>
                    <a:pt x="25346" y="932"/>
                    <a:pt x="24917" y="932"/>
                  </a:cubicBezTo>
                  <a:cubicBezTo>
                    <a:pt x="24821" y="932"/>
                    <a:pt x="24707" y="963"/>
                    <a:pt x="24586" y="1031"/>
                  </a:cubicBezTo>
                  <a:cubicBezTo>
                    <a:pt x="24586" y="1031"/>
                    <a:pt x="25218" y="340"/>
                    <a:pt x="24896" y="54"/>
                  </a:cubicBezTo>
                  <a:cubicBezTo>
                    <a:pt x="24856" y="17"/>
                    <a:pt x="24802" y="1"/>
                    <a:pt x="247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9"/>
            <p:cNvSpPr/>
            <p:nvPr/>
          </p:nvSpPr>
          <p:spPr>
            <a:xfrm flipH="1">
              <a:off x="5329378" y="2766662"/>
              <a:ext cx="752693" cy="640882"/>
            </a:xfrm>
            <a:custGeom>
              <a:avLst/>
              <a:gdLst/>
              <a:ahLst/>
              <a:cxnLst/>
              <a:rect l="l" t="t" r="r" b="b"/>
              <a:pathLst>
                <a:path w="18277" h="15562" extrusionOk="0">
                  <a:moveTo>
                    <a:pt x="18276" y="0"/>
                  </a:moveTo>
                  <a:lnTo>
                    <a:pt x="18276" y="0"/>
                  </a:lnTo>
                  <a:cubicBezTo>
                    <a:pt x="15955" y="2679"/>
                    <a:pt x="15371" y="10144"/>
                    <a:pt x="8228" y="13466"/>
                  </a:cubicBezTo>
                  <a:cubicBezTo>
                    <a:pt x="6995" y="14035"/>
                    <a:pt x="5747" y="14241"/>
                    <a:pt x="4584" y="14241"/>
                  </a:cubicBezTo>
                  <a:cubicBezTo>
                    <a:pt x="2680" y="14241"/>
                    <a:pt x="1005" y="13689"/>
                    <a:pt x="0" y="13276"/>
                  </a:cubicBezTo>
                  <a:lnTo>
                    <a:pt x="0" y="13276"/>
                  </a:lnTo>
                  <a:cubicBezTo>
                    <a:pt x="1184" y="14472"/>
                    <a:pt x="2981" y="15562"/>
                    <a:pt x="5707" y="15562"/>
                  </a:cubicBezTo>
                  <a:cubicBezTo>
                    <a:pt x="5721" y="15562"/>
                    <a:pt x="5736" y="15562"/>
                    <a:pt x="5751" y="15562"/>
                  </a:cubicBezTo>
                  <a:cubicBezTo>
                    <a:pt x="10013" y="15538"/>
                    <a:pt x="14300" y="11275"/>
                    <a:pt x="16348" y="5989"/>
                  </a:cubicBezTo>
                  <a:cubicBezTo>
                    <a:pt x="17360" y="3393"/>
                    <a:pt x="17836" y="1429"/>
                    <a:pt x="18276" y="0"/>
                  </a:cubicBezTo>
                  <a:close/>
                </a:path>
              </a:pathLst>
            </a:custGeom>
            <a:solidFill>
              <a:srgbClr val="243762">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9"/>
            <p:cNvSpPr/>
            <p:nvPr/>
          </p:nvSpPr>
          <p:spPr>
            <a:xfrm flipH="1">
              <a:off x="5064120" y="2470967"/>
              <a:ext cx="838517" cy="936078"/>
            </a:xfrm>
            <a:custGeom>
              <a:avLst/>
              <a:gdLst/>
              <a:ahLst/>
              <a:cxnLst/>
              <a:rect l="l" t="t" r="r" b="b"/>
              <a:pathLst>
                <a:path w="20361" h="22730" fill="none" extrusionOk="0">
                  <a:moveTo>
                    <a:pt x="1" y="22634"/>
                  </a:moveTo>
                  <a:cubicBezTo>
                    <a:pt x="430" y="22694"/>
                    <a:pt x="894" y="22730"/>
                    <a:pt x="1394" y="22730"/>
                  </a:cubicBezTo>
                  <a:cubicBezTo>
                    <a:pt x="5656" y="22694"/>
                    <a:pt x="9943" y="18443"/>
                    <a:pt x="11991" y="13157"/>
                  </a:cubicBezTo>
                  <a:cubicBezTo>
                    <a:pt x="14062" y="7871"/>
                    <a:pt x="13896" y="5251"/>
                    <a:pt x="15562" y="4299"/>
                  </a:cubicBezTo>
                  <a:cubicBezTo>
                    <a:pt x="17253" y="3346"/>
                    <a:pt x="17348" y="3489"/>
                    <a:pt x="18860" y="2549"/>
                  </a:cubicBezTo>
                  <a:cubicBezTo>
                    <a:pt x="20361" y="1608"/>
                    <a:pt x="19896" y="894"/>
                    <a:pt x="19241" y="1263"/>
                  </a:cubicBezTo>
                  <a:cubicBezTo>
                    <a:pt x="19241" y="1263"/>
                    <a:pt x="19873" y="572"/>
                    <a:pt x="19551" y="286"/>
                  </a:cubicBezTo>
                  <a:cubicBezTo>
                    <a:pt x="19241" y="1"/>
                    <a:pt x="18170" y="953"/>
                    <a:pt x="18170" y="953"/>
                  </a:cubicBezTo>
                  <a:cubicBezTo>
                    <a:pt x="18170" y="953"/>
                    <a:pt x="18146" y="608"/>
                    <a:pt x="17694" y="798"/>
                  </a:cubicBezTo>
                  <a:cubicBezTo>
                    <a:pt x="17253" y="1001"/>
                    <a:pt x="15884" y="1656"/>
                    <a:pt x="14408" y="1560"/>
                  </a:cubicBezTo>
                  <a:cubicBezTo>
                    <a:pt x="12931" y="1489"/>
                    <a:pt x="10729" y="1596"/>
                    <a:pt x="9824" y="3977"/>
                  </a:cubicBezTo>
                </a:path>
              </a:pathLst>
            </a:custGeom>
            <a:noFill/>
            <a:ln w="4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9"/>
            <p:cNvSpPr/>
            <p:nvPr/>
          </p:nvSpPr>
          <p:spPr>
            <a:xfrm flipH="1">
              <a:off x="5816293" y="2183138"/>
              <a:ext cx="1928000" cy="1659202"/>
            </a:xfrm>
            <a:custGeom>
              <a:avLst/>
              <a:gdLst/>
              <a:ahLst/>
              <a:cxnLst/>
              <a:rect l="l" t="t" r="r" b="b"/>
              <a:pathLst>
                <a:path w="46816" h="40289" extrusionOk="0">
                  <a:moveTo>
                    <a:pt x="22860" y="1"/>
                  </a:moveTo>
                  <a:cubicBezTo>
                    <a:pt x="19026" y="179"/>
                    <a:pt x="13752" y="1025"/>
                    <a:pt x="9716" y="4061"/>
                  </a:cubicBezTo>
                  <a:cubicBezTo>
                    <a:pt x="2596" y="9407"/>
                    <a:pt x="0" y="16967"/>
                    <a:pt x="0" y="16967"/>
                  </a:cubicBezTo>
                  <a:cubicBezTo>
                    <a:pt x="0" y="16967"/>
                    <a:pt x="3429" y="20206"/>
                    <a:pt x="9227" y="20491"/>
                  </a:cubicBezTo>
                  <a:lnTo>
                    <a:pt x="14061" y="20932"/>
                  </a:lnTo>
                  <a:lnTo>
                    <a:pt x="13895" y="38005"/>
                  </a:lnTo>
                  <a:cubicBezTo>
                    <a:pt x="18264" y="39716"/>
                    <a:pt x="22400" y="40289"/>
                    <a:pt x="25981" y="40289"/>
                  </a:cubicBezTo>
                  <a:cubicBezTo>
                    <a:pt x="33242" y="40289"/>
                    <a:pt x="38219" y="37934"/>
                    <a:pt x="38219" y="37934"/>
                  </a:cubicBezTo>
                  <a:lnTo>
                    <a:pt x="38219" y="23849"/>
                  </a:lnTo>
                  <a:cubicBezTo>
                    <a:pt x="38219" y="23849"/>
                    <a:pt x="38469" y="24992"/>
                    <a:pt x="39374" y="26278"/>
                  </a:cubicBezTo>
                  <a:cubicBezTo>
                    <a:pt x="39374" y="26278"/>
                    <a:pt x="44732" y="23004"/>
                    <a:pt x="46815" y="20313"/>
                  </a:cubicBezTo>
                  <a:cubicBezTo>
                    <a:pt x="46815" y="20277"/>
                    <a:pt x="44339" y="17586"/>
                    <a:pt x="43791" y="12776"/>
                  </a:cubicBezTo>
                  <a:cubicBezTo>
                    <a:pt x="43303" y="8526"/>
                    <a:pt x="40327" y="679"/>
                    <a:pt x="31528" y="13"/>
                  </a:cubicBezTo>
                  <a:lnTo>
                    <a:pt x="27920" y="1346"/>
                  </a:lnTo>
                  <a:lnTo>
                    <a:pt x="2286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9"/>
            <p:cNvSpPr/>
            <p:nvPr/>
          </p:nvSpPr>
          <p:spPr>
            <a:xfrm flipH="1">
              <a:off x="6604727" y="3011825"/>
              <a:ext cx="562965" cy="315293"/>
            </a:xfrm>
            <a:custGeom>
              <a:avLst/>
              <a:gdLst/>
              <a:ahLst/>
              <a:cxnLst/>
              <a:rect l="l" t="t" r="r" b="b"/>
              <a:pathLst>
                <a:path w="13670" h="7656" extrusionOk="0">
                  <a:moveTo>
                    <a:pt x="13526" y="0"/>
                  </a:moveTo>
                  <a:cubicBezTo>
                    <a:pt x="13526" y="0"/>
                    <a:pt x="4656" y="679"/>
                    <a:pt x="37" y="3417"/>
                  </a:cubicBezTo>
                  <a:lnTo>
                    <a:pt x="1" y="7656"/>
                  </a:lnTo>
                  <a:cubicBezTo>
                    <a:pt x="1191" y="7346"/>
                    <a:pt x="3347" y="6644"/>
                    <a:pt x="4966" y="5322"/>
                  </a:cubicBezTo>
                  <a:cubicBezTo>
                    <a:pt x="7323" y="3405"/>
                    <a:pt x="9014" y="1620"/>
                    <a:pt x="11145" y="1346"/>
                  </a:cubicBezTo>
                  <a:cubicBezTo>
                    <a:pt x="13276" y="1084"/>
                    <a:pt x="13669" y="393"/>
                    <a:pt x="13526" y="0"/>
                  </a:cubicBezTo>
                  <a:close/>
                </a:path>
              </a:pathLst>
            </a:custGeom>
            <a:solidFill>
              <a:srgbClr val="243762">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9"/>
            <p:cNvSpPr/>
            <p:nvPr/>
          </p:nvSpPr>
          <p:spPr>
            <a:xfrm flipH="1">
              <a:off x="7203934" y="2748006"/>
              <a:ext cx="160859" cy="278558"/>
            </a:xfrm>
            <a:custGeom>
              <a:avLst/>
              <a:gdLst/>
              <a:ahLst/>
              <a:cxnLst/>
              <a:rect l="l" t="t" r="r" b="b"/>
              <a:pathLst>
                <a:path w="3906" h="6764" fill="none" extrusionOk="0">
                  <a:moveTo>
                    <a:pt x="3906" y="1"/>
                  </a:moveTo>
                  <a:lnTo>
                    <a:pt x="1" y="6763"/>
                  </a:lnTo>
                </a:path>
              </a:pathLst>
            </a:custGeom>
            <a:noFill/>
            <a:ln w="4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9"/>
            <p:cNvSpPr/>
            <p:nvPr/>
          </p:nvSpPr>
          <p:spPr>
            <a:xfrm flipH="1">
              <a:off x="6169790" y="2766662"/>
              <a:ext cx="41" cy="850748"/>
            </a:xfrm>
            <a:custGeom>
              <a:avLst/>
              <a:gdLst/>
              <a:ahLst/>
              <a:cxnLst/>
              <a:rect l="l" t="t" r="r" b="b"/>
              <a:pathLst>
                <a:path w="1" h="20658" fill="none" extrusionOk="0">
                  <a:moveTo>
                    <a:pt x="0" y="0"/>
                  </a:moveTo>
                  <a:lnTo>
                    <a:pt x="0" y="9668"/>
                  </a:lnTo>
                  <a:lnTo>
                    <a:pt x="0" y="20657"/>
                  </a:lnTo>
                </a:path>
              </a:pathLst>
            </a:custGeom>
            <a:noFill/>
            <a:ln w="4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9"/>
            <p:cNvSpPr/>
            <p:nvPr/>
          </p:nvSpPr>
          <p:spPr>
            <a:xfrm flipH="1">
              <a:off x="6446377" y="2180708"/>
              <a:ext cx="356476" cy="210854"/>
            </a:xfrm>
            <a:custGeom>
              <a:avLst/>
              <a:gdLst/>
              <a:ahLst/>
              <a:cxnLst/>
              <a:rect l="l" t="t" r="r" b="b"/>
              <a:pathLst>
                <a:path w="8656" h="5120" extrusionOk="0">
                  <a:moveTo>
                    <a:pt x="1584" y="0"/>
                  </a:moveTo>
                  <a:cubicBezTo>
                    <a:pt x="1094" y="0"/>
                    <a:pt x="563" y="11"/>
                    <a:pt x="0" y="36"/>
                  </a:cubicBezTo>
                  <a:lnTo>
                    <a:pt x="5548" y="5120"/>
                  </a:lnTo>
                  <a:lnTo>
                    <a:pt x="8656" y="72"/>
                  </a:lnTo>
                  <a:cubicBezTo>
                    <a:pt x="8249" y="37"/>
                    <a:pt x="7826" y="20"/>
                    <a:pt x="7389" y="20"/>
                  </a:cubicBezTo>
                  <a:cubicBezTo>
                    <a:pt x="6625" y="20"/>
                    <a:pt x="5818" y="73"/>
                    <a:pt x="4977" y="179"/>
                  </a:cubicBezTo>
                  <a:cubicBezTo>
                    <a:pt x="4977" y="179"/>
                    <a:pt x="3635" y="0"/>
                    <a:pt x="158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9"/>
            <p:cNvSpPr/>
            <p:nvPr/>
          </p:nvSpPr>
          <p:spPr>
            <a:xfrm flipH="1">
              <a:off x="6554726" y="2391524"/>
              <a:ext cx="19644" cy="202083"/>
            </a:xfrm>
            <a:custGeom>
              <a:avLst/>
              <a:gdLst/>
              <a:ahLst/>
              <a:cxnLst/>
              <a:rect l="l" t="t" r="r" b="b"/>
              <a:pathLst>
                <a:path w="477" h="4907" fill="none" extrusionOk="0">
                  <a:moveTo>
                    <a:pt x="0" y="1"/>
                  </a:moveTo>
                  <a:cubicBezTo>
                    <a:pt x="0" y="1"/>
                    <a:pt x="429" y="1573"/>
                    <a:pt x="477" y="4906"/>
                  </a:cubicBezTo>
                </a:path>
              </a:pathLst>
            </a:custGeom>
            <a:noFill/>
            <a:ln w="4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9"/>
            <p:cNvSpPr/>
            <p:nvPr/>
          </p:nvSpPr>
          <p:spPr>
            <a:xfrm flipH="1">
              <a:off x="6355650" y="2194422"/>
              <a:ext cx="218720" cy="316323"/>
            </a:xfrm>
            <a:custGeom>
              <a:avLst/>
              <a:gdLst/>
              <a:ahLst/>
              <a:cxnLst/>
              <a:rect l="l" t="t" r="r" b="b"/>
              <a:pathLst>
                <a:path w="5311" h="7681" fill="none" extrusionOk="0">
                  <a:moveTo>
                    <a:pt x="0" y="4787"/>
                  </a:moveTo>
                  <a:cubicBezTo>
                    <a:pt x="0" y="4787"/>
                    <a:pt x="2489" y="5751"/>
                    <a:pt x="5311" y="7680"/>
                  </a:cubicBezTo>
                  <a:cubicBezTo>
                    <a:pt x="5311" y="7680"/>
                    <a:pt x="5180" y="2227"/>
                    <a:pt x="3775" y="1"/>
                  </a:cubicBezTo>
                </a:path>
              </a:pathLst>
            </a:custGeom>
            <a:noFill/>
            <a:ln w="4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39"/>
            <p:cNvSpPr/>
            <p:nvPr/>
          </p:nvSpPr>
          <p:spPr>
            <a:xfrm flipH="1">
              <a:off x="6574331" y="2189521"/>
              <a:ext cx="257473" cy="342309"/>
            </a:xfrm>
            <a:custGeom>
              <a:avLst/>
              <a:gdLst/>
              <a:ahLst/>
              <a:cxnLst/>
              <a:rect l="l" t="t" r="r" b="b"/>
              <a:pathLst>
                <a:path w="6252" h="8312" fill="none" extrusionOk="0">
                  <a:moveTo>
                    <a:pt x="108" y="1"/>
                  </a:moveTo>
                  <a:cubicBezTo>
                    <a:pt x="13" y="1346"/>
                    <a:pt x="1" y="4573"/>
                    <a:pt x="1596" y="8311"/>
                  </a:cubicBezTo>
                  <a:cubicBezTo>
                    <a:pt x="1596" y="8311"/>
                    <a:pt x="3644" y="6537"/>
                    <a:pt x="6251" y="4906"/>
                  </a:cubicBezTo>
                </a:path>
              </a:pathLst>
            </a:custGeom>
            <a:noFill/>
            <a:ln w="4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9"/>
            <p:cNvSpPr/>
            <p:nvPr/>
          </p:nvSpPr>
          <p:spPr>
            <a:xfrm flipH="1">
              <a:off x="6588546" y="2874026"/>
              <a:ext cx="1009630" cy="432375"/>
            </a:xfrm>
            <a:custGeom>
              <a:avLst/>
              <a:gdLst/>
              <a:ahLst/>
              <a:cxnLst/>
              <a:rect l="l" t="t" r="r" b="b"/>
              <a:pathLst>
                <a:path w="24516" h="10499" extrusionOk="0">
                  <a:moveTo>
                    <a:pt x="19958" y="0"/>
                  </a:moveTo>
                  <a:cubicBezTo>
                    <a:pt x="19466" y="0"/>
                    <a:pt x="18895" y="1035"/>
                    <a:pt x="17824" y="1108"/>
                  </a:cubicBezTo>
                  <a:cubicBezTo>
                    <a:pt x="16574" y="1203"/>
                    <a:pt x="15883" y="1298"/>
                    <a:pt x="15216" y="2299"/>
                  </a:cubicBezTo>
                  <a:cubicBezTo>
                    <a:pt x="15216" y="2299"/>
                    <a:pt x="13519" y="2223"/>
                    <a:pt x="11358" y="2223"/>
                  </a:cubicBezTo>
                  <a:cubicBezTo>
                    <a:pt x="8090" y="2223"/>
                    <a:pt x="3761" y="2396"/>
                    <a:pt x="2643" y="3263"/>
                  </a:cubicBezTo>
                  <a:lnTo>
                    <a:pt x="0" y="9430"/>
                  </a:lnTo>
                  <a:cubicBezTo>
                    <a:pt x="310" y="9609"/>
                    <a:pt x="655" y="9764"/>
                    <a:pt x="1036" y="9919"/>
                  </a:cubicBezTo>
                  <a:cubicBezTo>
                    <a:pt x="2065" y="10327"/>
                    <a:pt x="3191" y="10499"/>
                    <a:pt x="4358" y="10499"/>
                  </a:cubicBezTo>
                  <a:cubicBezTo>
                    <a:pt x="10649" y="10499"/>
                    <a:pt x="18145" y="5501"/>
                    <a:pt x="18145" y="5501"/>
                  </a:cubicBezTo>
                  <a:cubicBezTo>
                    <a:pt x="18145" y="5501"/>
                    <a:pt x="18919" y="5049"/>
                    <a:pt x="20467" y="4549"/>
                  </a:cubicBezTo>
                  <a:cubicBezTo>
                    <a:pt x="20467" y="4549"/>
                    <a:pt x="24206" y="3882"/>
                    <a:pt x="24217" y="3120"/>
                  </a:cubicBezTo>
                  <a:cubicBezTo>
                    <a:pt x="24217" y="3001"/>
                    <a:pt x="24158" y="2906"/>
                    <a:pt x="24075" y="2846"/>
                  </a:cubicBezTo>
                  <a:cubicBezTo>
                    <a:pt x="24075" y="2846"/>
                    <a:pt x="24515" y="2465"/>
                    <a:pt x="24348" y="2120"/>
                  </a:cubicBezTo>
                  <a:cubicBezTo>
                    <a:pt x="24267" y="1950"/>
                    <a:pt x="24087" y="1907"/>
                    <a:pt x="23925" y="1907"/>
                  </a:cubicBezTo>
                  <a:cubicBezTo>
                    <a:pt x="23758" y="1907"/>
                    <a:pt x="23610" y="1953"/>
                    <a:pt x="23610" y="1953"/>
                  </a:cubicBezTo>
                  <a:cubicBezTo>
                    <a:pt x="23610" y="1953"/>
                    <a:pt x="24325" y="1596"/>
                    <a:pt x="24146" y="1179"/>
                  </a:cubicBezTo>
                  <a:cubicBezTo>
                    <a:pt x="24106" y="1084"/>
                    <a:pt x="24014" y="1047"/>
                    <a:pt x="23882" y="1047"/>
                  </a:cubicBezTo>
                  <a:cubicBezTo>
                    <a:pt x="23421" y="1047"/>
                    <a:pt x="22482" y="1501"/>
                    <a:pt x="21658" y="1501"/>
                  </a:cubicBezTo>
                  <a:cubicBezTo>
                    <a:pt x="20586" y="1501"/>
                    <a:pt x="19610" y="1465"/>
                    <a:pt x="19610" y="1465"/>
                  </a:cubicBezTo>
                  <a:cubicBezTo>
                    <a:pt x="19610" y="1465"/>
                    <a:pt x="20717" y="453"/>
                    <a:pt x="20169" y="72"/>
                  </a:cubicBezTo>
                  <a:cubicBezTo>
                    <a:pt x="20100" y="22"/>
                    <a:pt x="20030" y="0"/>
                    <a:pt x="19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9"/>
            <p:cNvSpPr/>
            <p:nvPr/>
          </p:nvSpPr>
          <p:spPr>
            <a:xfrm flipH="1">
              <a:off x="6849437" y="3099092"/>
              <a:ext cx="749233" cy="207807"/>
            </a:xfrm>
            <a:custGeom>
              <a:avLst/>
              <a:gdLst/>
              <a:ahLst/>
              <a:cxnLst/>
              <a:rect l="l" t="t" r="r" b="b"/>
              <a:pathLst>
                <a:path w="18193" h="5046" extrusionOk="0">
                  <a:moveTo>
                    <a:pt x="18193" y="1"/>
                  </a:moveTo>
                  <a:lnTo>
                    <a:pt x="18193" y="1"/>
                  </a:lnTo>
                  <a:cubicBezTo>
                    <a:pt x="13442" y="620"/>
                    <a:pt x="7954" y="3215"/>
                    <a:pt x="4215" y="3382"/>
                  </a:cubicBezTo>
                  <a:cubicBezTo>
                    <a:pt x="4050" y="3389"/>
                    <a:pt x="3886" y="3392"/>
                    <a:pt x="3725" y="3392"/>
                  </a:cubicBezTo>
                  <a:cubicBezTo>
                    <a:pt x="2506" y="3392"/>
                    <a:pt x="1411" y="3199"/>
                    <a:pt x="465" y="2894"/>
                  </a:cubicBezTo>
                  <a:lnTo>
                    <a:pt x="0" y="3977"/>
                  </a:lnTo>
                  <a:cubicBezTo>
                    <a:pt x="310" y="4156"/>
                    <a:pt x="655" y="4323"/>
                    <a:pt x="1024" y="4465"/>
                  </a:cubicBezTo>
                  <a:cubicBezTo>
                    <a:pt x="2055" y="4874"/>
                    <a:pt x="3182" y="5046"/>
                    <a:pt x="4351" y="5046"/>
                  </a:cubicBezTo>
                  <a:cubicBezTo>
                    <a:pt x="10649" y="5046"/>
                    <a:pt x="18145" y="48"/>
                    <a:pt x="18145" y="48"/>
                  </a:cubicBezTo>
                  <a:cubicBezTo>
                    <a:pt x="18145" y="48"/>
                    <a:pt x="18157" y="24"/>
                    <a:pt x="18193" y="1"/>
                  </a:cubicBezTo>
                  <a:close/>
                </a:path>
              </a:pathLst>
            </a:custGeom>
            <a:solidFill>
              <a:srgbClr val="243762">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9"/>
            <p:cNvSpPr/>
            <p:nvPr/>
          </p:nvSpPr>
          <p:spPr>
            <a:xfrm flipH="1">
              <a:off x="6670451" y="2896759"/>
              <a:ext cx="82406" cy="71946"/>
            </a:xfrm>
            <a:custGeom>
              <a:avLst/>
              <a:gdLst/>
              <a:ahLst/>
              <a:cxnLst/>
              <a:rect l="l" t="t" r="r" b="b"/>
              <a:pathLst>
                <a:path w="2001" h="1747" extrusionOk="0">
                  <a:moveTo>
                    <a:pt x="1416" y="1"/>
                  </a:moveTo>
                  <a:cubicBezTo>
                    <a:pt x="1042" y="1"/>
                    <a:pt x="698" y="602"/>
                    <a:pt x="477" y="865"/>
                  </a:cubicBezTo>
                  <a:cubicBezTo>
                    <a:pt x="227" y="1163"/>
                    <a:pt x="1" y="1485"/>
                    <a:pt x="1" y="1485"/>
                  </a:cubicBezTo>
                  <a:lnTo>
                    <a:pt x="751" y="1747"/>
                  </a:lnTo>
                  <a:cubicBezTo>
                    <a:pt x="1084" y="1497"/>
                    <a:pt x="2001" y="211"/>
                    <a:pt x="1560" y="32"/>
                  </a:cubicBezTo>
                  <a:cubicBezTo>
                    <a:pt x="1512" y="10"/>
                    <a:pt x="1463" y="1"/>
                    <a:pt x="141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9"/>
            <p:cNvSpPr/>
            <p:nvPr/>
          </p:nvSpPr>
          <p:spPr>
            <a:xfrm flipH="1">
              <a:off x="6626303" y="2954457"/>
              <a:ext cx="126554" cy="27963"/>
            </a:xfrm>
            <a:custGeom>
              <a:avLst/>
              <a:gdLst/>
              <a:ahLst/>
              <a:cxnLst/>
              <a:rect l="l" t="t" r="r" b="b"/>
              <a:pathLst>
                <a:path w="3073" h="679" fill="none" extrusionOk="0">
                  <a:moveTo>
                    <a:pt x="3072" y="0"/>
                  </a:moveTo>
                  <a:cubicBezTo>
                    <a:pt x="3072" y="0"/>
                    <a:pt x="2239" y="477"/>
                    <a:pt x="1" y="679"/>
                  </a:cubicBezTo>
                </a:path>
              </a:pathLst>
            </a:custGeom>
            <a:noFill/>
            <a:ln w="4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9"/>
            <p:cNvSpPr/>
            <p:nvPr/>
          </p:nvSpPr>
          <p:spPr>
            <a:xfrm flipH="1">
              <a:off x="6607688" y="2991234"/>
              <a:ext cx="131908" cy="32864"/>
            </a:xfrm>
            <a:custGeom>
              <a:avLst/>
              <a:gdLst/>
              <a:ahLst/>
              <a:cxnLst/>
              <a:rect l="l" t="t" r="r" b="b"/>
              <a:pathLst>
                <a:path w="3203" h="798" fill="none" extrusionOk="0">
                  <a:moveTo>
                    <a:pt x="3203" y="0"/>
                  </a:moveTo>
                  <a:cubicBezTo>
                    <a:pt x="3203" y="0"/>
                    <a:pt x="2429" y="798"/>
                    <a:pt x="0" y="798"/>
                  </a:cubicBezTo>
                </a:path>
              </a:pathLst>
            </a:custGeom>
            <a:noFill/>
            <a:ln w="4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9"/>
            <p:cNvSpPr/>
            <p:nvPr/>
          </p:nvSpPr>
          <p:spPr>
            <a:xfrm flipH="1">
              <a:off x="6588546" y="2860312"/>
              <a:ext cx="1009630" cy="528619"/>
            </a:xfrm>
            <a:custGeom>
              <a:avLst/>
              <a:gdLst/>
              <a:ahLst/>
              <a:cxnLst/>
              <a:rect l="l" t="t" r="r" b="b"/>
              <a:pathLst>
                <a:path w="24516" h="12836" fill="none" extrusionOk="0">
                  <a:moveTo>
                    <a:pt x="15216" y="2620"/>
                  </a:moveTo>
                  <a:cubicBezTo>
                    <a:pt x="15883" y="1620"/>
                    <a:pt x="16574" y="1512"/>
                    <a:pt x="17824" y="1429"/>
                  </a:cubicBezTo>
                  <a:cubicBezTo>
                    <a:pt x="19050" y="1334"/>
                    <a:pt x="19622" y="0"/>
                    <a:pt x="20169" y="381"/>
                  </a:cubicBezTo>
                  <a:cubicBezTo>
                    <a:pt x="20717" y="774"/>
                    <a:pt x="19610" y="1786"/>
                    <a:pt x="19610" y="1786"/>
                  </a:cubicBezTo>
                  <a:cubicBezTo>
                    <a:pt x="19610" y="1786"/>
                    <a:pt x="20586" y="1810"/>
                    <a:pt x="21658" y="1810"/>
                  </a:cubicBezTo>
                  <a:cubicBezTo>
                    <a:pt x="22717" y="1810"/>
                    <a:pt x="23967" y="1072"/>
                    <a:pt x="24146" y="1500"/>
                  </a:cubicBezTo>
                  <a:cubicBezTo>
                    <a:pt x="24325" y="1917"/>
                    <a:pt x="23610" y="2274"/>
                    <a:pt x="23610" y="2274"/>
                  </a:cubicBezTo>
                  <a:cubicBezTo>
                    <a:pt x="23610" y="2274"/>
                    <a:pt x="24182" y="2096"/>
                    <a:pt x="24348" y="2441"/>
                  </a:cubicBezTo>
                  <a:cubicBezTo>
                    <a:pt x="24515" y="2786"/>
                    <a:pt x="24075" y="3167"/>
                    <a:pt x="24075" y="3167"/>
                  </a:cubicBezTo>
                  <a:cubicBezTo>
                    <a:pt x="24158" y="3227"/>
                    <a:pt x="24217" y="3310"/>
                    <a:pt x="24217" y="3429"/>
                  </a:cubicBezTo>
                  <a:cubicBezTo>
                    <a:pt x="24206" y="4191"/>
                    <a:pt x="20467" y="4870"/>
                    <a:pt x="20467" y="4870"/>
                  </a:cubicBezTo>
                  <a:cubicBezTo>
                    <a:pt x="18919" y="5370"/>
                    <a:pt x="18145" y="5811"/>
                    <a:pt x="18145" y="5811"/>
                  </a:cubicBezTo>
                  <a:cubicBezTo>
                    <a:pt x="18145" y="5811"/>
                    <a:pt x="7608" y="12835"/>
                    <a:pt x="1036" y="10240"/>
                  </a:cubicBezTo>
                  <a:cubicBezTo>
                    <a:pt x="655" y="10085"/>
                    <a:pt x="310" y="9918"/>
                    <a:pt x="0" y="9751"/>
                  </a:cubicBezTo>
                </a:path>
              </a:pathLst>
            </a:custGeom>
            <a:noFill/>
            <a:ln w="44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04321504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C04B3-38BF-9446-96AD-71E181683855}"/>
              </a:ext>
            </a:extLst>
          </p:cNvPr>
          <p:cNvSpPr>
            <a:spLocks noGrp="1"/>
          </p:cNvSpPr>
          <p:nvPr>
            <p:ph type="title"/>
          </p:nvPr>
        </p:nvSpPr>
        <p:spPr>
          <a:xfrm>
            <a:off x="616090" y="445025"/>
            <a:ext cx="7704000" cy="572700"/>
          </a:xfrm>
        </p:spPr>
        <p:txBody>
          <a:bodyPr/>
          <a:lstStyle/>
          <a:p>
            <a:r>
              <a:rPr lang="en-US" dirty="0"/>
              <a:t>References:</a:t>
            </a:r>
          </a:p>
        </p:txBody>
      </p:sp>
      <p:sp>
        <p:nvSpPr>
          <p:cNvPr id="3" name="Text Placeholder 2">
            <a:extLst>
              <a:ext uri="{FF2B5EF4-FFF2-40B4-BE49-F238E27FC236}">
                <a16:creationId xmlns:a16="http://schemas.microsoft.com/office/drawing/2014/main" id="{3FAD0AF2-0164-4343-B48C-14DA8434DE3D}"/>
              </a:ext>
            </a:extLst>
          </p:cNvPr>
          <p:cNvSpPr>
            <a:spLocks noGrp="1"/>
          </p:cNvSpPr>
          <p:nvPr>
            <p:ph type="body" idx="1"/>
          </p:nvPr>
        </p:nvSpPr>
        <p:spPr>
          <a:xfrm>
            <a:off x="553745" y="831274"/>
            <a:ext cx="8236964" cy="3450900"/>
          </a:xfrm>
        </p:spPr>
        <p:txBody>
          <a:bodyPr/>
          <a:lstStyle/>
          <a:p>
            <a:pPr marL="114300" indent="0">
              <a:spcBef>
                <a:spcPts val="1175"/>
              </a:spcBef>
              <a:buNone/>
            </a:pPr>
            <a:r>
              <a:rPr lang="en-IN"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p>
          <a:p>
            <a:pPr marL="342900" lvl="0" indent="-342900">
              <a:buSzPts val="1200"/>
              <a:buFont typeface="Wingdings" pitchFamily="2" charset="2"/>
              <a:buChar char=""/>
            </a:pPr>
            <a:r>
              <a:rPr lang="en-IN" sz="1400" u="sng" dirty="0">
                <a:solidFill>
                  <a:schemeClr val="tx1"/>
                </a:solidFill>
                <a:effectLst/>
                <a:latin typeface="Calibri" panose="020F0502020204030204" pitchFamily="34" charset="0"/>
                <a:ea typeface="Wingdings" pitchFamily="2" charset="2"/>
                <a:cs typeface="Wingdings" pitchFamily="2" charset="2"/>
                <a:hlinkClick r:id="rId2">
                  <a:extLst>
                    <a:ext uri="{A12FA001-AC4F-418D-AE19-62706E023703}">
                      <ahyp:hlinkClr xmlns:ahyp="http://schemas.microsoft.com/office/drawing/2018/hyperlinkcolor" val="tx"/>
                    </a:ext>
                  </a:extLst>
                </a:hlinkClick>
              </a:rPr>
              <a:t>https://pbpython.com/pandas_dtypes.html</a:t>
            </a:r>
            <a:endParaRPr lang="en-IN" sz="1400" dirty="0">
              <a:solidFill>
                <a:schemeClr val="tx1"/>
              </a:solidFill>
              <a:effectLst/>
              <a:latin typeface="Calibri" panose="020F0502020204030204" pitchFamily="34" charset="0"/>
              <a:ea typeface="Wingdings" pitchFamily="2" charset="2"/>
              <a:cs typeface="Wingdings" pitchFamily="2" charset="2"/>
            </a:endParaRPr>
          </a:p>
          <a:p>
            <a:pPr marL="342900" lvl="0" indent="-342900">
              <a:buSzPts val="1200"/>
              <a:buFont typeface="Wingdings" pitchFamily="2" charset="2"/>
              <a:buChar char=""/>
            </a:pPr>
            <a:r>
              <a:rPr lang="en-IN" sz="1400" u="sng" dirty="0">
                <a:solidFill>
                  <a:schemeClr val="tx1"/>
                </a:solidFill>
                <a:effectLst/>
                <a:latin typeface="Calibri" panose="020F0502020204030204" pitchFamily="34" charset="0"/>
                <a:ea typeface="Wingdings" pitchFamily="2" charset="2"/>
                <a:cs typeface="Wingdings" pitchFamily="2" charset="2"/>
                <a:hlinkClick r:id="rId3">
                  <a:extLst>
                    <a:ext uri="{A12FA001-AC4F-418D-AE19-62706E023703}">
                      <ahyp:hlinkClr xmlns:ahyp="http://schemas.microsoft.com/office/drawing/2018/hyperlinkcolor" val="tx"/>
                    </a:ext>
                  </a:extLst>
                </a:hlinkClick>
              </a:rPr>
              <a:t>https://www.datasciencemadesimple.com/encode-decode-column-dataframe-python/#:~:text=encode%20%28%29%20function%20with%20codec%20%E2%80%98base64%E2%80%99%20and%20error,be%20Decode%20a%20column%20of%20dataframe%20in%20python%3A</a:t>
            </a:r>
            <a:endParaRPr lang="en-IN" sz="1400" u="sng" dirty="0">
              <a:solidFill>
                <a:schemeClr val="tx1"/>
              </a:solidFill>
              <a:latin typeface="Calibri" panose="020F0502020204030204" pitchFamily="34" charset="0"/>
              <a:ea typeface="Wingdings" pitchFamily="2" charset="2"/>
              <a:cs typeface="Wingdings" pitchFamily="2" charset="2"/>
            </a:endParaRPr>
          </a:p>
          <a:p>
            <a:pPr marL="342900">
              <a:buSzPts val="1200"/>
              <a:buFont typeface="Wingdings" pitchFamily="2" charset="2"/>
              <a:buChar char=""/>
            </a:pPr>
            <a:r>
              <a:rPr lang="en-IN" sz="1400" u="sng" dirty="0">
                <a:solidFill>
                  <a:schemeClr val="tx1"/>
                </a:solidFill>
                <a:effectLst/>
                <a:latin typeface="inherit"/>
                <a:ea typeface="Times New Roman" panose="02020603050405020304" pitchFamily="18" charset="0"/>
                <a:cs typeface="Arial" panose="020B0604020202020204" pitchFamily="34" charset="0"/>
                <a:hlinkClick r:id="rId4">
                  <a:extLst>
                    <a:ext uri="{A12FA001-AC4F-418D-AE19-62706E023703}">
                      <ahyp:hlinkClr xmlns:ahyp="http://schemas.microsoft.com/office/drawing/2018/hyperlinkcolor" val="tx"/>
                    </a:ext>
                  </a:extLst>
                </a:hlinkClick>
              </a:rPr>
              <a:t>https://www.kaggle.com/code/spscientist/a-simple-tutorial-on-exploratory-data-analysis</a:t>
            </a:r>
            <a:r>
              <a:rPr lang="en-IN" sz="1400" dirty="0">
                <a:solidFill>
                  <a:schemeClr val="tx1"/>
                </a:solidFill>
                <a:effectLst/>
                <a:latin typeface="inherit"/>
                <a:ea typeface="Times New Roman" panose="02020603050405020304" pitchFamily="18" charset="0"/>
                <a:cs typeface="Arial" panose="020B0604020202020204" pitchFamily="34" charset="0"/>
              </a:rPr>
              <a:t> </a:t>
            </a:r>
            <a:endParaRPr lang="en-IN"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a:buSzPts val="1200"/>
              <a:buFont typeface="Wingdings" pitchFamily="2" charset="2"/>
              <a:buChar char=""/>
            </a:pPr>
            <a:r>
              <a:rPr lang="en-IN" sz="1400" u="sng" dirty="0">
                <a:solidFill>
                  <a:schemeClr val="tx1"/>
                </a:solidFill>
                <a:effectLst/>
                <a:latin typeface="inherit"/>
                <a:ea typeface="Times New Roman" panose="02020603050405020304" pitchFamily="18" charset="0"/>
                <a:cs typeface="Arial" panose="020B0604020202020204" pitchFamily="34" charset="0"/>
                <a:hlinkClick r:id="rId5">
                  <a:extLst>
                    <a:ext uri="{A12FA001-AC4F-418D-AE19-62706E023703}">
                      <ahyp:hlinkClr xmlns:ahyp="http://schemas.microsoft.com/office/drawing/2018/hyperlinkcolor" val="tx"/>
                    </a:ext>
                  </a:extLst>
                </a:hlinkClick>
              </a:rPr>
              <a:t>https://en.wikipedia.org/wiki/Exploratory_data_analysis#:~:text=In%20statistics%2C%20exploratory%20data%20analysis,and%20other%20data%20visualization%20methods</a:t>
            </a:r>
            <a:r>
              <a:rPr lang="en-IN" sz="1400" dirty="0">
                <a:solidFill>
                  <a:schemeClr val="tx1"/>
                </a:solidFill>
                <a:effectLst/>
                <a:latin typeface="inherit"/>
                <a:ea typeface="Times New Roman" panose="02020603050405020304" pitchFamily="18" charset="0"/>
                <a:cs typeface="Arial" panose="020B0604020202020204" pitchFamily="34" charset="0"/>
              </a:rPr>
              <a:t>. </a:t>
            </a:r>
          </a:p>
          <a:p>
            <a:pPr marL="342900">
              <a:buSzPts val="1200"/>
              <a:buFont typeface="Wingdings" pitchFamily="2" charset="2"/>
              <a:buChar char=""/>
            </a:pPr>
            <a:r>
              <a:rPr lang="en-IN"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hlinkClick r:id="rId6">
                  <a:extLst>
                    <a:ext uri="{A12FA001-AC4F-418D-AE19-62706E023703}">
                      <ahyp:hlinkClr xmlns:ahyp="http://schemas.microsoft.com/office/drawing/2018/hyperlinkcolor" val="tx"/>
                    </a:ext>
                  </a:extLst>
                </a:hlinkClick>
              </a:rPr>
              <a:t>https://ourworldindata.org/causes-of-death</a:t>
            </a:r>
            <a:endParaRPr lang="en-IN" sz="1400" dirty="0">
              <a:solidFill>
                <a:schemeClr val="tx1"/>
              </a:solidFill>
              <a:latin typeface="inherit"/>
              <a:ea typeface="Calibri" panose="020F0502020204030204" pitchFamily="34" charset="0"/>
              <a:cs typeface="Arial" panose="020B0604020202020204" pitchFamily="34" charset="0"/>
            </a:endParaRPr>
          </a:p>
          <a:p>
            <a:pPr marL="0" indent="0">
              <a:buSzPts val="1200"/>
              <a:buNone/>
            </a:pPr>
            <a:endParaRPr lang="en-IN"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SzPts val="1200"/>
              <a:buFont typeface="Wingdings" pitchFamily="2" charset="2"/>
              <a:buChar char=""/>
            </a:pPr>
            <a:endParaRPr lang="en-US" sz="1400" b="1" dirty="0">
              <a:solidFill>
                <a:schemeClr val="tx1"/>
              </a:solidFill>
              <a:latin typeface="Georgia" panose="02040502050405020303" pitchFamily="18" charset="0"/>
            </a:endParaRPr>
          </a:p>
          <a:p>
            <a:pPr marL="0" lvl="0" indent="0" algn="just">
              <a:lnSpc>
                <a:spcPts val="1875"/>
              </a:lnSpc>
              <a:spcBef>
                <a:spcPts val="300"/>
              </a:spcBef>
              <a:buSzPts val="1000"/>
              <a:buNone/>
              <a:tabLst>
                <a:tab pos="457200" algn="l"/>
              </a:tabLst>
            </a:pPr>
            <a:endParaRPr lang="en-US" sz="1400" b="1" dirty="0">
              <a:solidFill>
                <a:schemeClr val="tx1"/>
              </a:solidFill>
              <a:latin typeface="Georgia" panose="02040502050405020303" pitchFamily="18" charset="0"/>
            </a:endParaRPr>
          </a:p>
        </p:txBody>
      </p:sp>
    </p:spTree>
    <p:extLst>
      <p:ext uri="{BB962C8B-B14F-4D97-AF65-F5344CB8AC3E}">
        <p14:creationId xmlns:p14="http://schemas.microsoft.com/office/powerpoint/2010/main" val="398227075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975"/>
        <p:cNvGrpSpPr/>
        <p:nvPr/>
      </p:nvGrpSpPr>
      <p:grpSpPr>
        <a:xfrm>
          <a:off x="0" y="0"/>
          <a:ext cx="0" cy="0"/>
          <a:chOff x="0" y="0"/>
          <a:chExt cx="0" cy="0"/>
        </a:xfrm>
      </p:grpSpPr>
      <p:sp>
        <p:nvSpPr>
          <p:cNvPr id="977" name="Google Shape;977;p4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THANK YOU!</a:t>
            </a:r>
            <a:endParaRPr dirty="0"/>
          </a:p>
        </p:txBody>
      </p:sp>
      <p:sp>
        <p:nvSpPr>
          <p:cNvPr id="979" name="Google Shape;979;p43"/>
          <p:cNvSpPr/>
          <p:nvPr/>
        </p:nvSpPr>
        <p:spPr>
          <a:xfrm rot="9408510" flipH="1">
            <a:off x="7710594" y="4924912"/>
            <a:ext cx="127915" cy="109705"/>
          </a:xfrm>
          <a:custGeom>
            <a:avLst/>
            <a:gdLst/>
            <a:ahLst/>
            <a:cxnLst/>
            <a:rect l="l" t="t" r="r" b="b"/>
            <a:pathLst>
              <a:path w="3442" h="2952" extrusionOk="0">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3"/>
          <p:cNvSpPr txBox="1"/>
          <p:nvPr/>
        </p:nvSpPr>
        <p:spPr>
          <a:xfrm>
            <a:off x="0" y="0"/>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 </a:t>
            </a:r>
            <a:endParaRPr/>
          </a:p>
        </p:txBody>
      </p:sp>
      <p:sp>
        <p:nvSpPr>
          <p:cNvPr id="981" name="Google Shape;981;p43"/>
          <p:cNvSpPr/>
          <p:nvPr/>
        </p:nvSpPr>
        <p:spPr>
          <a:xfrm>
            <a:off x="3367793" y="1380088"/>
            <a:ext cx="2716655" cy="1763943"/>
          </a:xfrm>
          <a:custGeom>
            <a:avLst/>
            <a:gdLst/>
            <a:ahLst/>
            <a:cxnLst/>
            <a:rect l="l" t="t" r="r" b="b"/>
            <a:pathLst>
              <a:path w="29962" h="19454" extrusionOk="0">
                <a:moveTo>
                  <a:pt x="12982" y="1"/>
                </a:moveTo>
                <a:cubicBezTo>
                  <a:pt x="3874" y="1"/>
                  <a:pt x="0" y="13947"/>
                  <a:pt x="9003" y="18403"/>
                </a:cubicBezTo>
                <a:cubicBezTo>
                  <a:pt x="10476" y="19130"/>
                  <a:pt x="11984" y="19454"/>
                  <a:pt x="13452" y="19454"/>
                </a:cubicBezTo>
                <a:cubicBezTo>
                  <a:pt x="22485" y="19454"/>
                  <a:pt x="29961" y="7187"/>
                  <a:pt x="17886" y="1246"/>
                </a:cubicBezTo>
                <a:cubicBezTo>
                  <a:pt x="16131" y="381"/>
                  <a:pt x="14485" y="1"/>
                  <a:pt x="1298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43"/>
          <p:cNvSpPr txBox="1">
            <a:spLocks noGrp="1"/>
          </p:cNvSpPr>
          <p:nvPr>
            <p:ph type="subTitle" idx="1"/>
          </p:nvPr>
        </p:nvSpPr>
        <p:spPr>
          <a:xfrm>
            <a:off x="3328483" y="3343624"/>
            <a:ext cx="2580300" cy="349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err="1"/>
              <a:t>Muskan</a:t>
            </a:r>
            <a:r>
              <a:rPr lang="en" dirty="0"/>
              <a:t> </a:t>
            </a:r>
            <a:r>
              <a:rPr lang="en" dirty="0" err="1"/>
              <a:t>Sureka</a:t>
            </a:r>
            <a:endParaRPr lang="en" dirty="0"/>
          </a:p>
          <a:p>
            <a:pPr marL="0" lvl="0" indent="0" algn="ctr" rtl="0">
              <a:spcBef>
                <a:spcPts val="0"/>
              </a:spcBef>
              <a:spcAft>
                <a:spcPts val="0"/>
              </a:spcAft>
              <a:buNone/>
            </a:pPr>
            <a:r>
              <a:rPr lang="en" dirty="0"/>
              <a:t>Internship Batch: 34</a:t>
            </a:r>
            <a:endParaRPr dirty="0"/>
          </a:p>
        </p:txBody>
      </p:sp>
      <p:pic>
        <p:nvPicPr>
          <p:cNvPr id="984" name="Google Shape;984;p43"/>
          <p:cNvPicPr preferRelativeResize="0"/>
          <p:nvPr/>
        </p:nvPicPr>
        <p:blipFill>
          <a:blip r:embed="rId3">
            <a:alphaModFix/>
          </a:blip>
          <a:stretch>
            <a:fillRect/>
          </a:stretch>
        </p:blipFill>
        <p:spPr>
          <a:xfrm>
            <a:off x="4070385" y="1651672"/>
            <a:ext cx="1066044" cy="1189924"/>
          </a:xfrm>
          <a:prstGeom prst="rect">
            <a:avLst/>
          </a:prstGeom>
          <a:noFill/>
          <a:ln>
            <a:noFill/>
          </a:ln>
        </p:spPr>
      </p:pic>
      <p:sp>
        <p:nvSpPr>
          <p:cNvPr id="3" name="Subtitle 2">
            <a:extLst>
              <a:ext uri="{FF2B5EF4-FFF2-40B4-BE49-F238E27FC236}">
                <a16:creationId xmlns:a16="http://schemas.microsoft.com/office/drawing/2014/main" id="{B654074D-FFB8-D040-8903-82BE3D298AED}"/>
              </a:ext>
            </a:extLst>
          </p:cNvPr>
          <p:cNvSpPr>
            <a:spLocks noGrp="1"/>
          </p:cNvSpPr>
          <p:nvPr>
            <p:ph type="subTitle" idx="1"/>
          </p:nvPr>
        </p:nvSpPr>
        <p:spPr>
          <a:xfrm>
            <a:off x="3182771" y="1007239"/>
            <a:ext cx="2580300" cy="349200"/>
          </a:xfrm>
        </p:spPr>
        <p:txBody>
          <a:bodyPr/>
          <a:lstStyle/>
          <a:p>
            <a:r>
              <a:rPr lang="en-US" dirty="0"/>
              <a:t>PROJECT BY:-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23"/>
        <p:cNvGrpSpPr/>
        <p:nvPr/>
      </p:nvGrpSpPr>
      <p:grpSpPr>
        <a:xfrm>
          <a:off x="0" y="0"/>
          <a:ext cx="0" cy="0"/>
          <a:chOff x="0" y="0"/>
          <a:chExt cx="0" cy="0"/>
        </a:xfrm>
      </p:grpSpPr>
      <p:sp>
        <p:nvSpPr>
          <p:cNvPr id="724" name="Google Shape;724;p36"/>
          <p:cNvSpPr txBox="1">
            <a:spLocks noGrp="1"/>
          </p:cNvSpPr>
          <p:nvPr>
            <p:ph type="ctrTitle"/>
          </p:nvPr>
        </p:nvSpPr>
        <p:spPr>
          <a:xfrm>
            <a:off x="470616" y="139300"/>
            <a:ext cx="7509600" cy="12000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US" sz="4000" dirty="0"/>
              <a:t>RESEARCH OBJECTIVES</a:t>
            </a:r>
            <a:endParaRPr sz="4000" dirty="0"/>
          </a:p>
        </p:txBody>
      </p:sp>
      <p:sp>
        <p:nvSpPr>
          <p:cNvPr id="725" name="Google Shape;725;p36"/>
          <p:cNvSpPr txBox="1">
            <a:spLocks noGrp="1"/>
          </p:cNvSpPr>
          <p:nvPr>
            <p:ph type="subTitle" idx="1"/>
          </p:nvPr>
        </p:nvSpPr>
        <p:spPr>
          <a:xfrm>
            <a:off x="158887" y="1459788"/>
            <a:ext cx="5929732" cy="2469000"/>
          </a:xfrm>
          <a:prstGeom prst="rect">
            <a:avLst/>
          </a:prstGeom>
        </p:spPr>
        <p:txBody>
          <a:bodyPr spcFirstLastPara="1" wrap="square" lIns="91425" tIns="91425" rIns="91425" bIns="91425" anchor="t" anchorCtr="0">
            <a:noAutofit/>
          </a:bodyPr>
          <a:lstStyle/>
          <a:p>
            <a:r>
              <a:rPr lang="en-IN"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This research paper has the following objectives:</a:t>
            </a:r>
            <a:endPar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a:spcBef>
                <a:spcPts val="1200"/>
              </a:spcBef>
            </a:pPr>
            <a:r>
              <a:rPr lang="en-IN"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Data Scientists have to apply their analytical skills to give findings and conclusions in detailed data analysis written in </a:t>
            </a:r>
            <a:r>
              <a:rPr lang="en-IN" sz="1800" b="1"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jupyter</a:t>
            </a:r>
            <a:r>
              <a:rPr lang="en-IN"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notebook . Only data analysis is required.</a:t>
            </a:r>
            <a:r>
              <a:rPr lang="en-IN" sz="1400" dirty="0">
                <a:solidFill>
                  <a:schemeClr val="tx1"/>
                </a:solidFill>
                <a:effectLst/>
                <a:latin typeface="Times New Roman" panose="02020603050405020304" pitchFamily="18" charset="0"/>
                <a:cs typeface="Times New Roman" panose="02020603050405020304" pitchFamily="18" charset="0"/>
              </a:rPr>
              <a:t> </a:t>
            </a:r>
            <a:endParaRPr dirty="0">
              <a:solidFill>
                <a:schemeClr val="tx1"/>
              </a:solidFill>
              <a:latin typeface="Times New Roman" panose="02020603050405020304" pitchFamily="18" charset="0"/>
              <a:ea typeface="Roboto Medium"/>
              <a:cs typeface="Times New Roman" panose="02020603050405020304" pitchFamily="18" charset="0"/>
              <a:sym typeface="Roboto Medium"/>
            </a:endParaRPr>
          </a:p>
        </p:txBody>
      </p:sp>
      <p:grpSp>
        <p:nvGrpSpPr>
          <p:cNvPr id="726" name="Google Shape;726;p36"/>
          <p:cNvGrpSpPr/>
          <p:nvPr/>
        </p:nvGrpSpPr>
        <p:grpSpPr>
          <a:xfrm flipH="1">
            <a:off x="5723163" y="2196178"/>
            <a:ext cx="3268941" cy="2808541"/>
            <a:chOff x="840900" y="237975"/>
            <a:chExt cx="6202925" cy="5329300"/>
          </a:xfrm>
        </p:grpSpPr>
        <p:sp>
          <p:nvSpPr>
            <p:cNvPr id="727" name="Google Shape;727;p36"/>
            <p:cNvSpPr/>
            <p:nvPr/>
          </p:nvSpPr>
          <p:spPr>
            <a:xfrm>
              <a:off x="4625850" y="391300"/>
              <a:ext cx="604425" cy="293025"/>
            </a:xfrm>
            <a:custGeom>
              <a:avLst/>
              <a:gdLst/>
              <a:ahLst/>
              <a:cxnLst/>
              <a:rect l="l" t="t" r="r" b="b"/>
              <a:pathLst>
                <a:path w="24177" h="11721" extrusionOk="0">
                  <a:moveTo>
                    <a:pt x="10563" y="1"/>
                  </a:moveTo>
                  <a:cubicBezTo>
                    <a:pt x="4216" y="1"/>
                    <a:pt x="5380" y="7771"/>
                    <a:pt x="5380" y="7771"/>
                  </a:cubicBezTo>
                  <a:cubicBezTo>
                    <a:pt x="5380" y="7771"/>
                    <a:pt x="4853" y="7659"/>
                    <a:pt x="4133" y="7659"/>
                  </a:cubicBezTo>
                  <a:cubicBezTo>
                    <a:pt x="2539" y="7659"/>
                    <a:pt x="0" y="8206"/>
                    <a:pt x="124" y="11720"/>
                  </a:cubicBezTo>
                  <a:lnTo>
                    <a:pt x="24176" y="11720"/>
                  </a:lnTo>
                  <a:cubicBezTo>
                    <a:pt x="24176" y="11720"/>
                    <a:pt x="23264" y="6298"/>
                    <a:pt x="19990" y="6298"/>
                  </a:cubicBezTo>
                  <a:cubicBezTo>
                    <a:pt x="19384" y="6298"/>
                    <a:pt x="18697" y="6484"/>
                    <a:pt x="17920" y="6925"/>
                  </a:cubicBezTo>
                  <a:cubicBezTo>
                    <a:pt x="17920" y="6925"/>
                    <a:pt x="17150" y="104"/>
                    <a:pt x="10688" y="2"/>
                  </a:cubicBezTo>
                  <a:cubicBezTo>
                    <a:pt x="10646" y="1"/>
                    <a:pt x="10605" y="1"/>
                    <a:pt x="105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6"/>
            <p:cNvSpPr/>
            <p:nvPr/>
          </p:nvSpPr>
          <p:spPr>
            <a:xfrm>
              <a:off x="5573850" y="1399700"/>
              <a:ext cx="1037250" cy="376350"/>
            </a:xfrm>
            <a:custGeom>
              <a:avLst/>
              <a:gdLst/>
              <a:ahLst/>
              <a:cxnLst/>
              <a:rect l="l" t="t" r="r" b="b"/>
              <a:pathLst>
                <a:path w="41490" h="15054" extrusionOk="0">
                  <a:moveTo>
                    <a:pt x="27939" y="0"/>
                  </a:moveTo>
                  <a:cubicBezTo>
                    <a:pt x="27909" y="0"/>
                    <a:pt x="27878" y="1"/>
                    <a:pt x="27848" y="1"/>
                  </a:cubicBezTo>
                  <a:cubicBezTo>
                    <a:pt x="21848" y="104"/>
                    <a:pt x="21668" y="9976"/>
                    <a:pt x="21668" y="9976"/>
                  </a:cubicBezTo>
                  <a:cubicBezTo>
                    <a:pt x="21668" y="9976"/>
                    <a:pt x="20076" y="2061"/>
                    <a:pt x="14578" y="2061"/>
                  </a:cubicBezTo>
                  <a:cubicBezTo>
                    <a:pt x="14239" y="2061"/>
                    <a:pt x="13884" y="2091"/>
                    <a:pt x="13514" y="2155"/>
                  </a:cubicBezTo>
                  <a:cubicBezTo>
                    <a:pt x="7180" y="3258"/>
                    <a:pt x="6514" y="11566"/>
                    <a:pt x="6514" y="11566"/>
                  </a:cubicBezTo>
                  <a:cubicBezTo>
                    <a:pt x="5626" y="11157"/>
                    <a:pt x="4852" y="10987"/>
                    <a:pt x="4179" y="10987"/>
                  </a:cubicBezTo>
                  <a:cubicBezTo>
                    <a:pt x="885" y="10987"/>
                    <a:pt x="1" y="15053"/>
                    <a:pt x="1" y="15053"/>
                  </a:cubicBezTo>
                  <a:lnTo>
                    <a:pt x="41490" y="15053"/>
                  </a:lnTo>
                  <a:cubicBezTo>
                    <a:pt x="40952" y="10130"/>
                    <a:pt x="35413" y="10079"/>
                    <a:pt x="35413" y="10079"/>
                  </a:cubicBezTo>
                  <a:cubicBezTo>
                    <a:pt x="35413" y="10079"/>
                    <a:pt x="33890" y="0"/>
                    <a:pt x="279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6"/>
            <p:cNvSpPr/>
            <p:nvPr/>
          </p:nvSpPr>
          <p:spPr>
            <a:xfrm>
              <a:off x="1075500" y="2036150"/>
              <a:ext cx="5968325" cy="3431575"/>
            </a:xfrm>
            <a:custGeom>
              <a:avLst/>
              <a:gdLst/>
              <a:ahLst/>
              <a:cxnLst/>
              <a:rect l="l" t="t" r="r" b="b"/>
              <a:pathLst>
                <a:path w="238733" h="137263" extrusionOk="0">
                  <a:moveTo>
                    <a:pt x="165288" y="0"/>
                  </a:moveTo>
                  <a:cubicBezTo>
                    <a:pt x="134041" y="0"/>
                    <a:pt x="103777" y="17161"/>
                    <a:pt x="103777" y="17161"/>
                  </a:cubicBezTo>
                  <a:cubicBezTo>
                    <a:pt x="86716" y="11288"/>
                    <a:pt x="71595" y="8684"/>
                    <a:pt x="58602" y="8684"/>
                  </a:cubicBezTo>
                  <a:cubicBezTo>
                    <a:pt x="19806" y="8684"/>
                    <a:pt x="0" y="31900"/>
                    <a:pt x="4284" y="60599"/>
                  </a:cubicBezTo>
                  <a:cubicBezTo>
                    <a:pt x="9733" y="97080"/>
                    <a:pt x="49688" y="137262"/>
                    <a:pt x="99077" y="137262"/>
                  </a:cubicBezTo>
                  <a:cubicBezTo>
                    <a:pt x="101519" y="137262"/>
                    <a:pt x="103984" y="137164"/>
                    <a:pt x="106469" y="136962"/>
                  </a:cubicBezTo>
                  <a:cubicBezTo>
                    <a:pt x="215937" y="128167"/>
                    <a:pt x="238733" y="35470"/>
                    <a:pt x="200423" y="9776"/>
                  </a:cubicBezTo>
                  <a:cubicBezTo>
                    <a:pt x="189706" y="2588"/>
                    <a:pt x="177423" y="0"/>
                    <a:pt x="1652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6"/>
            <p:cNvSpPr/>
            <p:nvPr/>
          </p:nvSpPr>
          <p:spPr>
            <a:xfrm>
              <a:off x="1390925" y="2894000"/>
              <a:ext cx="603775" cy="293025"/>
            </a:xfrm>
            <a:custGeom>
              <a:avLst/>
              <a:gdLst/>
              <a:ahLst/>
              <a:cxnLst/>
              <a:rect l="l" t="t" r="r" b="b"/>
              <a:pathLst>
                <a:path w="24151" h="11721" extrusionOk="0">
                  <a:moveTo>
                    <a:pt x="13614" y="1"/>
                  </a:moveTo>
                  <a:cubicBezTo>
                    <a:pt x="13572" y="1"/>
                    <a:pt x="13531" y="1"/>
                    <a:pt x="13489" y="2"/>
                  </a:cubicBezTo>
                  <a:cubicBezTo>
                    <a:pt x="7001" y="104"/>
                    <a:pt x="6258" y="6925"/>
                    <a:pt x="6258" y="6925"/>
                  </a:cubicBezTo>
                  <a:cubicBezTo>
                    <a:pt x="5480" y="6484"/>
                    <a:pt x="4793" y="6298"/>
                    <a:pt x="4187" y="6298"/>
                  </a:cubicBezTo>
                  <a:cubicBezTo>
                    <a:pt x="914" y="6298"/>
                    <a:pt x="1" y="11720"/>
                    <a:pt x="1" y="11720"/>
                  </a:cubicBezTo>
                  <a:lnTo>
                    <a:pt x="24028" y="11720"/>
                  </a:lnTo>
                  <a:cubicBezTo>
                    <a:pt x="24151" y="8208"/>
                    <a:pt x="21639" y="7654"/>
                    <a:pt x="20044" y="7654"/>
                  </a:cubicBezTo>
                  <a:cubicBezTo>
                    <a:pt x="19311" y="7654"/>
                    <a:pt x="18771" y="7771"/>
                    <a:pt x="18771" y="7771"/>
                  </a:cubicBezTo>
                  <a:cubicBezTo>
                    <a:pt x="18771" y="7771"/>
                    <a:pt x="19961" y="1"/>
                    <a:pt x="13614" y="1"/>
                  </a:cubicBezTo>
                  <a:close/>
                </a:path>
              </a:pathLst>
            </a:custGeom>
            <a:solidFill>
              <a:srgbClr val="B0D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6"/>
            <p:cNvSpPr/>
            <p:nvPr/>
          </p:nvSpPr>
          <p:spPr>
            <a:xfrm>
              <a:off x="5328325" y="2747850"/>
              <a:ext cx="1036625" cy="376975"/>
            </a:xfrm>
            <a:custGeom>
              <a:avLst/>
              <a:gdLst/>
              <a:ahLst/>
              <a:cxnLst/>
              <a:rect l="l" t="t" r="r" b="b"/>
              <a:pathLst>
                <a:path w="41465" h="15079" extrusionOk="0">
                  <a:moveTo>
                    <a:pt x="27913" y="0"/>
                  </a:moveTo>
                  <a:cubicBezTo>
                    <a:pt x="27883" y="0"/>
                    <a:pt x="27853" y="1"/>
                    <a:pt x="27823" y="1"/>
                  </a:cubicBezTo>
                  <a:cubicBezTo>
                    <a:pt x="21822" y="129"/>
                    <a:pt x="21643" y="10002"/>
                    <a:pt x="21643" y="10002"/>
                  </a:cubicBezTo>
                  <a:cubicBezTo>
                    <a:pt x="21643" y="10002"/>
                    <a:pt x="20050" y="2061"/>
                    <a:pt x="14550" y="2061"/>
                  </a:cubicBezTo>
                  <a:cubicBezTo>
                    <a:pt x="14211" y="2061"/>
                    <a:pt x="13857" y="2091"/>
                    <a:pt x="13488" y="2155"/>
                  </a:cubicBezTo>
                  <a:cubicBezTo>
                    <a:pt x="7155" y="3258"/>
                    <a:pt x="6488" y="11592"/>
                    <a:pt x="6488" y="11592"/>
                  </a:cubicBezTo>
                  <a:cubicBezTo>
                    <a:pt x="5600" y="11176"/>
                    <a:pt x="4827" y="11004"/>
                    <a:pt x="4154" y="11004"/>
                  </a:cubicBezTo>
                  <a:cubicBezTo>
                    <a:pt x="883" y="11004"/>
                    <a:pt x="1" y="15079"/>
                    <a:pt x="1" y="15079"/>
                  </a:cubicBezTo>
                  <a:lnTo>
                    <a:pt x="41464" y="15079"/>
                  </a:lnTo>
                  <a:cubicBezTo>
                    <a:pt x="40926" y="10156"/>
                    <a:pt x="35387" y="10104"/>
                    <a:pt x="35387" y="10104"/>
                  </a:cubicBezTo>
                  <a:cubicBezTo>
                    <a:pt x="35387" y="10104"/>
                    <a:pt x="33864" y="0"/>
                    <a:pt x="279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6"/>
            <p:cNvSpPr/>
            <p:nvPr/>
          </p:nvSpPr>
          <p:spPr>
            <a:xfrm>
              <a:off x="1165275" y="2698500"/>
              <a:ext cx="5437500" cy="2868775"/>
            </a:xfrm>
            <a:custGeom>
              <a:avLst/>
              <a:gdLst/>
              <a:ahLst/>
              <a:cxnLst/>
              <a:rect l="l" t="t" r="r" b="b"/>
              <a:pathLst>
                <a:path w="217500" h="114751" extrusionOk="0">
                  <a:moveTo>
                    <a:pt x="213858" y="14130"/>
                  </a:moveTo>
                  <a:cubicBezTo>
                    <a:pt x="208858" y="16566"/>
                    <a:pt x="209653" y="24182"/>
                    <a:pt x="206294" y="24182"/>
                  </a:cubicBezTo>
                  <a:cubicBezTo>
                    <a:pt x="202217" y="24182"/>
                    <a:pt x="200704" y="14694"/>
                    <a:pt x="191319" y="14694"/>
                  </a:cubicBezTo>
                  <a:cubicBezTo>
                    <a:pt x="181959" y="14694"/>
                    <a:pt x="180626" y="33977"/>
                    <a:pt x="180626" y="33977"/>
                  </a:cubicBezTo>
                  <a:cubicBezTo>
                    <a:pt x="180626" y="33977"/>
                    <a:pt x="178062" y="4796"/>
                    <a:pt x="164984" y="4950"/>
                  </a:cubicBezTo>
                  <a:cubicBezTo>
                    <a:pt x="151932" y="5104"/>
                    <a:pt x="152009" y="30182"/>
                    <a:pt x="144803" y="26233"/>
                  </a:cubicBezTo>
                  <a:cubicBezTo>
                    <a:pt x="137624" y="22258"/>
                    <a:pt x="141444" y="11258"/>
                    <a:pt x="130931" y="10591"/>
                  </a:cubicBezTo>
                  <a:cubicBezTo>
                    <a:pt x="120443" y="9924"/>
                    <a:pt x="113725" y="33336"/>
                    <a:pt x="113725" y="33336"/>
                  </a:cubicBezTo>
                  <a:lnTo>
                    <a:pt x="102878" y="33003"/>
                  </a:lnTo>
                  <a:cubicBezTo>
                    <a:pt x="103032" y="25976"/>
                    <a:pt x="97185" y="14745"/>
                    <a:pt x="87031" y="14489"/>
                  </a:cubicBezTo>
                  <a:cubicBezTo>
                    <a:pt x="76851" y="14232"/>
                    <a:pt x="75518" y="29284"/>
                    <a:pt x="71389" y="26566"/>
                  </a:cubicBezTo>
                  <a:cubicBezTo>
                    <a:pt x="67261" y="23823"/>
                    <a:pt x="69979" y="1"/>
                    <a:pt x="57260" y="1488"/>
                  </a:cubicBezTo>
                  <a:cubicBezTo>
                    <a:pt x="44516" y="2975"/>
                    <a:pt x="49568" y="30336"/>
                    <a:pt x="43618" y="28361"/>
                  </a:cubicBezTo>
                  <a:cubicBezTo>
                    <a:pt x="37669" y="26387"/>
                    <a:pt x="37977" y="17207"/>
                    <a:pt x="31028" y="17463"/>
                  </a:cubicBezTo>
                  <a:cubicBezTo>
                    <a:pt x="24079" y="17745"/>
                    <a:pt x="21848" y="31182"/>
                    <a:pt x="21848" y="31182"/>
                  </a:cubicBezTo>
                  <a:cubicBezTo>
                    <a:pt x="21848" y="31182"/>
                    <a:pt x="18309" y="15309"/>
                    <a:pt x="9719" y="15232"/>
                  </a:cubicBezTo>
                  <a:cubicBezTo>
                    <a:pt x="5975" y="15207"/>
                    <a:pt x="2719" y="18899"/>
                    <a:pt x="257" y="23079"/>
                  </a:cubicBezTo>
                  <a:cubicBezTo>
                    <a:pt x="1" y="26771"/>
                    <a:pt x="129" y="30464"/>
                    <a:pt x="693" y="34105"/>
                  </a:cubicBezTo>
                  <a:cubicBezTo>
                    <a:pt x="6411" y="72389"/>
                    <a:pt x="50132" y="114751"/>
                    <a:pt x="102878" y="110468"/>
                  </a:cubicBezTo>
                  <a:cubicBezTo>
                    <a:pt x="183985" y="103955"/>
                    <a:pt x="217500" y="51388"/>
                    <a:pt x="213858" y="1413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6"/>
            <p:cNvSpPr/>
            <p:nvPr/>
          </p:nvSpPr>
          <p:spPr>
            <a:xfrm>
              <a:off x="1247325" y="3310550"/>
              <a:ext cx="5215050" cy="2157050"/>
            </a:xfrm>
            <a:custGeom>
              <a:avLst/>
              <a:gdLst/>
              <a:ahLst/>
              <a:cxnLst/>
              <a:rect l="l" t="t" r="r" b="b"/>
              <a:pathLst>
                <a:path w="208602" h="86282" extrusionOk="0">
                  <a:moveTo>
                    <a:pt x="192556" y="0"/>
                  </a:moveTo>
                  <a:cubicBezTo>
                    <a:pt x="185448" y="0"/>
                    <a:pt x="181601" y="8008"/>
                    <a:pt x="181601" y="8008"/>
                  </a:cubicBezTo>
                  <a:cubicBezTo>
                    <a:pt x="180077" y="7374"/>
                    <a:pt x="178792" y="7100"/>
                    <a:pt x="177704" y="7100"/>
                  </a:cubicBezTo>
                  <a:cubicBezTo>
                    <a:pt x="172491" y="7100"/>
                    <a:pt x="171768" y="13396"/>
                    <a:pt x="170728" y="16726"/>
                  </a:cubicBezTo>
                  <a:cubicBezTo>
                    <a:pt x="170160" y="18583"/>
                    <a:pt x="169260" y="19338"/>
                    <a:pt x="168469" y="19338"/>
                  </a:cubicBezTo>
                  <a:cubicBezTo>
                    <a:pt x="167546" y="19338"/>
                    <a:pt x="166773" y="18309"/>
                    <a:pt x="166856" y="16803"/>
                  </a:cubicBezTo>
                  <a:cubicBezTo>
                    <a:pt x="166982" y="14056"/>
                    <a:pt x="165350" y="6231"/>
                    <a:pt x="158769" y="6231"/>
                  </a:cubicBezTo>
                  <a:cubicBezTo>
                    <a:pt x="158654" y="6231"/>
                    <a:pt x="158538" y="6233"/>
                    <a:pt x="158420" y="6238"/>
                  </a:cubicBezTo>
                  <a:cubicBezTo>
                    <a:pt x="152119" y="6520"/>
                    <a:pt x="150647" y="12945"/>
                    <a:pt x="148074" y="12945"/>
                  </a:cubicBezTo>
                  <a:cubicBezTo>
                    <a:pt x="147841" y="12945"/>
                    <a:pt x="147598" y="12892"/>
                    <a:pt x="147342" y="12777"/>
                  </a:cubicBezTo>
                  <a:cubicBezTo>
                    <a:pt x="144545" y="11495"/>
                    <a:pt x="143486" y="7205"/>
                    <a:pt x="138578" y="7205"/>
                  </a:cubicBezTo>
                  <a:cubicBezTo>
                    <a:pt x="138087" y="7205"/>
                    <a:pt x="137557" y="7248"/>
                    <a:pt x="136983" y="7341"/>
                  </a:cubicBezTo>
                  <a:cubicBezTo>
                    <a:pt x="130675" y="8367"/>
                    <a:pt x="130213" y="14316"/>
                    <a:pt x="130213" y="14316"/>
                  </a:cubicBezTo>
                  <a:cubicBezTo>
                    <a:pt x="130213" y="14316"/>
                    <a:pt x="90083" y="15777"/>
                    <a:pt x="83313" y="15777"/>
                  </a:cubicBezTo>
                  <a:cubicBezTo>
                    <a:pt x="76640" y="15777"/>
                    <a:pt x="74676" y="6258"/>
                    <a:pt x="66859" y="6258"/>
                  </a:cubicBezTo>
                  <a:cubicBezTo>
                    <a:pt x="66746" y="6258"/>
                    <a:pt x="66632" y="6260"/>
                    <a:pt x="66517" y="6264"/>
                  </a:cubicBezTo>
                  <a:cubicBezTo>
                    <a:pt x="58440" y="6520"/>
                    <a:pt x="58055" y="13008"/>
                    <a:pt x="56235" y="17213"/>
                  </a:cubicBezTo>
                  <a:cubicBezTo>
                    <a:pt x="55371" y="19197"/>
                    <a:pt x="54015" y="19980"/>
                    <a:pt x="52747" y="19980"/>
                  </a:cubicBezTo>
                  <a:cubicBezTo>
                    <a:pt x="51344" y="19980"/>
                    <a:pt x="50049" y="19022"/>
                    <a:pt x="49645" y="17675"/>
                  </a:cubicBezTo>
                  <a:cubicBezTo>
                    <a:pt x="48881" y="15103"/>
                    <a:pt x="45385" y="9622"/>
                    <a:pt x="38405" y="9622"/>
                  </a:cubicBezTo>
                  <a:cubicBezTo>
                    <a:pt x="38357" y="9622"/>
                    <a:pt x="38308" y="9623"/>
                    <a:pt x="38259" y="9623"/>
                  </a:cubicBezTo>
                  <a:cubicBezTo>
                    <a:pt x="31157" y="9674"/>
                    <a:pt x="28515" y="14187"/>
                    <a:pt x="23669" y="18957"/>
                  </a:cubicBezTo>
                  <a:cubicBezTo>
                    <a:pt x="22328" y="20284"/>
                    <a:pt x="20733" y="20747"/>
                    <a:pt x="19012" y="20747"/>
                  </a:cubicBezTo>
                  <a:cubicBezTo>
                    <a:pt x="15038" y="20747"/>
                    <a:pt x="10388" y="18278"/>
                    <a:pt x="6622" y="18278"/>
                  </a:cubicBezTo>
                  <a:cubicBezTo>
                    <a:pt x="6125" y="18278"/>
                    <a:pt x="5643" y="18321"/>
                    <a:pt x="5181" y="18418"/>
                  </a:cubicBezTo>
                  <a:cubicBezTo>
                    <a:pt x="3360" y="18803"/>
                    <a:pt x="1591" y="19470"/>
                    <a:pt x="1" y="20444"/>
                  </a:cubicBezTo>
                  <a:cubicBezTo>
                    <a:pt x="10823" y="53616"/>
                    <a:pt x="47710" y="86281"/>
                    <a:pt x="92262" y="86281"/>
                  </a:cubicBezTo>
                  <a:cubicBezTo>
                    <a:pt x="94685" y="86281"/>
                    <a:pt x="97131" y="86185"/>
                    <a:pt x="99596" y="85986"/>
                  </a:cubicBezTo>
                  <a:cubicBezTo>
                    <a:pt x="165420" y="80704"/>
                    <a:pt x="199909" y="45061"/>
                    <a:pt x="208602" y="11905"/>
                  </a:cubicBezTo>
                  <a:cubicBezTo>
                    <a:pt x="202179" y="2841"/>
                    <a:pt x="196789" y="0"/>
                    <a:pt x="19255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6"/>
            <p:cNvSpPr/>
            <p:nvPr/>
          </p:nvSpPr>
          <p:spPr>
            <a:xfrm>
              <a:off x="840900" y="237975"/>
              <a:ext cx="4327825" cy="3075150"/>
            </a:xfrm>
            <a:custGeom>
              <a:avLst/>
              <a:gdLst/>
              <a:ahLst/>
              <a:cxnLst/>
              <a:rect l="l" t="t" r="r" b="b"/>
              <a:pathLst>
                <a:path w="173113" h="123006" extrusionOk="0">
                  <a:moveTo>
                    <a:pt x="105237" y="1"/>
                  </a:moveTo>
                  <a:cubicBezTo>
                    <a:pt x="105118" y="1"/>
                    <a:pt x="104999" y="2"/>
                    <a:pt x="104878" y="6"/>
                  </a:cubicBezTo>
                  <a:cubicBezTo>
                    <a:pt x="97006" y="237"/>
                    <a:pt x="77261" y="468"/>
                    <a:pt x="71466" y="9750"/>
                  </a:cubicBezTo>
                  <a:cubicBezTo>
                    <a:pt x="65954" y="18580"/>
                    <a:pt x="64223" y="24904"/>
                    <a:pt x="53871" y="24904"/>
                  </a:cubicBezTo>
                  <a:cubicBezTo>
                    <a:pt x="53340" y="24904"/>
                    <a:pt x="52786" y="24887"/>
                    <a:pt x="52209" y="24854"/>
                  </a:cubicBezTo>
                  <a:cubicBezTo>
                    <a:pt x="51960" y="24838"/>
                    <a:pt x="51714" y="24831"/>
                    <a:pt x="51471" y="24831"/>
                  </a:cubicBezTo>
                  <a:cubicBezTo>
                    <a:pt x="40158" y="24831"/>
                    <a:pt x="34916" y="40898"/>
                    <a:pt x="39234" y="46496"/>
                  </a:cubicBezTo>
                  <a:cubicBezTo>
                    <a:pt x="38102" y="45743"/>
                    <a:pt x="36772" y="45395"/>
                    <a:pt x="35362" y="45395"/>
                  </a:cubicBezTo>
                  <a:cubicBezTo>
                    <a:pt x="27502" y="45395"/>
                    <a:pt x="17135" y="56204"/>
                    <a:pt x="24592" y="68010"/>
                  </a:cubicBezTo>
                  <a:cubicBezTo>
                    <a:pt x="7899" y="73343"/>
                    <a:pt x="1" y="99088"/>
                    <a:pt x="23899" y="115807"/>
                  </a:cubicBezTo>
                  <a:cubicBezTo>
                    <a:pt x="31583" y="121182"/>
                    <a:pt x="38980" y="123006"/>
                    <a:pt x="45481" y="123006"/>
                  </a:cubicBezTo>
                  <a:cubicBezTo>
                    <a:pt x="59200" y="123006"/>
                    <a:pt x="68927" y="114884"/>
                    <a:pt x="68927" y="114884"/>
                  </a:cubicBezTo>
                  <a:lnTo>
                    <a:pt x="118340" y="99550"/>
                  </a:lnTo>
                  <a:lnTo>
                    <a:pt x="140162" y="86806"/>
                  </a:lnTo>
                  <a:lnTo>
                    <a:pt x="158496" y="98165"/>
                  </a:lnTo>
                  <a:lnTo>
                    <a:pt x="173113" y="80139"/>
                  </a:lnTo>
                  <a:lnTo>
                    <a:pt x="164061" y="47086"/>
                  </a:lnTo>
                  <a:lnTo>
                    <a:pt x="145265" y="32751"/>
                  </a:lnTo>
                  <a:cubicBezTo>
                    <a:pt x="145265" y="32751"/>
                    <a:pt x="142904" y="21270"/>
                    <a:pt x="132359" y="21270"/>
                  </a:cubicBezTo>
                  <a:cubicBezTo>
                    <a:pt x="131068" y="21270"/>
                    <a:pt x="129656" y="21442"/>
                    <a:pt x="128110" y="21828"/>
                  </a:cubicBezTo>
                  <a:cubicBezTo>
                    <a:pt x="128721" y="14048"/>
                    <a:pt x="126080" y="6806"/>
                    <a:pt x="118675" y="6806"/>
                  </a:cubicBezTo>
                  <a:cubicBezTo>
                    <a:pt x="117684" y="6806"/>
                    <a:pt x="116608" y="6936"/>
                    <a:pt x="115443" y="7212"/>
                  </a:cubicBezTo>
                  <a:cubicBezTo>
                    <a:pt x="115443" y="7212"/>
                    <a:pt x="112857" y="1"/>
                    <a:pt x="1052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6"/>
            <p:cNvSpPr/>
            <p:nvPr/>
          </p:nvSpPr>
          <p:spPr>
            <a:xfrm>
              <a:off x="1697475" y="810500"/>
              <a:ext cx="463650" cy="415725"/>
            </a:xfrm>
            <a:custGeom>
              <a:avLst/>
              <a:gdLst/>
              <a:ahLst/>
              <a:cxnLst/>
              <a:rect l="l" t="t" r="r" b="b"/>
              <a:pathLst>
                <a:path w="18546" h="16629" extrusionOk="0">
                  <a:moveTo>
                    <a:pt x="18123" y="0"/>
                  </a:moveTo>
                  <a:cubicBezTo>
                    <a:pt x="18107" y="0"/>
                    <a:pt x="18091" y="1"/>
                    <a:pt x="18074" y="4"/>
                  </a:cubicBezTo>
                  <a:cubicBezTo>
                    <a:pt x="13381" y="722"/>
                    <a:pt x="8791" y="1696"/>
                    <a:pt x="5381" y="5260"/>
                  </a:cubicBezTo>
                  <a:cubicBezTo>
                    <a:pt x="2483" y="8286"/>
                    <a:pt x="945" y="12312"/>
                    <a:pt x="47" y="16312"/>
                  </a:cubicBezTo>
                  <a:cubicBezTo>
                    <a:pt x="1" y="16498"/>
                    <a:pt x="170" y="16628"/>
                    <a:pt x="328" y="16628"/>
                  </a:cubicBezTo>
                  <a:cubicBezTo>
                    <a:pt x="431" y="16628"/>
                    <a:pt x="530" y="16572"/>
                    <a:pt x="560" y="16441"/>
                  </a:cubicBezTo>
                  <a:cubicBezTo>
                    <a:pt x="1458" y="12517"/>
                    <a:pt x="2919" y="8594"/>
                    <a:pt x="5765" y="5619"/>
                  </a:cubicBezTo>
                  <a:cubicBezTo>
                    <a:pt x="9099" y="2132"/>
                    <a:pt x="13638" y="1235"/>
                    <a:pt x="18228" y="517"/>
                  </a:cubicBezTo>
                  <a:cubicBezTo>
                    <a:pt x="18545" y="468"/>
                    <a:pt x="18444" y="0"/>
                    <a:pt x="181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6"/>
            <p:cNvSpPr/>
            <p:nvPr/>
          </p:nvSpPr>
          <p:spPr>
            <a:xfrm>
              <a:off x="1297350" y="1558675"/>
              <a:ext cx="87925" cy="306675"/>
            </a:xfrm>
            <a:custGeom>
              <a:avLst/>
              <a:gdLst/>
              <a:ahLst/>
              <a:cxnLst/>
              <a:rect l="l" t="t" r="r" b="b"/>
              <a:pathLst>
                <a:path w="3517" h="12267" extrusionOk="0">
                  <a:moveTo>
                    <a:pt x="2411" y="1"/>
                  </a:moveTo>
                  <a:cubicBezTo>
                    <a:pt x="2303" y="1"/>
                    <a:pt x="2195" y="62"/>
                    <a:pt x="2154" y="207"/>
                  </a:cubicBezTo>
                  <a:cubicBezTo>
                    <a:pt x="1000" y="4514"/>
                    <a:pt x="0" y="8412"/>
                    <a:pt x="2975" y="12182"/>
                  </a:cubicBezTo>
                  <a:cubicBezTo>
                    <a:pt x="3028" y="12241"/>
                    <a:pt x="3089" y="12266"/>
                    <a:pt x="3148" y="12266"/>
                  </a:cubicBezTo>
                  <a:cubicBezTo>
                    <a:pt x="3342" y="12266"/>
                    <a:pt x="3517" y="11994"/>
                    <a:pt x="3359" y="11797"/>
                  </a:cubicBezTo>
                  <a:cubicBezTo>
                    <a:pt x="513" y="8181"/>
                    <a:pt x="1590" y="4386"/>
                    <a:pt x="2667" y="335"/>
                  </a:cubicBezTo>
                  <a:cubicBezTo>
                    <a:pt x="2728" y="136"/>
                    <a:pt x="2570" y="1"/>
                    <a:pt x="24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6"/>
            <p:cNvSpPr/>
            <p:nvPr/>
          </p:nvSpPr>
          <p:spPr>
            <a:xfrm>
              <a:off x="1000525" y="2020525"/>
              <a:ext cx="219450" cy="343700"/>
            </a:xfrm>
            <a:custGeom>
              <a:avLst/>
              <a:gdLst/>
              <a:ahLst/>
              <a:cxnLst/>
              <a:rect l="l" t="t" r="r" b="b"/>
              <a:pathLst>
                <a:path w="8778" h="13748" extrusionOk="0">
                  <a:moveTo>
                    <a:pt x="8413" y="1"/>
                  </a:moveTo>
                  <a:cubicBezTo>
                    <a:pt x="8372" y="1"/>
                    <a:pt x="8328" y="13"/>
                    <a:pt x="8283" y="41"/>
                  </a:cubicBezTo>
                  <a:cubicBezTo>
                    <a:pt x="3514" y="3426"/>
                    <a:pt x="1" y="7324"/>
                    <a:pt x="360" y="13478"/>
                  </a:cubicBezTo>
                  <a:cubicBezTo>
                    <a:pt x="372" y="13657"/>
                    <a:pt x="513" y="13747"/>
                    <a:pt x="648" y="13747"/>
                  </a:cubicBezTo>
                  <a:cubicBezTo>
                    <a:pt x="783" y="13747"/>
                    <a:pt x="911" y="13657"/>
                    <a:pt x="898" y="13478"/>
                  </a:cubicBezTo>
                  <a:cubicBezTo>
                    <a:pt x="565" y="7503"/>
                    <a:pt x="3924" y="3785"/>
                    <a:pt x="8540" y="503"/>
                  </a:cubicBezTo>
                  <a:cubicBezTo>
                    <a:pt x="8777" y="352"/>
                    <a:pt x="8633" y="1"/>
                    <a:pt x="84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6"/>
            <p:cNvSpPr/>
            <p:nvPr/>
          </p:nvSpPr>
          <p:spPr>
            <a:xfrm>
              <a:off x="2849350" y="1926050"/>
              <a:ext cx="956475" cy="605425"/>
            </a:xfrm>
            <a:custGeom>
              <a:avLst/>
              <a:gdLst/>
              <a:ahLst/>
              <a:cxnLst/>
              <a:rect l="l" t="t" r="r" b="b"/>
              <a:pathLst>
                <a:path w="38259" h="24217" extrusionOk="0">
                  <a:moveTo>
                    <a:pt x="26956" y="1"/>
                  </a:moveTo>
                  <a:cubicBezTo>
                    <a:pt x="10980" y="1"/>
                    <a:pt x="0" y="6385"/>
                    <a:pt x="0" y="6385"/>
                  </a:cubicBezTo>
                  <a:cubicBezTo>
                    <a:pt x="0" y="6385"/>
                    <a:pt x="1154" y="15385"/>
                    <a:pt x="3129" y="23180"/>
                  </a:cubicBezTo>
                  <a:cubicBezTo>
                    <a:pt x="7998" y="23905"/>
                    <a:pt x="12192" y="24217"/>
                    <a:pt x="15806" y="24217"/>
                  </a:cubicBezTo>
                  <a:cubicBezTo>
                    <a:pt x="37880" y="24217"/>
                    <a:pt x="38259" y="12590"/>
                    <a:pt x="38259" y="12590"/>
                  </a:cubicBezTo>
                  <a:lnTo>
                    <a:pt x="36336" y="743"/>
                  </a:lnTo>
                  <a:cubicBezTo>
                    <a:pt x="33062" y="221"/>
                    <a:pt x="29923" y="1"/>
                    <a:pt x="2695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6"/>
            <p:cNvSpPr/>
            <p:nvPr/>
          </p:nvSpPr>
          <p:spPr>
            <a:xfrm>
              <a:off x="3198075" y="1812550"/>
              <a:ext cx="328900" cy="400050"/>
            </a:xfrm>
            <a:custGeom>
              <a:avLst/>
              <a:gdLst/>
              <a:ahLst/>
              <a:cxnLst/>
              <a:rect l="l" t="t" r="r" b="b"/>
              <a:pathLst>
                <a:path w="13156" h="16002" extrusionOk="0">
                  <a:moveTo>
                    <a:pt x="11027" y="1"/>
                  </a:moveTo>
                  <a:lnTo>
                    <a:pt x="1" y="2129"/>
                  </a:lnTo>
                  <a:lnTo>
                    <a:pt x="898" y="16002"/>
                  </a:lnTo>
                  <a:lnTo>
                    <a:pt x="13155" y="14976"/>
                  </a:lnTo>
                  <a:lnTo>
                    <a:pt x="1102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6"/>
            <p:cNvSpPr/>
            <p:nvPr/>
          </p:nvSpPr>
          <p:spPr>
            <a:xfrm>
              <a:off x="3198075" y="1813200"/>
              <a:ext cx="293000" cy="172400"/>
            </a:xfrm>
            <a:custGeom>
              <a:avLst/>
              <a:gdLst/>
              <a:ahLst/>
              <a:cxnLst/>
              <a:rect l="l" t="t" r="r" b="b"/>
              <a:pathLst>
                <a:path w="11720" h="6896" extrusionOk="0">
                  <a:moveTo>
                    <a:pt x="11027" y="0"/>
                  </a:moveTo>
                  <a:lnTo>
                    <a:pt x="1" y="2103"/>
                  </a:lnTo>
                  <a:lnTo>
                    <a:pt x="309" y="6770"/>
                  </a:lnTo>
                  <a:cubicBezTo>
                    <a:pt x="1040" y="6843"/>
                    <a:pt x="1889" y="6896"/>
                    <a:pt x="2815" y="6896"/>
                  </a:cubicBezTo>
                  <a:cubicBezTo>
                    <a:pt x="5461" y="6896"/>
                    <a:pt x="8738" y="6468"/>
                    <a:pt x="11719" y="4873"/>
                  </a:cubicBezTo>
                  <a:lnTo>
                    <a:pt x="11027" y="0"/>
                  </a:lnTo>
                  <a:close/>
                </a:path>
              </a:pathLst>
            </a:custGeom>
            <a:solidFill>
              <a:srgbClr val="243762">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6"/>
            <p:cNvSpPr/>
            <p:nvPr/>
          </p:nvSpPr>
          <p:spPr>
            <a:xfrm>
              <a:off x="2603825" y="708650"/>
              <a:ext cx="1559975" cy="1201200"/>
            </a:xfrm>
            <a:custGeom>
              <a:avLst/>
              <a:gdLst/>
              <a:ahLst/>
              <a:cxnLst/>
              <a:rect l="l" t="t" r="r" b="b"/>
              <a:pathLst>
                <a:path w="62399" h="48048" extrusionOk="0">
                  <a:moveTo>
                    <a:pt x="50439" y="10924"/>
                  </a:moveTo>
                  <a:lnTo>
                    <a:pt x="50439" y="10924"/>
                  </a:lnTo>
                  <a:cubicBezTo>
                    <a:pt x="50439" y="10924"/>
                    <a:pt x="50439" y="10925"/>
                    <a:pt x="50440" y="10927"/>
                  </a:cubicBezTo>
                  <a:lnTo>
                    <a:pt x="50440" y="10927"/>
                  </a:lnTo>
                  <a:cubicBezTo>
                    <a:pt x="50440" y="10926"/>
                    <a:pt x="50439" y="10925"/>
                    <a:pt x="50439" y="10924"/>
                  </a:cubicBezTo>
                  <a:close/>
                  <a:moveTo>
                    <a:pt x="34823" y="1"/>
                  </a:moveTo>
                  <a:cubicBezTo>
                    <a:pt x="33412" y="4232"/>
                    <a:pt x="31053" y="8129"/>
                    <a:pt x="27668" y="11052"/>
                  </a:cubicBezTo>
                  <a:cubicBezTo>
                    <a:pt x="24591" y="13719"/>
                    <a:pt x="20848" y="15463"/>
                    <a:pt x="16899" y="16412"/>
                  </a:cubicBezTo>
                  <a:cubicBezTo>
                    <a:pt x="15052" y="16796"/>
                    <a:pt x="13155" y="17078"/>
                    <a:pt x="11283" y="17258"/>
                  </a:cubicBezTo>
                  <a:cubicBezTo>
                    <a:pt x="10587" y="17338"/>
                    <a:pt x="9891" y="17368"/>
                    <a:pt x="9195" y="17368"/>
                  </a:cubicBezTo>
                  <a:cubicBezTo>
                    <a:pt x="7138" y="17368"/>
                    <a:pt x="5082" y="17106"/>
                    <a:pt x="3026" y="17106"/>
                  </a:cubicBezTo>
                  <a:cubicBezTo>
                    <a:pt x="2445" y="17106"/>
                    <a:pt x="1864" y="17127"/>
                    <a:pt x="1282" y="17181"/>
                  </a:cubicBezTo>
                  <a:cubicBezTo>
                    <a:pt x="898" y="17181"/>
                    <a:pt x="564" y="17309"/>
                    <a:pt x="308" y="17591"/>
                  </a:cubicBezTo>
                  <a:cubicBezTo>
                    <a:pt x="205" y="17719"/>
                    <a:pt x="154" y="17873"/>
                    <a:pt x="129" y="18027"/>
                  </a:cubicBezTo>
                  <a:cubicBezTo>
                    <a:pt x="0" y="18822"/>
                    <a:pt x="308" y="19873"/>
                    <a:pt x="436" y="20643"/>
                  </a:cubicBezTo>
                  <a:cubicBezTo>
                    <a:pt x="795" y="22822"/>
                    <a:pt x="1282" y="24951"/>
                    <a:pt x="1923" y="27053"/>
                  </a:cubicBezTo>
                  <a:cubicBezTo>
                    <a:pt x="3539" y="32618"/>
                    <a:pt x="6180" y="38105"/>
                    <a:pt x="10411" y="42157"/>
                  </a:cubicBezTo>
                  <a:cubicBezTo>
                    <a:pt x="14689" y="46251"/>
                    <a:pt x="20180" y="48048"/>
                    <a:pt x="25883" y="48048"/>
                  </a:cubicBezTo>
                  <a:cubicBezTo>
                    <a:pt x="27359" y="48048"/>
                    <a:pt x="28849" y="47927"/>
                    <a:pt x="30335" y="47695"/>
                  </a:cubicBezTo>
                  <a:cubicBezTo>
                    <a:pt x="62398" y="42645"/>
                    <a:pt x="50565" y="11257"/>
                    <a:pt x="50440" y="10927"/>
                  </a:cubicBezTo>
                  <a:lnTo>
                    <a:pt x="50440" y="10927"/>
                  </a:lnTo>
                  <a:cubicBezTo>
                    <a:pt x="50490" y="11066"/>
                    <a:pt x="50073" y="11114"/>
                    <a:pt x="49511" y="11114"/>
                  </a:cubicBezTo>
                  <a:cubicBezTo>
                    <a:pt x="48540" y="11114"/>
                    <a:pt x="47139" y="10973"/>
                    <a:pt x="46977" y="10924"/>
                  </a:cubicBezTo>
                  <a:cubicBezTo>
                    <a:pt x="45721" y="10540"/>
                    <a:pt x="44541" y="10027"/>
                    <a:pt x="43413" y="9386"/>
                  </a:cubicBezTo>
                  <a:cubicBezTo>
                    <a:pt x="41182" y="8078"/>
                    <a:pt x="39182" y="6386"/>
                    <a:pt x="37541" y="4360"/>
                  </a:cubicBezTo>
                  <a:cubicBezTo>
                    <a:pt x="36746" y="3411"/>
                    <a:pt x="36054" y="2360"/>
                    <a:pt x="35438" y="1257"/>
                  </a:cubicBezTo>
                  <a:cubicBezTo>
                    <a:pt x="35336" y="1052"/>
                    <a:pt x="34746" y="231"/>
                    <a:pt x="348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6"/>
            <p:cNvSpPr/>
            <p:nvPr/>
          </p:nvSpPr>
          <p:spPr>
            <a:xfrm>
              <a:off x="2228675" y="1094750"/>
              <a:ext cx="465550" cy="445875"/>
            </a:xfrm>
            <a:custGeom>
              <a:avLst/>
              <a:gdLst/>
              <a:ahLst/>
              <a:cxnLst/>
              <a:rect l="l" t="t" r="r" b="b"/>
              <a:pathLst>
                <a:path w="18622" h="17835" extrusionOk="0">
                  <a:moveTo>
                    <a:pt x="9003" y="1"/>
                  </a:moveTo>
                  <a:cubicBezTo>
                    <a:pt x="6101" y="1"/>
                    <a:pt x="3128" y="1227"/>
                    <a:pt x="1954" y="5712"/>
                  </a:cubicBezTo>
                  <a:cubicBezTo>
                    <a:pt x="0" y="13074"/>
                    <a:pt x="5451" y="17835"/>
                    <a:pt x="10969" y="17835"/>
                  </a:cubicBezTo>
                  <a:cubicBezTo>
                    <a:pt x="13850" y="17835"/>
                    <a:pt x="16749" y="16537"/>
                    <a:pt x="18622" y="13635"/>
                  </a:cubicBezTo>
                  <a:cubicBezTo>
                    <a:pt x="18596" y="13635"/>
                    <a:pt x="17724" y="10430"/>
                    <a:pt x="15904" y="1788"/>
                  </a:cubicBezTo>
                  <a:cubicBezTo>
                    <a:pt x="15904" y="1788"/>
                    <a:pt x="12506" y="1"/>
                    <a:pt x="90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6"/>
            <p:cNvSpPr/>
            <p:nvPr/>
          </p:nvSpPr>
          <p:spPr>
            <a:xfrm>
              <a:off x="2371750" y="1215725"/>
              <a:ext cx="115425" cy="130800"/>
            </a:xfrm>
            <a:custGeom>
              <a:avLst/>
              <a:gdLst/>
              <a:ahLst/>
              <a:cxnLst/>
              <a:rect l="l" t="t" r="r" b="b"/>
              <a:pathLst>
                <a:path w="4617" h="5232" fill="none" extrusionOk="0">
                  <a:moveTo>
                    <a:pt x="1" y="5232"/>
                  </a:moveTo>
                  <a:cubicBezTo>
                    <a:pt x="1" y="5232"/>
                    <a:pt x="565" y="821"/>
                    <a:pt x="4616" y="1"/>
                  </a:cubicBezTo>
                </a:path>
              </a:pathLst>
            </a:custGeom>
            <a:noFill/>
            <a:ln w="9625" cap="rnd" cmpd="sng">
              <a:solidFill>
                <a:srgbClr val="2C235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6"/>
            <p:cNvSpPr/>
            <p:nvPr/>
          </p:nvSpPr>
          <p:spPr>
            <a:xfrm>
              <a:off x="2418550" y="1252275"/>
              <a:ext cx="75025" cy="109650"/>
            </a:xfrm>
            <a:custGeom>
              <a:avLst/>
              <a:gdLst/>
              <a:ahLst/>
              <a:cxnLst/>
              <a:rect l="l" t="t" r="r" b="b"/>
              <a:pathLst>
                <a:path w="3001" h="4386" fill="none" extrusionOk="0">
                  <a:moveTo>
                    <a:pt x="3001" y="4385"/>
                  </a:moveTo>
                  <a:cubicBezTo>
                    <a:pt x="1514" y="3334"/>
                    <a:pt x="437" y="1770"/>
                    <a:pt x="1" y="0"/>
                  </a:cubicBezTo>
                </a:path>
              </a:pathLst>
            </a:custGeom>
            <a:noFill/>
            <a:ln w="9625" cap="rnd" cmpd="sng">
              <a:solidFill>
                <a:srgbClr val="2C235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6"/>
            <p:cNvSpPr/>
            <p:nvPr/>
          </p:nvSpPr>
          <p:spPr>
            <a:xfrm>
              <a:off x="3864775" y="909125"/>
              <a:ext cx="264400" cy="449800"/>
            </a:xfrm>
            <a:custGeom>
              <a:avLst/>
              <a:gdLst/>
              <a:ahLst/>
              <a:cxnLst/>
              <a:rect l="l" t="t" r="r" b="b"/>
              <a:pathLst>
                <a:path w="10576" h="17992" extrusionOk="0">
                  <a:moveTo>
                    <a:pt x="4165" y="0"/>
                  </a:moveTo>
                  <a:cubicBezTo>
                    <a:pt x="1619" y="0"/>
                    <a:pt x="1" y="2880"/>
                    <a:pt x="1" y="2880"/>
                  </a:cubicBezTo>
                  <a:cubicBezTo>
                    <a:pt x="1206" y="8136"/>
                    <a:pt x="1104" y="17803"/>
                    <a:pt x="1104" y="17803"/>
                  </a:cubicBezTo>
                  <a:cubicBezTo>
                    <a:pt x="1612" y="17931"/>
                    <a:pt x="2095" y="17992"/>
                    <a:pt x="2552" y="17992"/>
                  </a:cubicBezTo>
                  <a:cubicBezTo>
                    <a:pt x="9520" y="17992"/>
                    <a:pt x="10576" y="3969"/>
                    <a:pt x="6822" y="1033"/>
                  </a:cubicBezTo>
                  <a:cubicBezTo>
                    <a:pt x="5859" y="285"/>
                    <a:pt x="4966" y="0"/>
                    <a:pt x="41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6"/>
            <p:cNvSpPr/>
            <p:nvPr/>
          </p:nvSpPr>
          <p:spPr>
            <a:xfrm>
              <a:off x="3534975" y="1111375"/>
              <a:ext cx="125325" cy="277825"/>
            </a:xfrm>
            <a:custGeom>
              <a:avLst/>
              <a:gdLst/>
              <a:ahLst/>
              <a:cxnLst/>
              <a:rect l="l" t="t" r="r" b="b"/>
              <a:pathLst>
                <a:path w="5013" h="11113" extrusionOk="0">
                  <a:moveTo>
                    <a:pt x="326" y="1"/>
                  </a:moveTo>
                  <a:cubicBezTo>
                    <a:pt x="171" y="1"/>
                    <a:pt x="1" y="184"/>
                    <a:pt x="90" y="380"/>
                  </a:cubicBezTo>
                  <a:lnTo>
                    <a:pt x="3962" y="8713"/>
                  </a:lnTo>
                  <a:lnTo>
                    <a:pt x="4391" y="9611"/>
                  </a:lnTo>
                  <a:lnTo>
                    <a:pt x="4391" y="9611"/>
                  </a:lnTo>
                  <a:lnTo>
                    <a:pt x="910" y="10637"/>
                  </a:lnTo>
                  <a:cubicBezTo>
                    <a:pt x="633" y="10729"/>
                    <a:pt x="710" y="11113"/>
                    <a:pt x="953" y="11113"/>
                  </a:cubicBezTo>
                  <a:cubicBezTo>
                    <a:pt x="979" y="11113"/>
                    <a:pt x="1008" y="11108"/>
                    <a:pt x="1038" y="11098"/>
                  </a:cubicBezTo>
                  <a:lnTo>
                    <a:pt x="4782" y="9996"/>
                  </a:lnTo>
                  <a:cubicBezTo>
                    <a:pt x="4936" y="9970"/>
                    <a:pt x="5013" y="9790"/>
                    <a:pt x="4936" y="9637"/>
                  </a:cubicBezTo>
                  <a:lnTo>
                    <a:pt x="1064" y="1303"/>
                  </a:lnTo>
                  <a:lnTo>
                    <a:pt x="500" y="123"/>
                  </a:lnTo>
                  <a:cubicBezTo>
                    <a:pt x="461" y="37"/>
                    <a:pt x="395" y="1"/>
                    <a:pt x="3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6"/>
            <p:cNvSpPr/>
            <p:nvPr/>
          </p:nvSpPr>
          <p:spPr>
            <a:xfrm>
              <a:off x="3270000" y="1376725"/>
              <a:ext cx="237350" cy="150750"/>
            </a:xfrm>
            <a:custGeom>
              <a:avLst/>
              <a:gdLst/>
              <a:ahLst/>
              <a:cxnLst/>
              <a:rect l="l" t="t" r="r" b="b"/>
              <a:pathLst>
                <a:path w="9494" h="6030" extrusionOk="0">
                  <a:moveTo>
                    <a:pt x="296" y="0"/>
                  </a:moveTo>
                  <a:cubicBezTo>
                    <a:pt x="149" y="0"/>
                    <a:pt x="1" y="120"/>
                    <a:pt x="47" y="305"/>
                  </a:cubicBezTo>
                  <a:cubicBezTo>
                    <a:pt x="765" y="2766"/>
                    <a:pt x="2791" y="4972"/>
                    <a:pt x="5227" y="5715"/>
                  </a:cubicBezTo>
                  <a:cubicBezTo>
                    <a:pt x="5990" y="5925"/>
                    <a:pt x="6770" y="6029"/>
                    <a:pt x="7547" y="6029"/>
                  </a:cubicBezTo>
                  <a:cubicBezTo>
                    <a:pt x="8103" y="6029"/>
                    <a:pt x="8657" y="5976"/>
                    <a:pt x="9201" y="5869"/>
                  </a:cubicBezTo>
                  <a:cubicBezTo>
                    <a:pt x="9494" y="5820"/>
                    <a:pt x="9393" y="5378"/>
                    <a:pt x="9118" y="5378"/>
                  </a:cubicBezTo>
                  <a:cubicBezTo>
                    <a:pt x="9103" y="5378"/>
                    <a:pt x="9089" y="5379"/>
                    <a:pt x="9073" y="5382"/>
                  </a:cubicBezTo>
                  <a:cubicBezTo>
                    <a:pt x="8543" y="5480"/>
                    <a:pt x="8010" y="5531"/>
                    <a:pt x="7482" y="5531"/>
                  </a:cubicBezTo>
                  <a:cubicBezTo>
                    <a:pt x="5940" y="5531"/>
                    <a:pt x="4443" y="5093"/>
                    <a:pt x="3201" y="4100"/>
                  </a:cubicBezTo>
                  <a:cubicBezTo>
                    <a:pt x="2150" y="3254"/>
                    <a:pt x="1329" y="2151"/>
                    <a:pt x="791" y="894"/>
                  </a:cubicBezTo>
                  <a:cubicBezTo>
                    <a:pt x="688" y="664"/>
                    <a:pt x="586" y="433"/>
                    <a:pt x="534" y="176"/>
                  </a:cubicBezTo>
                  <a:cubicBezTo>
                    <a:pt x="493" y="53"/>
                    <a:pt x="395" y="0"/>
                    <a:pt x="2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6"/>
            <p:cNvSpPr/>
            <p:nvPr/>
          </p:nvSpPr>
          <p:spPr>
            <a:xfrm>
              <a:off x="3187825" y="1120850"/>
              <a:ext cx="124400" cy="12200"/>
            </a:xfrm>
            <a:custGeom>
              <a:avLst/>
              <a:gdLst/>
              <a:ahLst/>
              <a:cxnLst/>
              <a:rect l="l" t="t" r="r" b="b"/>
              <a:pathLst>
                <a:path w="4976" h="488" extrusionOk="0">
                  <a:moveTo>
                    <a:pt x="308" y="1"/>
                  </a:moveTo>
                  <a:cubicBezTo>
                    <a:pt x="1" y="1"/>
                    <a:pt x="1" y="488"/>
                    <a:pt x="308" y="488"/>
                  </a:cubicBezTo>
                  <a:lnTo>
                    <a:pt x="4667" y="488"/>
                  </a:lnTo>
                  <a:cubicBezTo>
                    <a:pt x="4975" y="488"/>
                    <a:pt x="4975" y="1"/>
                    <a:pt x="46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6"/>
            <p:cNvSpPr/>
            <p:nvPr/>
          </p:nvSpPr>
          <p:spPr>
            <a:xfrm>
              <a:off x="3691050" y="1009950"/>
              <a:ext cx="48125" cy="107075"/>
            </a:xfrm>
            <a:custGeom>
              <a:avLst/>
              <a:gdLst/>
              <a:ahLst/>
              <a:cxnLst/>
              <a:rect l="l" t="t" r="r" b="b"/>
              <a:pathLst>
                <a:path w="1925" h="4283" extrusionOk="0">
                  <a:moveTo>
                    <a:pt x="975" y="0"/>
                  </a:moveTo>
                  <a:cubicBezTo>
                    <a:pt x="437" y="0"/>
                    <a:pt x="1" y="949"/>
                    <a:pt x="1" y="2154"/>
                  </a:cubicBezTo>
                  <a:cubicBezTo>
                    <a:pt x="1" y="3334"/>
                    <a:pt x="437" y="4283"/>
                    <a:pt x="975" y="4283"/>
                  </a:cubicBezTo>
                  <a:cubicBezTo>
                    <a:pt x="1488" y="4283"/>
                    <a:pt x="1924" y="3334"/>
                    <a:pt x="1924" y="2154"/>
                  </a:cubicBezTo>
                  <a:cubicBezTo>
                    <a:pt x="1924" y="949"/>
                    <a:pt x="1488" y="0"/>
                    <a:pt x="9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6"/>
            <p:cNvSpPr/>
            <p:nvPr/>
          </p:nvSpPr>
          <p:spPr>
            <a:xfrm>
              <a:off x="3121150" y="1265725"/>
              <a:ext cx="199400" cy="170425"/>
            </a:xfrm>
            <a:custGeom>
              <a:avLst/>
              <a:gdLst/>
              <a:ahLst/>
              <a:cxnLst/>
              <a:rect l="l" t="t" r="r" b="b"/>
              <a:pathLst>
                <a:path w="7976" h="6817" extrusionOk="0">
                  <a:moveTo>
                    <a:pt x="4565" y="1"/>
                  </a:moveTo>
                  <a:cubicBezTo>
                    <a:pt x="1514" y="1"/>
                    <a:pt x="1" y="3668"/>
                    <a:pt x="2155" y="5822"/>
                  </a:cubicBezTo>
                  <a:cubicBezTo>
                    <a:pt x="2850" y="6508"/>
                    <a:pt x="3702" y="6816"/>
                    <a:pt x="4538" y="6816"/>
                  </a:cubicBezTo>
                  <a:cubicBezTo>
                    <a:pt x="6293" y="6816"/>
                    <a:pt x="7976" y="5461"/>
                    <a:pt x="7976" y="3411"/>
                  </a:cubicBezTo>
                  <a:cubicBezTo>
                    <a:pt x="7976" y="1514"/>
                    <a:pt x="6437" y="1"/>
                    <a:pt x="45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6"/>
            <p:cNvSpPr/>
            <p:nvPr/>
          </p:nvSpPr>
          <p:spPr>
            <a:xfrm>
              <a:off x="3673750" y="1180475"/>
              <a:ext cx="199400" cy="170400"/>
            </a:xfrm>
            <a:custGeom>
              <a:avLst/>
              <a:gdLst/>
              <a:ahLst/>
              <a:cxnLst/>
              <a:rect l="l" t="t" r="r" b="b"/>
              <a:pathLst>
                <a:path w="7976" h="6816" extrusionOk="0">
                  <a:moveTo>
                    <a:pt x="4565" y="0"/>
                  </a:moveTo>
                  <a:cubicBezTo>
                    <a:pt x="1539" y="0"/>
                    <a:pt x="0" y="3667"/>
                    <a:pt x="2154" y="5821"/>
                  </a:cubicBezTo>
                  <a:cubicBezTo>
                    <a:pt x="2850" y="6508"/>
                    <a:pt x="3702" y="6816"/>
                    <a:pt x="4538" y="6816"/>
                  </a:cubicBezTo>
                  <a:cubicBezTo>
                    <a:pt x="6293" y="6816"/>
                    <a:pt x="7975" y="5460"/>
                    <a:pt x="7975" y="3411"/>
                  </a:cubicBezTo>
                  <a:cubicBezTo>
                    <a:pt x="7975" y="1513"/>
                    <a:pt x="6462" y="0"/>
                    <a:pt x="456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6"/>
            <p:cNvSpPr/>
            <p:nvPr/>
          </p:nvSpPr>
          <p:spPr>
            <a:xfrm>
              <a:off x="4305825" y="1221500"/>
              <a:ext cx="1091750" cy="2202525"/>
            </a:xfrm>
            <a:custGeom>
              <a:avLst/>
              <a:gdLst/>
              <a:ahLst/>
              <a:cxnLst/>
              <a:rect l="l" t="t" r="r" b="b"/>
              <a:pathLst>
                <a:path w="43670" h="88101" extrusionOk="0">
                  <a:moveTo>
                    <a:pt x="25079" y="1"/>
                  </a:moveTo>
                  <a:lnTo>
                    <a:pt x="20515" y="24079"/>
                  </a:lnTo>
                  <a:lnTo>
                    <a:pt x="20258" y="25387"/>
                  </a:lnTo>
                  <a:lnTo>
                    <a:pt x="18925" y="32438"/>
                  </a:lnTo>
                  <a:lnTo>
                    <a:pt x="14361" y="56593"/>
                  </a:lnTo>
                  <a:lnTo>
                    <a:pt x="1" y="79364"/>
                  </a:lnTo>
                  <a:cubicBezTo>
                    <a:pt x="1" y="79364"/>
                    <a:pt x="8119" y="88100"/>
                    <a:pt x="20736" y="88100"/>
                  </a:cubicBezTo>
                  <a:cubicBezTo>
                    <a:pt x="22194" y="88100"/>
                    <a:pt x="23712" y="87984"/>
                    <a:pt x="25284" y="87723"/>
                  </a:cubicBezTo>
                  <a:cubicBezTo>
                    <a:pt x="40439" y="85185"/>
                    <a:pt x="42183" y="68030"/>
                    <a:pt x="43362" y="52593"/>
                  </a:cubicBezTo>
                  <a:cubicBezTo>
                    <a:pt x="43670" y="48311"/>
                    <a:pt x="43516" y="42541"/>
                    <a:pt x="43106" y="36464"/>
                  </a:cubicBezTo>
                  <a:cubicBezTo>
                    <a:pt x="42926" y="33849"/>
                    <a:pt x="42696" y="31182"/>
                    <a:pt x="42465" y="28541"/>
                  </a:cubicBezTo>
                  <a:cubicBezTo>
                    <a:pt x="42439" y="28361"/>
                    <a:pt x="42413" y="28182"/>
                    <a:pt x="42413" y="28002"/>
                  </a:cubicBezTo>
                  <a:cubicBezTo>
                    <a:pt x="41131" y="14899"/>
                    <a:pt x="39285" y="2744"/>
                    <a:pt x="39285" y="2744"/>
                  </a:cubicBezTo>
                  <a:lnTo>
                    <a:pt x="2507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6"/>
            <p:cNvSpPr/>
            <p:nvPr/>
          </p:nvSpPr>
          <p:spPr>
            <a:xfrm>
              <a:off x="4846900" y="2319950"/>
              <a:ext cx="59625" cy="689825"/>
            </a:xfrm>
            <a:custGeom>
              <a:avLst/>
              <a:gdLst/>
              <a:ahLst/>
              <a:cxnLst/>
              <a:rect l="l" t="t" r="r" b="b"/>
              <a:pathLst>
                <a:path w="2385" h="27593" extrusionOk="0">
                  <a:moveTo>
                    <a:pt x="2266" y="1"/>
                  </a:moveTo>
                  <a:cubicBezTo>
                    <a:pt x="2205" y="1"/>
                    <a:pt x="2141" y="39"/>
                    <a:pt x="2128" y="116"/>
                  </a:cubicBezTo>
                  <a:lnTo>
                    <a:pt x="1923" y="2834"/>
                  </a:lnTo>
                  <a:lnTo>
                    <a:pt x="1410" y="9373"/>
                  </a:lnTo>
                  <a:lnTo>
                    <a:pt x="795" y="17271"/>
                  </a:lnTo>
                  <a:lnTo>
                    <a:pt x="257" y="24118"/>
                  </a:lnTo>
                  <a:lnTo>
                    <a:pt x="77" y="26348"/>
                  </a:lnTo>
                  <a:cubicBezTo>
                    <a:pt x="26" y="26707"/>
                    <a:pt x="0" y="27066"/>
                    <a:pt x="0" y="27425"/>
                  </a:cubicBezTo>
                  <a:cubicBezTo>
                    <a:pt x="0" y="27451"/>
                    <a:pt x="0" y="27451"/>
                    <a:pt x="0" y="27477"/>
                  </a:cubicBezTo>
                  <a:cubicBezTo>
                    <a:pt x="0" y="27554"/>
                    <a:pt x="58" y="27592"/>
                    <a:pt x="119" y="27592"/>
                  </a:cubicBezTo>
                  <a:cubicBezTo>
                    <a:pt x="180" y="27592"/>
                    <a:pt x="244" y="27554"/>
                    <a:pt x="257" y="27477"/>
                  </a:cubicBezTo>
                  <a:lnTo>
                    <a:pt x="462" y="24759"/>
                  </a:lnTo>
                  <a:lnTo>
                    <a:pt x="975" y="18220"/>
                  </a:lnTo>
                  <a:lnTo>
                    <a:pt x="1590" y="10322"/>
                  </a:lnTo>
                  <a:lnTo>
                    <a:pt x="2103" y="3475"/>
                  </a:lnTo>
                  <a:lnTo>
                    <a:pt x="2282" y="1244"/>
                  </a:lnTo>
                  <a:cubicBezTo>
                    <a:pt x="2359" y="885"/>
                    <a:pt x="2385" y="526"/>
                    <a:pt x="2385" y="167"/>
                  </a:cubicBezTo>
                  <a:lnTo>
                    <a:pt x="2385" y="116"/>
                  </a:lnTo>
                  <a:cubicBezTo>
                    <a:pt x="2385" y="39"/>
                    <a:pt x="2327" y="1"/>
                    <a:pt x="22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6"/>
            <p:cNvSpPr/>
            <p:nvPr/>
          </p:nvSpPr>
          <p:spPr>
            <a:xfrm>
              <a:off x="4778950" y="1844600"/>
              <a:ext cx="604525" cy="301850"/>
            </a:xfrm>
            <a:custGeom>
              <a:avLst/>
              <a:gdLst/>
              <a:ahLst/>
              <a:cxnLst/>
              <a:rect l="l" t="t" r="r" b="b"/>
              <a:pathLst>
                <a:path w="24181" h="12074" extrusionOk="0">
                  <a:moveTo>
                    <a:pt x="3000" y="1"/>
                  </a:moveTo>
                  <a:cubicBezTo>
                    <a:pt x="2436" y="129"/>
                    <a:pt x="1898" y="283"/>
                    <a:pt x="1333" y="463"/>
                  </a:cubicBezTo>
                  <a:lnTo>
                    <a:pt x="0" y="7514"/>
                  </a:lnTo>
                  <a:cubicBezTo>
                    <a:pt x="184" y="7657"/>
                    <a:pt x="384" y="7706"/>
                    <a:pt x="597" y="7706"/>
                  </a:cubicBezTo>
                  <a:cubicBezTo>
                    <a:pt x="1063" y="7706"/>
                    <a:pt x="1595" y="7471"/>
                    <a:pt x="2175" y="7471"/>
                  </a:cubicBezTo>
                  <a:cubicBezTo>
                    <a:pt x="2472" y="7471"/>
                    <a:pt x="2782" y="7532"/>
                    <a:pt x="3103" y="7719"/>
                  </a:cubicBezTo>
                  <a:cubicBezTo>
                    <a:pt x="8251" y="10680"/>
                    <a:pt x="14036" y="12073"/>
                    <a:pt x="19083" y="12073"/>
                  </a:cubicBezTo>
                  <a:cubicBezTo>
                    <a:pt x="20899" y="12073"/>
                    <a:pt x="22620" y="11893"/>
                    <a:pt x="24181" y="11540"/>
                  </a:cubicBezTo>
                  <a:cubicBezTo>
                    <a:pt x="24001" y="8925"/>
                    <a:pt x="23771" y="6258"/>
                    <a:pt x="23514" y="3617"/>
                  </a:cubicBezTo>
                  <a:cubicBezTo>
                    <a:pt x="23488" y="3437"/>
                    <a:pt x="23463" y="3258"/>
                    <a:pt x="23463" y="3078"/>
                  </a:cubicBezTo>
                  <a:cubicBezTo>
                    <a:pt x="21674" y="3321"/>
                    <a:pt x="19965" y="3425"/>
                    <a:pt x="18353" y="3425"/>
                  </a:cubicBezTo>
                  <a:cubicBezTo>
                    <a:pt x="9085" y="3425"/>
                    <a:pt x="3000" y="1"/>
                    <a:pt x="30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6"/>
            <p:cNvSpPr/>
            <p:nvPr/>
          </p:nvSpPr>
          <p:spPr>
            <a:xfrm>
              <a:off x="4818675" y="1220850"/>
              <a:ext cx="548150" cy="733925"/>
            </a:xfrm>
            <a:custGeom>
              <a:avLst/>
              <a:gdLst/>
              <a:ahLst/>
              <a:cxnLst/>
              <a:rect l="l" t="t" r="r" b="b"/>
              <a:pathLst>
                <a:path w="21926" h="29357" extrusionOk="0">
                  <a:moveTo>
                    <a:pt x="4565" y="1"/>
                  </a:moveTo>
                  <a:lnTo>
                    <a:pt x="1" y="24079"/>
                  </a:lnTo>
                  <a:cubicBezTo>
                    <a:pt x="3477" y="26269"/>
                    <a:pt x="9551" y="29357"/>
                    <a:pt x="16261" y="29357"/>
                  </a:cubicBezTo>
                  <a:cubicBezTo>
                    <a:pt x="18115" y="29357"/>
                    <a:pt x="20016" y="29121"/>
                    <a:pt x="21925" y="28567"/>
                  </a:cubicBezTo>
                  <a:cubicBezTo>
                    <a:pt x="20669" y="15258"/>
                    <a:pt x="18771" y="2770"/>
                    <a:pt x="18771" y="2770"/>
                  </a:cubicBezTo>
                  <a:lnTo>
                    <a:pt x="456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6"/>
            <p:cNvSpPr/>
            <p:nvPr/>
          </p:nvSpPr>
          <p:spPr>
            <a:xfrm>
              <a:off x="3753875" y="904125"/>
              <a:ext cx="1871275" cy="445050"/>
            </a:xfrm>
            <a:custGeom>
              <a:avLst/>
              <a:gdLst/>
              <a:ahLst/>
              <a:cxnLst/>
              <a:rect l="l" t="t" r="r" b="b"/>
              <a:pathLst>
                <a:path w="74851" h="17802" extrusionOk="0">
                  <a:moveTo>
                    <a:pt x="70011" y="1"/>
                  </a:moveTo>
                  <a:cubicBezTo>
                    <a:pt x="69992" y="1"/>
                    <a:pt x="69973" y="1"/>
                    <a:pt x="69953" y="2"/>
                  </a:cubicBezTo>
                  <a:cubicBezTo>
                    <a:pt x="59748" y="336"/>
                    <a:pt x="40516" y="1541"/>
                    <a:pt x="24925" y="2592"/>
                  </a:cubicBezTo>
                  <a:cubicBezTo>
                    <a:pt x="22899" y="2746"/>
                    <a:pt x="20925" y="2874"/>
                    <a:pt x="19053" y="3003"/>
                  </a:cubicBezTo>
                  <a:lnTo>
                    <a:pt x="9565" y="3669"/>
                  </a:lnTo>
                  <a:cubicBezTo>
                    <a:pt x="8617" y="3721"/>
                    <a:pt x="7745" y="3798"/>
                    <a:pt x="6924" y="3849"/>
                  </a:cubicBezTo>
                  <a:lnTo>
                    <a:pt x="2232" y="4182"/>
                  </a:lnTo>
                  <a:cubicBezTo>
                    <a:pt x="1334" y="4259"/>
                    <a:pt x="565" y="4900"/>
                    <a:pt x="309" y="5798"/>
                  </a:cubicBezTo>
                  <a:cubicBezTo>
                    <a:pt x="78" y="6772"/>
                    <a:pt x="1" y="8029"/>
                    <a:pt x="924" y="8900"/>
                  </a:cubicBezTo>
                  <a:cubicBezTo>
                    <a:pt x="1180" y="9208"/>
                    <a:pt x="3309" y="9618"/>
                    <a:pt x="6642" y="10157"/>
                  </a:cubicBezTo>
                  <a:cubicBezTo>
                    <a:pt x="7335" y="10259"/>
                    <a:pt x="8078" y="10388"/>
                    <a:pt x="8873" y="10490"/>
                  </a:cubicBezTo>
                  <a:cubicBezTo>
                    <a:pt x="11591" y="10901"/>
                    <a:pt x="14873" y="11362"/>
                    <a:pt x="18463" y="11849"/>
                  </a:cubicBezTo>
                  <a:cubicBezTo>
                    <a:pt x="20233" y="12080"/>
                    <a:pt x="22079" y="12311"/>
                    <a:pt x="24002" y="12542"/>
                  </a:cubicBezTo>
                  <a:cubicBezTo>
                    <a:pt x="42003" y="14824"/>
                    <a:pt x="64620" y="17337"/>
                    <a:pt x="68774" y="17798"/>
                  </a:cubicBezTo>
                  <a:cubicBezTo>
                    <a:pt x="68801" y="17800"/>
                    <a:pt x="68829" y="17801"/>
                    <a:pt x="68857" y="17801"/>
                  </a:cubicBezTo>
                  <a:cubicBezTo>
                    <a:pt x="69213" y="17801"/>
                    <a:pt x="69562" y="17650"/>
                    <a:pt x="69799" y="17388"/>
                  </a:cubicBezTo>
                  <a:cubicBezTo>
                    <a:pt x="71594" y="15260"/>
                    <a:pt x="74851" y="8952"/>
                    <a:pt x="71056" y="695"/>
                  </a:cubicBezTo>
                  <a:cubicBezTo>
                    <a:pt x="70859" y="277"/>
                    <a:pt x="70451" y="1"/>
                    <a:pt x="700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6"/>
            <p:cNvSpPr/>
            <p:nvPr/>
          </p:nvSpPr>
          <p:spPr>
            <a:xfrm>
              <a:off x="3894925" y="995200"/>
              <a:ext cx="98100" cy="171200"/>
            </a:xfrm>
            <a:custGeom>
              <a:avLst/>
              <a:gdLst/>
              <a:ahLst/>
              <a:cxnLst/>
              <a:rect l="l" t="t" r="r" b="b"/>
              <a:pathLst>
                <a:path w="3924" h="6848" extrusionOk="0">
                  <a:moveTo>
                    <a:pt x="3923" y="1"/>
                  </a:moveTo>
                  <a:cubicBezTo>
                    <a:pt x="2975" y="78"/>
                    <a:pt x="2077" y="129"/>
                    <a:pt x="1282" y="180"/>
                  </a:cubicBezTo>
                  <a:cubicBezTo>
                    <a:pt x="590" y="1385"/>
                    <a:pt x="0" y="3462"/>
                    <a:pt x="1000" y="6514"/>
                  </a:cubicBezTo>
                  <a:lnTo>
                    <a:pt x="3231" y="6847"/>
                  </a:lnTo>
                  <a:cubicBezTo>
                    <a:pt x="3000" y="5257"/>
                    <a:pt x="2770" y="2103"/>
                    <a:pt x="392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6"/>
            <p:cNvSpPr/>
            <p:nvPr/>
          </p:nvSpPr>
          <p:spPr>
            <a:xfrm>
              <a:off x="4180825" y="968925"/>
              <a:ext cx="196200" cy="248750"/>
            </a:xfrm>
            <a:custGeom>
              <a:avLst/>
              <a:gdLst/>
              <a:ahLst/>
              <a:cxnLst/>
              <a:rect l="l" t="t" r="r" b="b"/>
              <a:pathLst>
                <a:path w="7848" h="9950" extrusionOk="0">
                  <a:moveTo>
                    <a:pt x="7847" y="0"/>
                  </a:moveTo>
                  <a:lnTo>
                    <a:pt x="7847" y="0"/>
                  </a:lnTo>
                  <a:cubicBezTo>
                    <a:pt x="5796" y="129"/>
                    <a:pt x="3821" y="257"/>
                    <a:pt x="1949" y="385"/>
                  </a:cubicBezTo>
                  <a:cubicBezTo>
                    <a:pt x="898" y="1924"/>
                    <a:pt x="1" y="4642"/>
                    <a:pt x="1385" y="9257"/>
                  </a:cubicBezTo>
                  <a:cubicBezTo>
                    <a:pt x="3155" y="9488"/>
                    <a:pt x="5001" y="9719"/>
                    <a:pt x="6924" y="9950"/>
                  </a:cubicBezTo>
                  <a:cubicBezTo>
                    <a:pt x="6642" y="7667"/>
                    <a:pt x="6309" y="2898"/>
                    <a:pt x="784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6"/>
            <p:cNvSpPr/>
            <p:nvPr/>
          </p:nvSpPr>
          <p:spPr>
            <a:xfrm>
              <a:off x="5044325" y="892625"/>
              <a:ext cx="614175" cy="468650"/>
            </a:xfrm>
            <a:custGeom>
              <a:avLst/>
              <a:gdLst/>
              <a:ahLst/>
              <a:cxnLst/>
              <a:rect l="l" t="t" r="r" b="b"/>
              <a:pathLst>
                <a:path w="24567" h="18746" extrusionOk="0">
                  <a:moveTo>
                    <a:pt x="20310" y="1"/>
                  </a:moveTo>
                  <a:lnTo>
                    <a:pt x="19438" y="27"/>
                  </a:lnTo>
                  <a:lnTo>
                    <a:pt x="12950" y="206"/>
                  </a:lnTo>
                  <a:lnTo>
                    <a:pt x="6335" y="360"/>
                  </a:lnTo>
                  <a:cubicBezTo>
                    <a:pt x="6335" y="360"/>
                    <a:pt x="1" y="8386"/>
                    <a:pt x="5745" y="17669"/>
                  </a:cubicBezTo>
                  <a:lnTo>
                    <a:pt x="11796" y="18207"/>
                  </a:lnTo>
                  <a:lnTo>
                    <a:pt x="17771" y="18746"/>
                  </a:lnTo>
                  <a:cubicBezTo>
                    <a:pt x="17822" y="18746"/>
                    <a:pt x="17848" y="18720"/>
                    <a:pt x="17899" y="18694"/>
                  </a:cubicBezTo>
                  <a:cubicBezTo>
                    <a:pt x="17925" y="18669"/>
                    <a:pt x="17951" y="18643"/>
                    <a:pt x="17976" y="18643"/>
                  </a:cubicBezTo>
                  <a:cubicBezTo>
                    <a:pt x="19156" y="17899"/>
                    <a:pt x="24566" y="13668"/>
                    <a:pt x="203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6"/>
            <p:cNvSpPr/>
            <p:nvPr/>
          </p:nvSpPr>
          <p:spPr>
            <a:xfrm>
              <a:off x="5445000" y="892625"/>
              <a:ext cx="213500" cy="466075"/>
            </a:xfrm>
            <a:custGeom>
              <a:avLst/>
              <a:gdLst/>
              <a:ahLst/>
              <a:cxnLst/>
              <a:rect l="l" t="t" r="r" b="b"/>
              <a:pathLst>
                <a:path w="8540" h="18643" extrusionOk="0">
                  <a:moveTo>
                    <a:pt x="4283" y="1"/>
                  </a:moveTo>
                  <a:lnTo>
                    <a:pt x="4283" y="1"/>
                  </a:lnTo>
                  <a:cubicBezTo>
                    <a:pt x="3334" y="155"/>
                    <a:pt x="2513" y="668"/>
                    <a:pt x="1949" y="1463"/>
                  </a:cubicBezTo>
                  <a:cubicBezTo>
                    <a:pt x="1949" y="1463"/>
                    <a:pt x="0" y="5181"/>
                    <a:pt x="385" y="11873"/>
                  </a:cubicBezTo>
                  <a:cubicBezTo>
                    <a:pt x="590" y="15540"/>
                    <a:pt x="1308" y="17566"/>
                    <a:pt x="1949" y="18643"/>
                  </a:cubicBezTo>
                  <a:cubicBezTo>
                    <a:pt x="3129" y="17899"/>
                    <a:pt x="8539" y="13668"/>
                    <a:pt x="42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6"/>
            <p:cNvSpPr/>
            <p:nvPr/>
          </p:nvSpPr>
          <p:spPr>
            <a:xfrm>
              <a:off x="5454625" y="925975"/>
              <a:ext cx="97450" cy="390425"/>
            </a:xfrm>
            <a:custGeom>
              <a:avLst/>
              <a:gdLst/>
              <a:ahLst/>
              <a:cxnLst/>
              <a:rect l="l" t="t" r="r" b="b"/>
              <a:pathLst>
                <a:path w="3898" h="15617" extrusionOk="0">
                  <a:moveTo>
                    <a:pt x="1769" y="0"/>
                  </a:moveTo>
                  <a:cubicBezTo>
                    <a:pt x="1128" y="0"/>
                    <a:pt x="0" y="4052"/>
                    <a:pt x="0" y="8026"/>
                  </a:cubicBezTo>
                  <a:cubicBezTo>
                    <a:pt x="0" y="12001"/>
                    <a:pt x="462" y="15617"/>
                    <a:pt x="1103" y="15617"/>
                  </a:cubicBezTo>
                  <a:cubicBezTo>
                    <a:pt x="1744" y="15617"/>
                    <a:pt x="3898" y="11822"/>
                    <a:pt x="3898" y="7565"/>
                  </a:cubicBezTo>
                  <a:cubicBezTo>
                    <a:pt x="3898" y="3052"/>
                    <a:pt x="2410" y="0"/>
                    <a:pt x="17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6"/>
            <p:cNvSpPr/>
            <p:nvPr/>
          </p:nvSpPr>
          <p:spPr>
            <a:xfrm>
              <a:off x="5238575" y="893275"/>
              <a:ext cx="291075" cy="468000"/>
            </a:xfrm>
            <a:custGeom>
              <a:avLst/>
              <a:gdLst/>
              <a:ahLst/>
              <a:cxnLst/>
              <a:rect l="l" t="t" r="r" b="b"/>
              <a:pathLst>
                <a:path w="11643" h="18720" extrusionOk="0">
                  <a:moveTo>
                    <a:pt x="11642" y="1"/>
                  </a:moveTo>
                  <a:lnTo>
                    <a:pt x="5180" y="180"/>
                  </a:lnTo>
                  <a:cubicBezTo>
                    <a:pt x="3539" y="2231"/>
                    <a:pt x="1" y="8283"/>
                    <a:pt x="4052" y="18181"/>
                  </a:cubicBezTo>
                  <a:lnTo>
                    <a:pt x="10001" y="18720"/>
                  </a:lnTo>
                  <a:cubicBezTo>
                    <a:pt x="10027" y="18720"/>
                    <a:pt x="10078" y="18694"/>
                    <a:pt x="10129" y="18668"/>
                  </a:cubicBezTo>
                  <a:cubicBezTo>
                    <a:pt x="9129" y="15232"/>
                    <a:pt x="7155" y="6232"/>
                    <a:pt x="116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6"/>
            <p:cNvSpPr/>
            <p:nvPr/>
          </p:nvSpPr>
          <p:spPr>
            <a:xfrm>
              <a:off x="5180875" y="930450"/>
              <a:ext cx="160950" cy="14775"/>
            </a:xfrm>
            <a:custGeom>
              <a:avLst/>
              <a:gdLst/>
              <a:ahLst/>
              <a:cxnLst/>
              <a:rect l="l" t="t" r="r" b="b"/>
              <a:pathLst>
                <a:path w="6438" h="591" extrusionOk="0">
                  <a:moveTo>
                    <a:pt x="334" y="1"/>
                  </a:moveTo>
                  <a:cubicBezTo>
                    <a:pt x="1" y="52"/>
                    <a:pt x="1" y="514"/>
                    <a:pt x="334" y="539"/>
                  </a:cubicBezTo>
                  <a:lnTo>
                    <a:pt x="6129" y="591"/>
                  </a:lnTo>
                  <a:cubicBezTo>
                    <a:pt x="6437" y="565"/>
                    <a:pt x="6437" y="78"/>
                    <a:pt x="6129" y="52"/>
                  </a:cubicBezTo>
                  <a:lnTo>
                    <a:pt x="33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6"/>
            <p:cNvSpPr/>
            <p:nvPr/>
          </p:nvSpPr>
          <p:spPr>
            <a:xfrm>
              <a:off x="5153950" y="986200"/>
              <a:ext cx="158375" cy="18175"/>
            </a:xfrm>
            <a:custGeom>
              <a:avLst/>
              <a:gdLst/>
              <a:ahLst/>
              <a:cxnLst/>
              <a:rect l="l" t="t" r="r" b="b"/>
              <a:pathLst>
                <a:path w="6335" h="727" extrusionOk="0">
                  <a:moveTo>
                    <a:pt x="311" y="1"/>
                  </a:moveTo>
                  <a:cubicBezTo>
                    <a:pt x="1" y="1"/>
                    <a:pt x="9" y="515"/>
                    <a:pt x="334" y="540"/>
                  </a:cubicBezTo>
                  <a:cubicBezTo>
                    <a:pt x="1924" y="669"/>
                    <a:pt x="3513" y="726"/>
                    <a:pt x="5103" y="726"/>
                  </a:cubicBezTo>
                  <a:cubicBezTo>
                    <a:pt x="5411" y="726"/>
                    <a:pt x="5719" y="724"/>
                    <a:pt x="6027" y="720"/>
                  </a:cubicBezTo>
                  <a:cubicBezTo>
                    <a:pt x="6334" y="694"/>
                    <a:pt x="6334" y="233"/>
                    <a:pt x="6027" y="181"/>
                  </a:cubicBezTo>
                  <a:cubicBezTo>
                    <a:pt x="5719" y="185"/>
                    <a:pt x="5411" y="188"/>
                    <a:pt x="5103" y="188"/>
                  </a:cubicBezTo>
                  <a:cubicBezTo>
                    <a:pt x="3513" y="188"/>
                    <a:pt x="1924" y="131"/>
                    <a:pt x="334" y="2"/>
                  </a:cubicBezTo>
                  <a:cubicBezTo>
                    <a:pt x="326" y="1"/>
                    <a:pt x="319" y="1"/>
                    <a:pt x="3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6"/>
            <p:cNvSpPr/>
            <p:nvPr/>
          </p:nvSpPr>
          <p:spPr>
            <a:xfrm>
              <a:off x="5125750" y="1063800"/>
              <a:ext cx="167350" cy="16700"/>
            </a:xfrm>
            <a:custGeom>
              <a:avLst/>
              <a:gdLst/>
              <a:ahLst/>
              <a:cxnLst/>
              <a:rect l="l" t="t" r="r" b="b"/>
              <a:pathLst>
                <a:path w="6694" h="668" extrusionOk="0">
                  <a:moveTo>
                    <a:pt x="334" y="0"/>
                  </a:moveTo>
                  <a:cubicBezTo>
                    <a:pt x="1" y="0"/>
                    <a:pt x="1" y="513"/>
                    <a:pt x="334" y="539"/>
                  </a:cubicBezTo>
                  <a:cubicBezTo>
                    <a:pt x="2360" y="616"/>
                    <a:pt x="4360" y="642"/>
                    <a:pt x="6360" y="667"/>
                  </a:cubicBezTo>
                  <a:cubicBezTo>
                    <a:pt x="6693" y="642"/>
                    <a:pt x="6693" y="180"/>
                    <a:pt x="6360" y="129"/>
                  </a:cubicBezTo>
                  <a:cubicBezTo>
                    <a:pt x="4360" y="129"/>
                    <a:pt x="2360" y="77"/>
                    <a:pt x="3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6"/>
            <p:cNvSpPr/>
            <p:nvPr/>
          </p:nvSpPr>
          <p:spPr>
            <a:xfrm>
              <a:off x="5125100" y="1155475"/>
              <a:ext cx="171200" cy="15600"/>
            </a:xfrm>
            <a:custGeom>
              <a:avLst/>
              <a:gdLst/>
              <a:ahLst/>
              <a:cxnLst/>
              <a:rect l="l" t="t" r="r" b="b"/>
              <a:pathLst>
                <a:path w="6848" h="624" extrusionOk="0">
                  <a:moveTo>
                    <a:pt x="6514" y="0"/>
                  </a:moveTo>
                  <a:cubicBezTo>
                    <a:pt x="5312" y="60"/>
                    <a:pt x="4102" y="85"/>
                    <a:pt x="2893" y="85"/>
                  </a:cubicBezTo>
                  <a:cubicBezTo>
                    <a:pt x="2038" y="85"/>
                    <a:pt x="1184" y="73"/>
                    <a:pt x="334" y="52"/>
                  </a:cubicBezTo>
                  <a:cubicBezTo>
                    <a:pt x="1" y="77"/>
                    <a:pt x="1" y="539"/>
                    <a:pt x="334" y="590"/>
                  </a:cubicBezTo>
                  <a:cubicBezTo>
                    <a:pt x="1184" y="611"/>
                    <a:pt x="2038" y="624"/>
                    <a:pt x="2893" y="624"/>
                  </a:cubicBezTo>
                  <a:cubicBezTo>
                    <a:pt x="4102" y="624"/>
                    <a:pt x="5312" y="599"/>
                    <a:pt x="6514" y="539"/>
                  </a:cubicBezTo>
                  <a:cubicBezTo>
                    <a:pt x="6847" y="539"/>
                    <a:pt x="6847" y="0"/>
                    <a:pt x="65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6"/>
            <p:cNvSpPr/>
            <p:nvPr/>
          </p:nvSpPr>
          <p:spPr>
            <a:xfrm>
              <a:off x="5149475" y="1257400"/>
              <a:ext cx="169250" cy="14125"/>
            </a:xfrm>
            <a:custGeom>
              <a:avLst/>
              <a:gdLst/>
              <a:ahLst/>
              <a:cxnLst/>
              <a:rect l="l" t="t" r="r" b="b"/>
              <a:pathLst>
                <a:path w="6770" h="565" extrusionOk="0">
                  <a:moveTo>
                    <a:pt x="359" y="0"/>
                  </a:moveTo>
                  <a:cubicBezTo>
                    <a:pt x="0" y="0"/>
                    <a:pt x="0" y="539"/>
                    <a:pt x="359" y="539"/>
                  </a:cubicBezTo>
                  <a:lnTo>
                    <a:pt x="6437" y="565"/>
                  </a:lnTo>
                  <a:cubicBezTo>
                    <a:pt x="6770" y="565"/>
                    <a:pt x="6770" y="26"/>
                    <a:pt x="6437" y="26"/>
                  </a:cubicBezTo>
                  <a:lnTo>
                    <a:pt x="3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6"/>
            <p:cNvSpPr/>
            <p:nvPr/>
          </p:nvSpPr>
          <p:spPr>
            <a:xfrm>
              <a:off x="2849350" y="1944625"/>
              <a:ext cx="949425" cy="495825"/>
            </a:xfrm>
            <a:custGeom>
              <a:avLst/>
              <a:gdLst/>
              <a:ahLst/>
              <a:cxnLst/>
              <a:rect l="l" t="t" r="r" b="b"/>
              <a:pathLst>
                <a:path w="37977" h="19833" extrusionOk="0">
                  <a:moveTo>
                    <a:pt x="36336" y="0"/>
                  </a:moveTo>
                  <a:cubicBezTo>
                    <a:pt x="28020" y="5050"/>
                    <a:pt x="16179" y="6021"/>
                    <a:pt x="8300" y="6021"/>
                  </a:cubicBezTo>
                  <a:cubicBezTo>
                    <a:pt x="3377" y="6021"/>
                    <a:pt x="1" y="5642"/>
                    <a:pt x="0" y="5642"/>
                  </a:cubicBezTo>
                  <a:lnTo>
                    <a:pt x="0" y="5642"/>
                  </a:lnTo>
                  <a:cubicBezTo>
                    <a:pt x="0" y="5642"/>
                    <a:pt x="718" y="16693"/>
                    <a:pt x="2359" y="19027"/>
                  </a:cubicBezTo>
                  <a:cubicBezTo>
                    <a:pt x="2751" y="19590"/>
                    <a:pt x="3698" y="19833"/>
                    <a:pt x="5041" y="19833"/>
                  </a:cubicBezTo>
                  <a:cubicBezTo>
                    <a:pt x="13551" y="19833"/>
                    <a:pt x="37977" y="10078"/>
                    <a:pt x="37977" y="10078"/>
                  </a:cubicBezTo>
                  <a:lnTo>
                    <a:pt x="363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6"/>
            <p:cNvSpPr/>
            <p:nvPr/>
          </p:nvSpPr>
          <p:spPr>
            <a:xfrm>
              <a:off x="2215025" y="1009975"/>
              <a:ext cx="2929975" cy="4456325"/>
            </a:xfrm>
            <a:custGeom>
              <a:avLst/>
              <a:gdLst/>
              <a:ahLst/>
              <a:cxnLst/>
              <a:rect l="l" t="t" r="r" b="b"/>
              <a:pathLst>
                <a:path w="117199" h="178253" extrusionOk="0">
                  <a:moveTo>
                    <a:pt x="105742" y="1"/>
                  </a:moveTo>
                  <a:cubicBezTo>
                    <a:pt x="105638" y="1"/>
                    <a:pt x="105525" y="17"/>
                    <a:pt x="105403" y="51"/>
                  </a:cubicBezTo>
                  <a:cubicBezTo>
                    <a:pt x="102608" y="820"/>
                    <a:pt x="101506" y="7820"/>
                    <a:pt x="101506" y="7820"/>
                  </a:cubicBezTo>
                  <a:cubicBezTo>
                    <a:pt x="101506" y="7820"/>
                    <a:pt x="101447" y="1445"/>
                    <a:pt x="100123" y="1445"/>
                  </a:cubicBezTo>
                  <a:cubicBezTo>
                    <a:pt x="99929" y="1445"/>
                    <a:pt x="99707" y="1582"/>
                    <a:pt x="99454" y="1897"/>
                  </a:cubicBezTo>
                  <a:cubicBezTo>
                    <a:pt x="96787" y="5205"/>
                    <a:pt x="97146" y="15641"/>
                    <a:pt x="101711" y="16872"/>
                  </a:cubicBezTo>
                  <a:cubicBezTo>
                    <a:pt x="101711" y="16872"/>
                    <a:pt x="98993" y="23539"/>
                    <a:pt x="95351" y="31283"/>
                  </a:cubicBezTo>
                  <a:cubicBezTo>
                    <a:pt x="94941" y="32155"/>
                    <a:pt x="94531" y="33001"/>
                    <a:pt x="94121" y="33873"/>
                  </a:cubicBezTo>
                  <a:cubicBezTo>
                    <a:pt x="93582" y="34976"/>
                    <a:pt x="93044" y="36053"/>
                    <a:pt x="92505" y="37155"/>
                  </a:cubicBezTo>
                  <a:cubicBezTo>
                    <a:pt x="89685" y="42822"/>
                    <a:pt x="86582" y="48335"/>
                    <a:pt x="83915" y="51720"/>
                  </a:cubicBezTo>
                  <a:cubicBezTo>
                    <a:pt x="80458" y="47725"/>
                    <a:pt x="74179" y="46039"/>
                    <a:pt x="66578" y="46039"/>
                  </a:cubicBezTo>
                  <a:cubicBezTo>
                    <a:pt x="40860" y="46039"/>
                    <a:pt x="0" y="65333"/>
                    <a:pt x="2039" y="79722"/>
                  </a:cubicBezTo>
                  <a:cubicBezTo>
                    <a:pt x="4116" y="94235"/>
                    <a:pt x="18758" y="121134"/>
                    <a:pt x="30040" y="127340"/>
                  </a:cubicBezTo>
                  <a:cubicBezTo>
                    <a:pt x="30348" y="127519"/>
                    <a:pt x="30656" y="127673"/>
                    <a:pt x="30938" y="127801"/>
                  </a:cubicBezTo>
                  <a:cubicBezTo>
                    <a:pt x="30604" y="128571"/>
                    <a:pt x="34143" y="129237"/>
                    <a:pt x="35707" y="129622"/>
                  </a:cubicBezTo>
                  <a:cubicBezTo>
                    <a:pt x="35656" y="130032"/>
                    <a:pt x="35553" y="130417"/>
                    <a:pt x="35451" y="130802"/>
                  </a:cubicBezTo>
                  <a:cubicBezTo>
                    <a:pt x="35169" y="131827"/>
                    <a:pt x="35374" y="133879"/>
                    <a:pt x="33989" y="135392"/>
                  </a:cubicBezTo>
                  <a:cubicBezTo>
                    <a:pt x="25322" y="144854"/>
                    <a:pt x="16450" y="166419"/>
                    <a:pt x="16014" y="170368"/>
                  </a:cubicBezTo>
                  <a:cubicBezTo>
                    <a:pt x="19218" y="173180"/>
                    <a:pt x="33812" y="178253"/>
                    <a:pt x="54536" y="178253"/>
                  </a:cubicBezTo>
                  <a:cubicBezTo>
                    <a:pt x="66319" y="178253"/>
                    <a:pt x="80085" y="176612"/>
                    <a:pt x="94864" y="171983"/>
                  </a:cubicBezTo>
                  <a:cubicBezTo>
                    <a:pt x="96531" y="170342"/>
                    <a:pt x="97198" y="160419"/>
                    <a:pt x="97223" y="158316"/>
                  </a:cubicBezTo>
                  <a:cubicBezTo>
                    <a:pt x="97377" y="148751"/>
                    <a:pt x="95839" y="139033"/>
                    <a:pt x="94967" y="129519"/>
                  </a:cubicBezTo>
                  <a:cubicBezTo>
                    <a:pt x="94095" y="119596"/>
                    <a:pt x="93146" y="109672"/>
                    <a:pt x="91864" y="99800"/>
                  </a:cubicBezTo>
                  <a:cubicBezTo>
                    <a:pt x="91531" y="97287"/>
                    <a:pt x="91172" y="94774"/>
                    <a:pt x="90761" y="92287"/>
                  </a:cubicBezTo>
                  <a:cubicBezTo>
                    <a:pt x="90659" y="91620"/>
                    <a:pt x="89402" y="87389"/>
                    <a:pt x="89787" y="86979"/>
                  </a:cubicBezTo>
                  <a:cubicBezTo>
                    <a:pt x="91941" y="84491"/>
                    <a:pt x="104455" y="65824"/>
                    <a:pt x="111814" y="42694"/>
                  </a:cubicBezTo>
                  <a:cubicBezTo>
                    <a:pt x="112147" y="41592"/>
                    <a:pt x="112481" y="40489"/>
                    <a:pt x="112814" y="39386"/>
                  </a:cubicBezTo>
                  <a:cubicBezTo>
                    <a:pt x="112968" y="38848"/>
                    <a:pt x="113122" y="38284"/>
                    <a:pt x="113276" y="37720"/>
                  </a:cubicBezTo>
                  <a:cubicBezTo>
                    <a:pt x="115583" y="29437"/>
                    <a:pt x="117096" y="20744"/>
                    <a:pt x="117199" y="12077"/>
                  </a:cubicBezTo>
                  <a:cubicBezTo>
                    <a:pt x="117199" y="12077"/>
                    <a:pt x="112634" y="11487"/>
                    <a:pt x="111942" y="8462"/>
                  </a:cubicBezTo>
                  <a:cubicBezTo>
                    <a:pt x="111224" y="5461"/>
                    <a:pt x="112327" y="2410"/>
                    <a:pt x="110814" y="2410"/>
                  </a:cubicBezTo>
                  <a:cubicBezTo>
                    <a:pt x="107224" y="2410"/>
                    <a:pt x="106275" y="7154"/>
                    <a:pt x="106096" y="7590"/>
                  </a:cubicBezTo>
                  <a:cubicBezTo>
                    <a:pt x="106194" y="7149"/>
                    <a:pt x="107927" y="1"/>
                    <a:pt x="10574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6"/>
            <p:cNvSpPr/>
            <p:nvPr/>
          </p:nvSpPr>
          <p:spPr>
            <a:xfrm>
              <a:off x="2984000" y="3004750"/>
              <a:ext cx="1607575" cy="1248850"/>
            </a:xfrm>
            <a:custGeom>
              <a:avLst/>
              <a:gdLst/>
              <a:ahLst/>
              <a:cxnLst/>
              <a:rect l="l" t="t" r="r" b="b"/>
              <a:pathLst>
                <a:path w="64303" h="49954" extrusionOk="0">
                  <a:moveTo>
                    <a:pt x="64147" y="0"/>
                  </a:moveTo>
                  <a:cubicBezTo>
                    <a:pt x="64106" y="0"/>
                    <a:pt x="64062" y="17"/>
                    <a:pt x="64028" y="59"/>
                  </a:cubicBezTo>
                  <a:cubicBezTo>
                    <a:pt x="63541" y="726"/>
                    <a:pt x="63054" y="1418"/>
                    <a:pt x="62541" y="2085"/>
                  </a:cubicBezTo>
                  <a:cubicBezTo>
                    <a:pt x="61182" y="3931"/>
                    <a:pt x="59772" y="5752"/>
                    <a:pt x="58336" y="7547"/>
                  </a:cubicBezTo>
                  <a:cubicBezTo>
                    <a:pt x="56259" y="10213"/>
                    <a:pt x="54105" y="12829"/>
                    <a:pt x="51925" y="15393"/>
                  </a:cubicBezTo>
                  <a:cubicBezTo>
                    <a:pt x="49233" y="18547"/>
                    <a:pt x="46489" y="21624"/>
                    <a:pt x="43668" y="24625"/>
                  </a:cubicBezTo>
                  <a:cubicBezTo>
                    <a:pt x="40591" y="27907"/>
                    <a:pt x="37412" y="31112"/>
                    <a:pt x="34129" y="34189"/>
                  </a:cubicBezTo>
                  <a:cubicBezTo>
                    <a:pt x="30642" y="37471"/>
                    <a:pt x="27052" y="40677"/>
                    <a:pt x="23103" y="43395"/>
                  </a:cubicBezTo>
                  <a:cubicBezTo>
                    <a:pt x="20129" y="45472"/>
                    <a:pt x="16923" y="47292"/>
                    <a:pt x="13487" y="48472"/>
                  </a:cubicBezTo>
                  <a:cubicBezTo>
                    <a:pt x="11231" y="49293"/>
                    <a:pt x="8897" y="49703"/>
                    <a:pt x="6512" y="49728"/>
                  </a:cubicBezTo>
                  <a:cubicBezTo>
                    <a:pt x="5025" y="49728"/>
                    <a:pt x="3538" y="49472"/>
                    <a:pt x="2153" y="48959"/>
                  </a:cubicBezTo>
                  <a:cubicBezTo>
                    <a:pt x="1512" y="48728"/>
                    <a:pt x="897" y="48395"/>
                    <a:pt x="333" y="48010"/>
                  </a:cubicBezTo>
                  <a:lnTo>
                    <a:pt x="281" y="47959"/>
                  </a:lnTo>
                  <a:cubicBezTo>
                    <a:pt x="254" y="47938"/>
                    <a:pt x="225" y="47929"/>
                    <a:pt x="197" y="47929"/>
                  </a:cubicBezTo>
                  <a:cubicBezTo>
                    <a:pt x="91" y="47929"/>
                    <a:pt x="1" y="48058"/>
                    <a:pt x="102" y="48139"/>
                  </a:cubicBezTo>
                  <a:lnTo>
                    <a:pt x="102" y="48113"/>
                  </a:lnTo>
                  <a:cubicBezTo>
                    <a:pt x="486" y="48421"/>
                    <a:pt x="897" y="48651"/>
                    <a:pt x="1333" y="48857"/>
                  </a:cubicBezTo>
                  <a:cubicBezTo>
                    <a:pt x="2512" y="49395"/>
                    <a:pt x="3769" y="49728"/>
                    <a:pt x="5051" y="49882"/>
                  </a:cubicBezTo>
                  <a:cubicBezTo>
                    <a:pt x="5606" y="49930"/>
                    <a:pt x="6161" y="49954"/>
                    <a:pt x="6714" y="49954"/>
                  </a:cubicBezTo>
                  <a:cubicBezTo>
                    <a:pt x="8260" y="49954"/>
                    <a:pt x="9797" y="49766"/>
                    <a:pt x="11308" y="49369"/>
                  </a:cubicBezTo>
                  <a:cubicBezTo>
                    <a:pt x="14436" y="48600"/>
                    <a:pt x="17410" y="47215"/>
                    <a:pt x="20154" y="45574"/>
                  </a:cubicBezTo>
                  <a:cubicBezTo>
                    <a:pt x="24154" y="43215"/>
                    <a:pt x="27770" y="40266"/>
                    <a:pt x="31232" y="37164"/>
                  </a:cubicBezTo>
                  <a:cubicBezTo>
                    <a:pt x="34693" y="34061"/>
                    <a:pt x="38053" y="30830"/>
                    <a:pt x="41284" y="27496"/>
                  </a:cubicBezTo>
                  <a:cubicBezTo>
                    <a:pt x="44258" y="24394"/>
                    <a:pt x="47181" y="21214"/>
                    <a:pt x="50002" y="17957"/>
                  </a:cubicBezTo>
                  <a:cubicBezTo>
                    <a:pt x="52412" y="15188"/>
                    <a:pt x="54771" y="12393"/>
                    <a:pt x="57054" y="9521"/>
                  </a:cubicBezTo>
                  <a:cubicBezTo>
                    <a:pt x="58695" y="7495"/>
                    <a:pt x="60310" y="5418"/>
                    <a:pt x="61900" y="3316"/>
                  </a:cubicBezTo>
                  <a:cubicBezTo>
                    <a:pt x="62669" y="2316"/>
                    <a:pt x="63413" y="1316"/>
                    <a:pt x="64157" y="315"/>
                  </a:cubicBezTo>
                  <a:lnTo>
                    <a:pt x="64233" y="162"/>
                  </a:lnTo>
                  <a:cubicBezTo>
                    <a:pt x="64303" y="75"/>
                    <a:pt x="64232" y="0"/>
                    <a:pt x="641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6"/>
            <p:cNvSpPr/>
            <p:nvPr/>
          </p:nvSpPr>
          <p:spPr>
            <a:xfrm>
              <a:off x="3047875" y="2299350"/>
              <a:ext cx="1269625" cy="1127175"/>
            </a:xfrm>
            <a:custGeom>
              <a:avLst/>
              <a:gdLst/>
              <a:ahLst/>
              <a:cxnLst/>
              <a:rect l="l" t="t" r="r" b="b"/>
              <a:pathLst>
                <a:path w="50785" h="45087" extrusionOk="0">
                  <a:moveTo>
                    <a:pt x="50602" y="1"/>
                  </a:moveTo>
                  <a:cubicBezTo>
                    <a:pt x="50565" y="1"/>
                    <a:pt x="50528" y="13"/>
                    <a:pt x="50498" y="43"/>
                  </a:cubicBezTo>
                  <a:lnTo>
                    <a:pt x="50498" y="68"/>
                  </a:lnTo>
                  <a:cubicBezTo>
                    <a:pt x="49601" y="1248"/>
                    <a:pt x="48678" y="2402"/>
                    <a:pt x="47755" y="3530"/>
                  </a:cubicBezTo>
                  <a:cubicBezTo>
                    <a:pt x="45370" y="6479"/>
                    <a:pt x="42908" y="9377"/>
                    <a:pt x="40370" y="12197"/>
                  </a:cubicBezTo>
                  <a:cubicBezTo>
                    <a:pt x="36857" y="16095"/>
                    <a:pt x="33241" y="19890"/>
                    <a:pt x="29472" y="23557"/>
                  </a:cubicBezTo>
                  <a:cubicBezTo>
                    <a:pt x="25266" y="27634"/>
                    <a:pt x="20856" y="31455"/>
                    <a:pt x="16215" y="35045"/>
                  </a:cubicBezTo>
                  <a:cubicBezTo>
                    <a:pt x="11727" y="38455"/>
                    <a:pt x="6983" y="41609"/>
                    <a:pt x="1906" y="44045"/>
                  </a:cubicBezTo>
                  <a:cubicBezTo>
                    <a:pt x="1316" y="44327"/>
                    <a:pt x="726" y="44609"/>
                    <a:pt x="111" y="44866"/>
                  </a:cubicBezTo>
                  <a:cubicBezTo>
                    <a:pt x="1" y="44910"/>
                    <a:pt x="80" y="45086"/>
                    <a:pt x="186" y="45086"/>
                  </a:cubicBezTo>
                  <a:cubicBezTo>
                    <a:pt x="203" y="45086"/>
                    <a:pt x="221" y="45082"/>
                    <a:pt x="239" y="45071"/>
                  </a:cubicBezTo>
                  <a:cubicBezTo>
                    <a:pt x="5393" y="42814"/>
                    <a:pt x="10189" y="39789"/>
                    <a:pt x="14727" y="36455"/>
                  </a:cubicBezTo>
                  <a:cubicBezTo>
                    <a:pt x="19420" y="32968"/>
                    <a:pt x="23882" y="29198"/>
                    <a:pt x="28113" y="25172"/>
                  </a:cubicBezTo>
                  <a:cubicBezTo>
                    <a:pt x="32036" y="21480"/>
                    <a:pt x="35780" y="17608"/>
                    <a:pt x="39395" y="13633"/>
                  </a:cubicBezTo>
                  <a:cubicBezTo>
                    <a:pt x="42113" y="10633"/>
                    <a:pt x="44755" y="7582"/>
                    <a:pt x="47319" y="4453"/>
                  </a:cubicBezTo>
                  <a:cubicBezTo>
                    <a:pt x="48088" y="3504"/>
                    <a:pt x="48857" y="2530"/>
                    <a:pt x="49627" y="1581"/>
                  </a:cubicBezTo>
                  <a:cubicBezTo>
                    <a:pt x="50011" y="1145"/>
                    <a:pt x="50370" y="709"/>
                    <a:pt x="50678" y="222"/>
                  </a:cubicBezTo>
                  <a:cubicBezTo>
                    <a:pt x="50678" y="197"/>
                    <a:pt x="50704" y="197"/>
                    <a:pt x="50729" y="171"/>
                  </a:cubicBezTo>
                  <a:cubicBezTo>
                    <a:pt x="50784" y="79"/>
                    <a:pt x="50695" y="1"/>
                    <a:pt x="506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6"/>
            <p:cNvSpPr/>
            <p:nvPr/>
          </p:nvSpPr>
          <p:spPr>
            <a:xfrm>
              <a:off x="2962225" y="2938350"/>
              <a:ext cx="319125" cy="366825"/>
            </a:xfrm>
            <a:custGeom>
              <a:avLst/>
              <a:gdLst/>
              <a:ahLst/>
              <a:cxnLst/>
              <a:rect l="l" t="t" r="r" b="b"/>
              <a:pathLst>
                <a:path w="12765" h="14673" extrusionOk="0">
                  <a:moveTo>
                    <a:pt x="163" y="0"/>
                  </a:moveTo>
                  <a:cubicBezTo>
                    <a:pt x="77" y="0"/>
                    <a:pt x="0" y="108"/>
                    <a:pt x="75" y="202"/>
                  </a:cubicBezTo>
                  <a:cubicBezTo>
                    <a:pt x="1127" y="1561"/>
                    <a:pt x="2178" y="2895"/>
                    <a:pt x="3255" y="4228"/>
                  </a:cubicBezTo>
                  <a:cubicBezTo>
                    <a:pt x="5281" y="6741"/>
                    <a:pt x="7332" y="9254"/>
                    <a:pt x="9512" y="11639"/>
                  </a:cubicBezTo>
                  <a:cubicBezTo>
                    <a:pt x="10435" y="12716"/>
                    <a:pt x="11435" y="13716"/>
                    <a:pt x="12512" y="14639"/>
                  </a:cubicBezTo>
                  <a:cubicBezTo>
                    <a:pt x="12536" y="14663"/>
                    <a:pt x="12564" y="14673"/>
                    <a:pt x="12591" y="14673"/>
                  </a:cubicBezTo>
                  <a:cubicBezTo>
                    <a:pt x="12681" y="14673"/>
                    <a:pt x="12764" y="14564"/>
                    <a:pt x="12666" y="14485"/>
                  </a:cubicBezTo>
                  <a:cubicBezTo>
                    <a:pt x="10512" y="12664"/>
                    <a:pt x="8691" y="10408"/>
                    <a:pt x="6896" y="8254"/>
                  </a:cubicBezTo>
                  <a:cubicBezTo>
                    <a:pt x="4999" y="6023"/>
                    <a:pt x="3178" y="3766"/>
                    <a:pt x="1357" y="1459"/>
                  </a:cubicBezTo>
                  <a:cubicBezTo>
                    <a:pt x="998" y="997"/>
                    <a:pt x="614" y="510"/>
                    <a:pt x="255" y="48"/>
                  </a:cubicBezTo>
                  <a:cubicBezTo>
                    <a:pt x="228" y="14"/>
                    <a:pt x="195" y="0"/>
                    <a:pt x="1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6"/>
            <p:cNvSpPr/>
            <p:nvPr/>
          </p:nvSpPr>
          <p:spPr>
            <a:xfrm>
              <a:off x="3722100" y="1980750"/>
              <a:ext cx="39875" cy="218800"/>
            </a:xfrm>
            <a:custGeom>
              <a:avLst/>
              <a:gdLst/>
              <a:ahLst/>
              <a:cxnLst/>
              <a:rect l="l" t="t" r="r" b="b"/>
              <a:pathLst>
                <a:path w="1595" h="8752" extrusionOk="0">
                  <a:moveTo>
                    <a:pt x="140" y="1"/>
                  </a:moveTo>
                  <a:cubicBezTo>
                    <a:pt x="72" y="1"/>
                    <a:pt x="0" y="56"/>
                    <a:pt x="15" y="145"/>
                  </a:cubicBezTo>
                  <a:lnTo>
                    <a:pt x="1195" y="7581"/>
                  </a:lnTo>
                  <a:lnTo>
                    <a:pt x="1349" y="8658"/>
                  </a:lnTo>
                  <a:cubicBezTo>
                    <a:pt x="1359" y="8723"/>
                    <a:pt x="1406" y="8751"/>
                    <a:pt x="1455" y="8751"/>
                  </a:cubicBezTo>
                  <a:cubicBezTo>
                    <a:pt x="1523" y="8751"/>
                    <a:pt x="1594" y="8696"/>
                    <a:pt x="1580" y="8607"/>
                  </a:cubicBezTo>
                  <a:lnTo>
                    <a:pt x="400" y="1171"/>
                  </a:lnTo>
                  <a:lnTo>
                    <a:pt x="246" y="94"/>
                  </a:lnTo>
                  <a:cubicBezTo>
                    <a:pt x="235" y="29"/>
                    <a:pt x="189" y="1"/>
                    <a:pt x="1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6"/>
            <p:cNvSpPr/>
            <p:nvPr/>
          </p:nvSpPr>
          <p:spPr>
            <a:xfrm>
              <a:off x="3578500" y="2034600"/>
              <a:ext cx="43075" cy="228400"/>
            </a:xfrm>
            <a:custGeom>
              <a:avLst/>
              <a:gdLst/>
              <a:ahLst/>
              <a:cxnLst/>
              <a:rect l="l" t="t" r="r" b="b"/>
              <a:pathLst>
                <a:path w="1723" h="9136" extrusionOk="0">
                  <a:moveTo>
                    <a:pt x="140" y="1"/>
                  </a:moveTo>
                  <a:cubicBezTo>
                    <a:pt x="72" y="1"/>
                    <a:pt x="1" y="56"/>
                    <a:pt x="15" y="145"/>
                  </a:cubicBezTo>
                  <a:lnTo>
                    <a:pt x="41" y="145"/>
                  </a:lnTo>
                  <a:lnTo>
                    <a:pt x="1298" y="7966"/>
                  </a:lnTo>
                  <a:lnTo>
                    <a:pt x="1477" y="9043"/>
                  </a:lnTo>
                  <a:cubicBezTo>
                    <a:pt x="1488" y="9107"/>
                    <a:pt x="1535" y="9136"/>
                    <a:pt x="1583" y="9136"/>
                  </a:cubicBezTo>
                  <a:cubicBezTo>
                    <a:pt x="1651" y="9136"/>
                    <a:pt x="1723" y="9081"/>
                    <a:pt x="1708" y="8992"/>
                  </a:cubicBezTo>
                  <a:lnTo>
                    <a:pt x="426" y="1171"/>
                  </a:lnTo>
                  <a:lnTo>
                    <a:pt x="246" y="94"/>
                  </a:lnTo>
                  <a:cubicBezTo>
                    <a:pt x="235" y="29"/>
                    <a:pt x="189" y="1"/>
                    <a:pt x="1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6"/>
            <p:cNvSpPr/>
            <p:nvPr/>
          </p:nvSpPr>
          <p:spPr>
            <a:xfrm>
              <a:off x="3421425" y="2079075"/>
              <a:ext cx="40525" cy="213425"/>
            </a:xfrm>
            <a:custGeom>
              <a:avLst/>
              <a:gdLst/>
              <a:ahLst/>
              <a:cxnLst/>
              <a:rect l="l" t="t" r="r" b="b"/>
              <a:pathLst>
                <a:path w="1621" h="8537" extrusionOk="0">
                  <a:moveTo>
                    <a:pt x="153" y="0"/>
                  </a:moveTo>
                  <a:cubicBezTo>
                    <a:pt x="82" y="0"/>
                    <a:pt x="0" y="66"/>
                    <a:pt x="16" y="161"/>
                  </a:cubicBezTo>
                  <a:lnTo>
                    <a:pt x="1196" y="7418"/>
                  </a:lnTo>
                  <a:lnTo>
                    <a:pt x="1375" y="8443"/>
                  </a:lnTo>
                  <a:cubicBezTo>
                    <a:pt x="1375" y="8508"/>
                    <a:pt x="1420" y="8536"/>
                    <a:pt x="1470" y="8536"/>
                  </a:cubicBezTo>
                  <a:cubicBezTo>
                    <a:pt x="1540" y="8536"/>
                    <a:pt x="1621" y="8482"/>
                    <a:pt x="1606" y="8392"/>
                  </a:cubicBezTo>
                  <a:lnTo>
                    <a:pt x="426" y="1135"/>
                  </a:lnTo>
                  <a:lnTo>
                    <a:pt x="247" y="84"/>
                  </a:lnTo>
                  <a:cubicBezTo>
                    <a:pt x="237" y="25"/>
                    <a:pt x="197" y="0"/>
                    <a:pt x="1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6"/>
            <p:cNvSpPr/>
            <p:nvPr/>
          </p:nvSpPr>
          <p:spPr>
            <a:xfrm>
              <a:off x="3236175" y="2103200"/>
              <a:ext cx="39900" cy="210900"/>
            </a:xfrm>
            <a:custGeom>
              <a:avLst/>
              <a:gdLst/>
              <a:ahLst/>
              <a:cxnLst/>
              <a:rect l="l" t="t" r="r" b="b"/>
              <a:pathLst>
                <a:path w="1596" h="8436" extrusionOk="0">
                  <a:moveTo>
                    <a:pt x="140" y="1"/>
                  </a:moveTo>
                  <a:cubicBezTo>
                    <a:pt x="72" y="1"/>
                    <a:pt x="0" y="55"/>
                    <a:pt x="15" y="145"/>
                  </a:cubicBezTo>
                  <a:lnTo>
                    <a:pt x="1169" y="7325"/>
                  </a:lnTo>
                  <a:lnTo>
                    <a:pt x="1349" y="8350"/>
                  </a:lnTo>
                  <a:cubicBezTo>
                    <a:pt x="1359" y="8411"/>
                    <a:pt x="1401" y="8436"/>
                    <a:pt x="1446" y="8436"/>
                  </a:cubicBezTo>
                  <a:cubicBezTo>
                    <a:pt x="1516" y="8436"/>
                    <a:pt x="1595" y="8377"/>
                    <a:pt x="1580" y="8299"/>
                  </a:cubicBezTo>
                  <a:lnTo>
                    <a:pt x="426" y="1119"/>
                  </a:lnTo>
                  <a:lnTo>
                    <a:pt x="246" y="93"/>
                  </a:lnTo>
                  <a:cubicBezTo>
                    <a:pt x="235" y="29"/>
                    <a:pt x="189" y="1"/>
                    <a:pt x="1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6"/>
            <p:cNvSpPr/>
            <p:nvPr/>
          </p:nvSpPr>
          <p:spPr>
            <a:xfrm>
              <a:off x="3065000" y="2106900"/>
              <a:ext cx="39250" cy="207400"/>
            </a:xfrm>
            <a:custGeom>
              <a:avLst/>
              <a:gdLst/>
              <a:ahLst/>
              <a:cxnLst/>
              <a:rect l="l" t="t" r="r" b="b"/>
              <a:pathLst>
                <a:path w="1570" h="8296" extrusionOk="0">
                  <a:moveTo>
                    <a:pt x="151" y="1"/>
                  </a:moveTo>
                  <a:cubicBezTo>
                    <a:pt x="80" y="1"/>
                    <a:pt x="0" y="57"/>
                    <a:pt x="16" y="151"/>
                  </a:cubicBezTo>
                  <a:lnTo>
                    <a:pt x="1170" y="7202"/>
                  </a:lnTo>
                  <a:lnTo>
                    <a:pt x="1324" y="8202"/>
                  </a:lnTo>
                  <a:cubicBezTo>
                    <a:pt x="1334" y="8267"/>
                    <a:pt x="1381" y="8295"/>
                    <a:pt x="1430" y="8295"/>
                  </a:cubicBezTo>
                  <a:cubicBezTo>
                    <a:pt x="1498" y="8295"/>
                    <a:pt x="1569" y="8240"/>
                    <a:pt x="1554" y="8151"/>
                  </a:cubicBezTo>
                  <a:lnTo>
                    <a:pt x="426" y="1099"/>
                  </a:lnTo>
                  <a:lnTo>
                    <a:pt x="247" y="74"/>
                  </a:lnTo>
                  <a:cubicBezTo>
                    <a:pt x="237" y="24"/>
                    <a:pt x="195" y="1"/>
                    <a:pt x="1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6"/>
            <p:cNvSpPr/>
            <p:nvPr/>
          </p:nvSpPr>
          <p:spPr>
            <a:xfrm>
              <a:off x="2909875" y="2103200"/>
              <a:ext cx="39900" cy="210900"/>
            </a:xfrm>
            <a:custGeom>
              <a:avLst/>
              <a:gdLst/>
              <a:ahLst/>
              <a:cxnLst/>
              <a:rect l="l" t="t" r="r" b="b"/>
              <a:pathLst>
                <a:path w="1596" h="8436" extrusionOk="0">
                  <a:moveTo>
                    <a:pt x="140" y="1"/>
                  </a:moveTo>
                  <a:cubicBezTo>
                    <a:pt x="72" y="1"/>
                    <a:pt x="0" y="55"/>
                    <a:pt x="15" y="145"/>
                  </a:cubicBezTo>
                  <a:lnTo>
                    <a:pt x="1169" y="7325"/>
                  </a:lnTo>
                  <a:lnTo>
                    <a:pt x="1349" y="8350"/>
                  </a:lnTo>
                  <a:cubicBezTo>
                    <a:pt x="1359" y="8411"/>
                    <a:pt x="1401" y="8436"/>
                    <a:pt x="1446" y="8436"/>
                  </a:cubicBezTo>
                  <a:cubicBezTo>
                    <a:pt x="1516" y="8436"/>
                    <a:pt x="1595" y="8377"/>
                    <a:pt x="1580" y="8299"/>
                  </a:cubicBezTo>
                  <a:lnTo>
                    <a:pt x="426" y="1119"/>
                  </a:lnTo>
                  <a:lnTo>
                    <a:pt x="246" y="93"/>
                  </a:lnTo>
                  <a:cubicBezTo>
                    <a:pt x="235" y="29"/>
                    <a:pt x="189" y="1"/>
                    <a:pt x="1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6"/>
            <p:cNvSpPr/>
            <p:nvPr/>
          </p:nvSpPr>
          <p:spPr>
            <a:xfrm>
              <a:off x="4568025" y="1001125"/>
              <a:ext cx="576975" cy="1002525"/>
            </a:xfrm>
            <a:custGeom>
              <a:avLst/>
              <a:gdLst/>
              <a:ahLst/>
              <a:cxnLst/>
              <a:rect l="l" t="t" r="r" b="b"/>
              <a:pathLst>
                <a:path w="23079" h="40101" extrusionOk="0">
                  <a:moveTo>
                    <a:pt x="17238" y="1"/>
                  </a:moveTo>
                  <a:cubicBezTo>
                    <a:pt x="16589" y="1"/>
                    <a:pt x="15943" y="166"/>
                    <a:pt x="15360" y="482"/>
                  </a:cubicBezTo>
                  <a:cubicBezTo>
                    <a:pt x="13924" y="1354"/>
                    <a:pt x="12950" y="3020"/>
                    <a:pt x="12565" y="4636"/>
                  </a:cubicBezTo>
                  <a:cubicBezTo>
                    <a:pt x="12660" y="4186"/>
                    <a:pt x="13784" y="297"/>
                    <a:pt x="11829" y="297"/>
                  </a:cubicBezTo>
                  <a:cubicBezTo>
                    <a:pt x="11669" y="297"/>
                    <a:pt x="11487" y="323"/>
                    <a:pt x="11283" y="379"/>
                  </a:cubicBezTo>
                  <a:cubicBezTo>
                    <a:pt x="9847" y="764"/>
                    <a:pt x="7975" y="2405"/>
                    <a:pt x="8027" y="4072"/>
                  </a:cubicBezTo>
                  <a:cubicBezTo>
                    <a:pt x="8001" y="3277"/>
                    <a:pt x="7719" y="2533"/>
                    <a:pt x="7232" y="1943"/>
                  </a:cubicBezTo>
                  <a:cubicBezTo>
                    <a:pt x="6984" y="1646"/>
                    <a:pt x="6722" y="1525"/>
                    <a:pt x="6463" y="1525"/>
                  </a:cubicBezTo>
                  <a:cubicBezTo>
                    <a:pt x="6051" y="1525"/>
                    <a:pt x="5649" y="1832"/>
                    <a:pt x="5334" y="2225"/>
                  </a:cubicBezTo>
                  <a:cubicBezTo>
                    <a:pt x="2667" y="5533"/>
                    <a:pt x="3026" y="15970"/>
                    <a:pt x="7591" y="17201"/>
                  </a:cubicBezTo>
                  <a:cubicBezTo>
                    <a:pt x="7591" y="17201"/>
                    <a:pt x="4232" y="25406"/>
                    <a:pt x="1" y="34202"/>
                  </a:cubicBezTo>
                  <a:cubicBezTo>
                    <a:pt x="3008" y="36841"/>
                    <a:pt x="8114" y="40101"/>
                    <a:pt x="14811" y="40101"/>
                  </a:cubicBezTo>
                  <a:cubicBezTo>
                    <a:pt x="16052" y="40101"/>
                    <a:pt x="17347" y="39989"/>
                    <a:pt x="18694" y="39740"/>
                  </a:cubicBezTo>
                  <a:cubicBezTo>
                    <a:pt x="21258" y="30971"/>
                    <a:pt x="22976" y="21662"/>
                    <a:pt x="23079" y="12431"/>
                  </a:cubicBezTo>
                  <a:cubicBezTo>
                    <a:pt x="23079" y="12431"/>
                    <a:pt x="18514" y="11816"/>
                    <a:pt x="17822" y="8790"/>
                  </a:cubicBezTo>
                  <a:cubicBezTo>
                    <a:pt x="17489" y="7354"/>
                    <a:pt x="18002" y="5815"/>
                    <a:pt x="18540" y="4508"/>
                  </a:cubicBezTo>
                  <a:cubicBezTo>
                    <a:pt x="19002" y="3431"/>
                    <a:pt x="19797" y="1969"/>
                    <a:pt x="19156" y="815"/>
                  </a:cubicBezTo>
                  <a:cubicBezTo>
                    <a:pt x="18950" y="507"/>
                    <a:pt x="18643" y="251"/>
                    <a:pt x="18284" y="148"/>
                  </a:cubicBezTo>
                  <a:cubicBezTo>
                    <a:pt x="17941" y="49"/>
                    <a:pt x="17589" y="1"/>
                    <a:pt x="1723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6"/>
            <p:cNvSpPr/>
            <p:nvPr/>
          </p:nvSpPr>
          <p:spPr>
            <a:xfrm>
              <a:off x="4839850" y="1084825"/>
              <a:ext cx="77625" cy="209775"/>
            </a:xfrm>
            <a:custGeom>
              <a:avLst/>
              <a:gdLst/>
              <a:ahLst/>
              <a:cxnLst/>
              <a:rect l="l" t="t" r="r" b="b"/>
              <a:pathLst>
                <a:path w="3105" h="8391" extrusionOk="0">
                  <a:moveTo>
                    <a:pt x="1886" y="0"/>
                  </a:moveTo>
                  <a:cubicBezTo>
                    <a:pt x="1804" y="0"/>
                    <a:pt x="1722" y="39"/>
                    <a:pt x="1667" y="134"/>
                  </a:cubicBezTo>
                  <a:cubicBezTo>
                    <a:pt x="154" y="2570"/>
                    <a:pt x="0" y="6544"/>
                    <a:pt x="2616" y="8339"/>
                  </a:cubicBezTo>
                  <a:cubicBezTo>
                    <a:pt x="2665" y="8375"/>
                    <a:pt x="2714" y="8391"/>
                    <a:pt x="2759" y="8391"/>
                  </a:cubicBezTo>
                  <a:cubicBezTo>
                    <a:pt x="2971" y="8391"/>
                    <a:pt x="3105" y="8047"/>
                    <a:pt x="2872" y="7878"/>
                  </a:cubicBezTo>
                  <a:cubicBezTo>
                    <a:pt x="513" y="6237"/>
                    <a:pt x="795" y="2570"/>
                    <a:pt x="2128" y="390"/>
                  </a:cubicBezTo>
                  <a:cubicBezTo>
                    <a:pt x="2252" y="195"/>
                    <a:pt x="2070" y="0"/>
                    <a:pt x="18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6"/>
            <p:cNvSpPr/>
            <p:nvPr/>
          </p:nvSpPr>
          <p:spPr>
            <a:xfrm>
              <a:off x="4731500" y="1095300"/>
              <a:ext cx="94975" cy="211875"/>
            </a:xfrm>
            <a:custGeom>
              <a:avLst/>
              <a:gdLst/>
              <a:ahLst/>
              <a:cxnLst/>
              <a:rect l="l" t="t" r="r" b="b"/>
              <a:pathLst>
                <a:path w="3799" h="8475" extrusionOk="0">
                  <a:moveTo>
                    <a:pt x="1226" y="0"/>
                  </a:moveTo>
                  <a:cubicBezTo>
                    <a:pt x="1127" y="0"/>
                    <a:pt x="1026" y="53"/>
                    <a:pt x="975" y="176"/>
                  </a:cubicBezTo>
                  <a:cubicBezTo>
                    <a:pt x="0" y="3382"/>
                    <a:pt x="0" y="6664"/>
                    <a:pt x="3257" y="8433"/>
                  </a:cubicBezTo>
                  <a:cubicBezTo>
                    <a:pt x="3306" y="8462"/>
                    <a:pt x="3354" y="8474"/>
                    <a:pt x="3399" y="8474"/>
                  </a:cubicBezTo>
                  <a:cubicBezTo>
                    <a:pt x="3639" y="8474"/>
                    <a:pt x="3798" y="8123"/>
                    <a:pt x="3539" y="7972"/>
                  </a:cubicBezTo>
                  <a:cubicBezTo>
                    <a:pt x="488" y="6305"/>
                    <a:pt x="616" y="3228"/>
                    <a:pt x="1488" y="305"/>
                  </a:cubicBezTo>
                  <a:cubicBezTo>
                    <a:pt x="1518" y="120"/>
                    <a:pt x="1374" y="0"/>
                    <a:pt x="12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6"/>
            <p:cNvSpPr/>
            <p:nvPr/>
          </p:nvSpPr>
          <p:spPr>
            <a:xfrm>
              <a:off x="4527650" y="1791400"/>
              <a:ext cx="519275" cy="296000"/>
            </a:xfrm>
            <a:custGeom>
              <a:avLst/>
              <a:gdLst/>
              <a:ahLst/>
              <a:cxnLst/>
              <a:rect l="l" t="t" r="r" b="b"/>
              <a:pathLst>
                <a:path w="20771" h="11840" extrusionOk="0">
                  <a:moveTo>
                    <a:pt x="2846" y="1"/>
                  </a:moveTo>
                  <a:cubicBezTo>
                    <a:pt x="2436" y="872"/>
                    <a:pt x="2026" y="1719"/>
                    <a:pt x="1616" y="2591"/>
                  </a:cubicBezTo>
                  <a:cubicBezTo>
                    <a:pt x="1077" y="3693"/>
                    <a:pt x="539" y="4796"/>
                    <a:pt x="0" y="5873"/>
                  </a:cubicBezTo>
                  <a:cubicBezTo>
                    <a:pt x="2215" y="8066"/>
                    <a:pt x="7132" y="11840"/>
                    <a:pt x="14845" y="11840"/>
                  </a:cubicBezTo>
                  <a:cubicBezTo>
                    <a:pt x="16241" y="11840"/>
                    <a:pt x="17729" y="11716"/>
                    <a:pt x="19309" y="11437"/>
                  </a:cubicBezTo>
                  <a:cubicBezTo>
                    <a:pt x="19642" y="10335"/>
                    <a:pt x="19976" y="9232"/>
                    <a:pt x="20309" y="8129"/>
                  </a:cubicBezTo>
                  <a:cubicBezTo>
                    <a:pt x="20463" y="7591"/>
                    <a:pt x="20617" y="7027"/>
                    <a:pt x="20771" y="6463"/>
                  </a:cubicBezTo>
                  <a:cubicBezTo>
                    <a:pt x="16770" y="6232"/>
                    <a:pt x="8565" y="5103"/>
                    <a:pt x="28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6"/>
            <p:cNvSpPr/>
            <p:nvPr/>
          </p:nvSpPr>
          <p:spPr>
            <a:xfrm>
              <a:off x="3064750" y="4002425"/>
              <a:ext cx="1518050" cy="448750"/>
            </a:xfrm>
            <a:custGeom>
              <a:avLst/>
              <a:gdLst/>
              <a:ahLst/>
              <a:cxnLst/>
              <a:rect l="l" t="t" r="r" b="b"/>
              <a:pathLst>
                <a:path w="60722" h="17950" extrusionOk="0">
                  <a:moveTo>
                    <a:pt x="60080" y="0"/>
                  </a:moveTo>
                  <a:cubicBezTo>
                    <a:pt x="59414" y="693"/>
                    <a:pt x="58696" y="1385"/>
                    <a:pt x="57952" y="2001"/>
                  </a:cubicBezTo>
                  <a:cubicBezTo>
                    <a:pt x="57824" y="2129"/>
                    <a:pt x="57696" y="2257"/>
                    <a:pt x="57542" y="2360"/>
                  </a:cubicBezTo>
                  <a:cubicBezTo>
                    <a:pt x="55696" y="3898"/>
                    <a:pt x="53670" y="5231"/>
                    <a:pt x="51516" y="6334"/>
                  </a:cubicBezTo>
                  <a:cubicBezTo>
                    <a:pt x="51362" y="6411"/>
                    <a:pt x="51208" y="6514"/>
                    <a:pt x="51054" y="6591"/>
                  </a:cubicBezTo>
                  <a:cubicBezTo>
                    <a:pt x="48105" y="8052"/>
                    <a:pt x="45003" y="9180"/>
                    <a:pt x="41823" y="10027"/>
                  </a:cubicBezTo>
                  <a:cubicBezTo>
                    <a:pt x="41643" y="10052"/>
                    <a:pt x="41490" y="10104"/>
                    <a:pt x="41310" y="10155"/>
                  </a:cubicBezTo>
                  <a:cubicBezTo>
                    <a:pt x="38130" y="10950"/>
                    <a:pt x="34925" y="11514"/>
                    <a:pt x="31669" y="11873"/>
                  </a:cubicBezTo>
                  <a:lnTo>
                    <a:pt x="31130" y="11950"/>
                  </a:lnTo>
                  <a:cubicBezTo>
                    <a:pt x="28027" y="12283"/>
                    <a:pt x="24899" y="12437"/>
                    <a:pt x="21873" y="12488"/>
                  </a:cubicBezTo>
                  <a:lnTo>
                    <a:pt x="21335" y="12488"/>
                  </a:lnTo>
                  <a:cubicBezTo>
                    <a:pt x="21044" y="12490"/>
                    <a:pt x="20755" y="12492"/>
                    <a:pt x="20466" y="12492"/>
                  </a:cubicBezTo>
                  <a:cubicBezTo>
                    <a:pt x="17367" y="12492"/>
                    <a:pt x="14387" y="12368"/>
                    <a:pt x="11642" y="12181"/>
                  </a:cubicBezTo>
                  <a:cubicBezTo>
                    <a:pt x="11462" y="12181"/>
                    <a:pt x="11283" y="12155"/>
                    <a:pt x="11103" y="12155"/>
                  </a:cubicBezTo>
                  <a:cubicBezTo>
                    <a:pt x="8385" y="11950"/>
                    <a:pt x="5898" y="11693"/>
                    <a:pt x="3718" y="11411"/>
                  </a:cubicBezTo>
                  <a:cubicBezTo>
                    <a:pt x="3539" y="11386"/>
                    <a:pt x="3359" y="11360"/>
                    <a:pt x="3180" y="11334"/>
                  </a:cubicBezTo>
                  <a:lnTo>
                    <a:pt x="1462" y="11104"/>
                  </a:lnTo>
                  <a:cubicBezTo>
                    <a:pt x="1180" y="12129"/>
                    <a:pt x="641" y="13745"/>
                    <a:pt x="0" y="15694"/>
                  </a:cubicBezTo>
                  <a:cubicBezTo>
                    <a:pt x="693" y="15796"/>
                    <a:pt x="1359" y="15924"/>
                    <a:pt x="2052" y="16027"/>
                  </a:cubicBezTo>
                  <a:cubicBezTo>
                    <a:pt x="2231" y="16053"/>
                    <a:pt x="2411" y="16078"/>
                    <a:pt x="2590" y="16104"/>
                  </a:cubicBezTo>
                  <a:cubicBezTo>
                    <a:pt x="5308" y="16540"/>
                    <a:pt x="7924" y="16873"/>
                    <a:pt x="10411" y="17155"/>
                  </a:cubicBezTo>
                  <a:lnTo>
                    <a:pt x="10950" y="17206"/>
                  </a:lnTo>
                  <a:cubicBezTo>
                    <a:pt x="14668" y="17591"/>
                    <a:pt x="18155" y="17822"/>
                    <a:pt x="21360" y="17899"/>
                  </a:cubicBezTo>
                  <a:cubicBezTo>
                    <a:pt x="21540" y="17899"/>
                    <a:pt x="21719" y="17924"/>
                    <a:pt x="21899" y="17924"/>
                  </a:cubicBezTo>
                  <a:cubicBezTo>
                    <a:pt x="22641" y="17941"/>
                    <a:pt x="23382" y="17949"/>
                    <a:pt x="24124" y="17949"/>
                  </a:cubicBezTo>
                  <a:cubicBezTo>
                    <a:pt x="26843" y="17949"/>
                    <a:pt x="29559" y="17838"/>
                    <a:pt x="32258" y="17617"/>
                  </a:cubicBezTo>
                  <a:cubicBezTo>
                    <a:pt x="32438" y="17591"/>
                    <a:pt x="32643" y="17591"/>
                    <a:pt x="32822" y="17565"/>
                  </a:cubicBezTo>
                  <a:cubicBezTo>
                    <a:pt x="36336" y="17258"/>
                    <a:pt x="39823" y="16694"/>
                    <a:pt x="43259" y="15873"/>
                  </a:cubicBezTo>
                  <a:lnTo>
                    <a:pt x="43772" y="15745"/>
                  </a:lnTo>
                  <a:cubicBezTo>
                    <a:pt x="47080" y="14924"/>
                    <a:pt x="50285" y="13745"/>
                    <a:pt x="53311" y="12206"/>
                  </a:cubicBezTo>
                  <a:cubicBezTo>
                    <a:pt x="53465" y="12129"/>
                    <a:pt x="53644" y="12052"/>
                    <a:pt x="53798" y="11975"/>
                  </a:cubicBezTo>
                  <a:cubicBezTo>
                    <a:pt x="56080" y="10770"/>
                    <a:pt x="58183" y="9283"/>
                    <a:pt x="60055" y="7514"/>
                  </a:cubicBezTo>
                  <a:cubicBezTo>
                    <a:pt x="60209" y="7360"/>
                    <a:pt x="60362" y="7232"/>
                    <a:pt x="60491" y="7103"/>
                  </a:cubicBezTo>
                  <a:cubicBezTo>
                    <a:pt x="60568" y="7001"/>
                    <a:pt x="60645" y="6924"/>
                    <a:pt x="60721" y="6847"/>
                  </a:cubicBezTo>
                  <a:cubicBezTo>
                    <a:pt x="60414" y="4154"/>
                    <a:pt x="60260" y="2257"/>
                    <a:pt x="600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6"/>
            <p:cNvSpPr/>
            <p:nvPr/>
          </p:nvSpPr>
          <p:spPr>
            <a:xfrm>
              <a:off x="3116025" y="4286425"/>
              <a:ext cx="41700" cy="118600"/>
            </a:xfrm>
            <a:custGeom>
              <a:avLst/>
              <a:gdLst/>
              <a:ahLst/>
              <a:cxnLst/>
              <a:rect l="l" t="t" r="r" b="b"/>
              <a:pathLst>
                <a:path w="1668" h="4744" extrusionOk="0">
                  <a:moveTo>
                    <a:pt x="1129" y="0"/>
                  </a:moveTo>
                  <a:cubicBezTo>
                    <a:pt x="821" y="1564"/>
                    <a:pt x="462" y="3128"/>
                    <a:pt x="1" y="4667"/>
                  </a:cubicBezTo>
                  <a:cubicBezTo>
                    <a:pt x="180" y="4718"/>
                    <a:pt x="360" y="4744"/>
                    <a:pt x="539" y="4744"/>
                  </a:cubicBezTo>
                  <a:cubicBezTo>
                    <a:pt x="1001" y="3205"/>
                    <a:pt x="1360" y="1641"/>
                    <a:pt x="1667" y="77"/>
                  </a:cubicBezTo>
                  <a:cubicBezTo>
                    <a:pt x="1488" y="26"/>
                    <a:pt x="1308" y="26"/>
                    <a:pt x="1129" y="0"/>
                  </a:cubicBezTo>
                  <a:close/>
                </a:path>
              </a:pathLst>
            </a:custGeom>
            <a:solidFill>
              <a:srgbClr val="BCB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6"/>
            <p:cNvSpPr/>
            <p:nvPr/>
          </p:nvSpPr>
          <p:spPr>
            <a:xfrm>
              <a:off x="3325025" y="4306275"/>
              <a:ext cx="30775" cy="126325"/>
            </a:xfrm>
            <a:custGeom>
              <a:avLst/>
              <a:gdLst/>
              <a:ahLst/>
              <a:cxnLst/>
              <a:rect l="l" t="t" r="r" b="b"/>
              <a:pathLst>
                <a:path w="1231" h="5053" extrusionOk="0">
                  <a:moveTo>
                    <a:pt x="692" y="1"/>
                  </a:moveTo>
                  <a:cubicBezTo>
                    <a:pt x="410" y="1668"/>
                    <a:pt x="180" y="3334"/>
                    <a:pt x="0" y="5001"/>
                  </a:cubicBezTo>
                  <a:lnTo>
                    <a:pt x="539" y="5052"/>
                  </a:lnTo>
                  <a:cubicBezTo>
                    <a:pt x="718" y="3386"/>
                    <a:pt x="949" y="1719"/>
                    <a:pt x="1231" y="52"/>
                  </a:cubicBezTo>
                  <a:cubicBezTo>
                    <a:pt x="1051" y="27"/>
                    <a:pt x="872" y="27"/>
                    <a:pt x="692" y="1"/>
                  </a:cubicBezTo>
                  <a:close/>
                </a:path>
              </a:pathLst>
            </a:custGeom>
            <a:solidFill>
              <a:srgbClr val="BCB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6"/>
            <p:cNvSpPr/>
            <p:nvPr/>
          </p:nvSpPr>
          <p:spPr>
            <a:xfrm>
              <a:off x="3596825" y="4314625"/>
              <a:ext cx="15400" cy="135925"/>
            </a:xfrm>
            <a:custGeom>
              <a:avLst/>
              <a:gdLst/>
              <a:ahLst/>
              <a:cxnLst/>
              <a:rect l="l" t="t" r="r" b="b"/>
              <a:pathLst>
                <a:path w="616" h="5437" extrusionOk="0">
                  <a:moveTo>
                    <a:pt x="52" y="0"/>
                  </a:moveTo>
                  <a:cubicBezTo>
                    <a:pt x="0" y="1821"/>
                    <a:pt x="26" y="3616"/>
                    <a:pt x="77" y="5436"/>
                  </a:cubicBezTo>
                  <a:lnTo>
                    <a:pt x="616" y="5436"/>
                  </a:lnTo>
                  <a:cubicBezTo>
                    <a:pt x="565" y="3641"/>
                    <a:pt x="539" y="1821"/>
                    <a:pt x="590" y="0"/>
                  </a:cubicBezTo>
                  <a:close/>
                </a:path>
              </a:pathLst>
            </a:custGeom>
            <a:solidFill>
              <a:srgbClr val="BCB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6"/>
            <p:cNvSpPr/>
            <p:nvPr/>
          </p:nvSpPr>
          <p:spPr>
            <a:xfrm>
              <a:off x="3843000" y="4299875"/>
              <a:ext cx="42325" cy="143625"/>
            </a:xfrm>
            <a:custGeom>
              <a:avLst/>
              <a:gdLst/>
              <a:ahLst/>
              <a:cxnLst/>
              <a:rect l="l" t="t" r="r" b="b"/>
              <a:pathLst>
                <a:path w="1693" h="5745" extrusionOk="0">
                  <a:moveTo>
                    <a:pt x="539" y="0"/>
                  </a:moveTo>
                  <a:lnTo>
                    <a:pt x="0" y="52"/>
                  </a:lnTo>
                  <a:cubicBezTo>
                    <a:pt x="257" y="1283"/>
                    <a:pt x="513" y="2513"/>
                    <a:pt x="769" y="3744"/>
                  </a:cubicBezTo>
                  <a:cubicBezTo>
                    <a:pt x="872" y="4308"/>
                    <a:pt x="898" y="5103"/>
                    <a:pt x="1128" y="5744"/>
                  </a:cubicBezTo>
                  <a:cubicBezTo>
                    <a:pt x="1308" y="5719"/>
                    <a:pt x="1487" y="5693"/>
                    <a:pt x="1692" y="5693"/>
                  </a:cubicBezTo>
                  <a:cubicBezTo>
                    <a:pt x="1308" y="4898"/>
                    <a:pt x="1231" y="3411"/>
                    <a:pt x="1128" y="2821"/>
                  </a:cubicBezTo>
                  <a:lnTo>
                    <a:pt x="539" y="0"/>
                  </a:lnTo>
                  <a:close/>
                </a:path>
              </a:pathLst>
            </a:custGeom>
            <a:solidFill>
              <a:srgbClr val="BCB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6"/>
            <p:cNvSpPr/>
            <p:nvPr/>
          </p:nvSpPr>
          <p:spPr>
            <a:xfrm>
              <a:off x="4097500" y="4253075"/>
              <a:ext cx="61550" cy="146200"/>
            </a:xfrm>
            <a:custGeom>
              <a:avLst/>
              <a:gdLst/>
              <a:ahLst/>
              <a:cxnLst/>
              <a:rect l="l" t="t" r="r" b="b"/>
              <a:pathLst>
                <a:path w="2462" h="5848" extrusionOk="0">
                  <a:moveTo>
                    <a:pt x="513" y="1"/>
                  </a:moveTo>
                  <a:cubicBezTo>
                    <a:pt x="333" y="52"/>
                    <a:pt x="180" y="78"/>
                    <a:pt x="0" y="129"/>
                  </a:cubicBezTo>
                  <a:cubicBezTo>
                    <a:pt x="718" y="2001"/>
                    <a:pt x="1385" y="3924"/>
                    <a:pt x="1949" y="5847"/>
                  </a:cubicBezTo>
                  <a:lnTo>
                    <a:pt x="2462" y="5719"/>
                  </a:lnTo>
                  <a:cubicBezTo>
                    <a:pt x="1898" y="3796"/>
                    <a:pt x="1257" y="1872"/>
                    <a:pt x="513" y="1"/>
                  </a:cubicBezTo>
                  <a:close/>
                </a:path>
              </a:pathLst>
            </a:custGeom>
            <a:solidFill>
              <a:srgbClr val="BCB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6"/>
            <p:cNvSpPr/>
            <p:nvPr/>
          </p:nvSpPr>
          <p:spPr>
            <a:xfrm>
              <a:off x="4341100" y="4160775"/>
              <a:ext cx="67975" cy="146825"/>
            </a:xfrm>
            <a:custGeom>
              <a:avLst/>
              <a:gdLst/>
              <a:ahLst/>
              <a:cxnLst/>
              <a:rect l="l" t="t" r="r" b="b"/>
              <a:pathLst>
                <a:path w="2719" h="5873" extrusionOk="0">
                  <a:moveTo>
                    <a:pt x="462" y="0"/>
                  </a:moveTo>
                  <a:cubicBezTo>
                    <a:pt x="308" y="77"/>
                    <a:pt x="154" y="180"/>
                    <a:pt x="0" y="257"/>
                  </a:cubicBezTo>
                  <a:cubicBezTo>
                    <a:pt x="667" y="2154"/>
                    <a:pt x="1436" y="4026"/>
                    <a:pt x="2257" y="5872"/>
                  </a:cubicBezTo>
                  <a:cubicBezTo>
                    <a:pt x="2411" y="5795"/>
                    <a:pt x="2564" y="5718"/>
                    <a:pt x="2718" y="5641"/>
                  </a:cubicBezTo>
                  <a:cubicBezTo>
                    <a:pt x="1898" y="3795"/>
                    <a:pt x="1154" y="1898"/>
                    <a:pt x="462" y="0"/>
                  </a:cubicBezTo>
                  <a:close/>
                </a:path>
              </a:pathLst>
            </a:custGeom>
            <a:solidFill>
              <a:srgbClr val="BCB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6"/>
            <p:cNvSpPr/>
            <p:nvPr/>
          </p:nvSpPr>
          <p:spPr>
            <a:xfrm>
              <a:off x="4503275" y="4053075"/>
              <a:ext cx="73100" cy="137200"/>
            </a:xfrm>
            <a:custGeom>
              <a:avLst/>
              <a:gdLst/>
              <a:ahLst/>
              <a:cxnLst/>
              <a:rect l="l" t="t" r="r" b="b"/>
              <a:pathLst>
                <a:path w="2924" h="5488" extrusionOk="0">
                  <a:moveTo>
                    <a:pt x="411" y="0"/>
                  </a:moveTo>
                  <a:cubicBezTo>
                    <a:pt x="283" y="128"/>
                    <a:pt x="155" y="231"/>
                    <a:pt x="1" y="359"/>
                  </a:cubicBezTo>
                  <a:cubicBezTo>
                    <a:pt x="796" y="2103"/>
                    <a:pt x="1821" y="3718"/>
                    <a:pt x="2514" y="5488"/>
                  </a:cubicBezTo>
                  <a:lnTo>
                    <a:pt x="2924" y="5077"/>
                  </a:lnTo>
                  <a:cubicBezTo>
                    <a:pt x="2206" y="3334"/>
                    <a:pt x="1180" y="1718"/>
                    <a:pt x="411" y="0"/>
                  </a:cubicBezTo>
                  <a:close/>
                </a:path>
              </a:pathLst>
            </a:custGeom>
            <a:solidFill>
              <a:srgbClr val="BCB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7706860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23"/>
        <p:cNvGrpSpPr/>
        <p:nvPr/>
      </p:nvGrpSpPr>
      <p:grpSpPr>
        <a:xfrm>
          <a:off x="0" y="0"/>
          <a:ext cx="0" cy="0"/>
          <a:chOff x="0" y="0"/>
          <a:chExt cx="0" cy="0"/>
        </a:xfrm>
      </p:grpSpPr>
      <p:sp>
        <p:nvSpPr>
          <p:cNvPr id="724" name="Google Shape;724;p36"/>
          <p:cNvSpPr txBox="1">
            <a:spLocks noGrp="1"/>
          </p:cNvSpPr>
          <p:nvPr>
            <p:ph type="ctrTitle"/>
          </p:nvPr>
        </p:nvSpPr>
        <p:spPr>
          <a:xfrm>
            <a:off x="470616" y="139300"/>
            <a:ext cx="7509600" cy="12000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US" sz="4000" dirty="0"/>
              <a:t>RESEARCH METHODOLOGY</a:t>
            </a:r>
            <a:endParaRPr sz="4000" dirty="0"/>
          </a:p>
        </p:txBody>
      </p:sp>
      <p:sp>
        <p:nvSpPr>
          <p:cNvPr id="725" name="Google Shape;725;p36"/>
          <p:cNvSpPr txBox="1">
            <a:spLocks noGrp="1"/>
          </p:cNvSpPr>
          <p:nvPr>
            <p:ph type="subTitle" idx="1"/>
          </p:nvPr>
        </p:nvSpPr>
        <p:spPr>
          <a:xfrm>
            <a:off x="158887" y="961023"/>
            <a:ext cx="6181788" cy="2469000"/>
          </a:xfrm>
          <a:prstGeom prst="rect">
            <a:avLst/>
          </a:prstGeom>
        </p:spPr>
        <p:txBody>
          <a:bodyPr spcFirstLastPara="1" wrap="square" lIns="91425" tIns="91425" rIns="91425" bIns="91425" anchor="t" anchorCtr="0">
            <a:noAutofit/>
          </a:bodyPr>
          <a:lstStyle/>
          <a:p>
            <a:endParaRPr lang="en-IN" sz="1800" dirty="0">
              <a:solidFill>
                <a:schemeClr val="tx2">
                  <a:lumMod val="10000"/>
                </a:schemeClr>
              </a:solidFill>
              <a:effectLst/>
              <a:latin typeface="Times New Roman" panose="02020603050405020304" pitchFamily="18" charset="0"/>
              <a:ea typeface="Times New Roman" panose="02020603050405020304" pitchFamily="18" charset="0"/>
            </a:endParaRPr>
          </a:p>
          <a:p>
            <a:pPr marL="342900" lvl="0" indent="-342900">
              <a:spcBef>
                <a:spcPts val="460"/>
              </a:spcBef>
              <a:spcAft>
                <a:spcPts val="0"/>
              </a:spcAft>
              <a:buSzPts val="1200"/>
              <a:buFont typeface="Wingdings" pitchFamily="2" charset="2"/>
              <a:buChar char=""/>
              <a:tabLst>
                <a:tab pos="457200" algn="l"/>
                <a:tab pos="546735" algn="l"/>
              </a:tabLst>
            </a:pPr>
            <a:r>
              <a:rPr lang="en-US" sz="1800" b="1" dirty="0">
                <a:solidFill>
                  <a:schemeClr val="tx2">
                    <a:lumMod val="10000"/>
                  </a:schemeClr>
                </a:solidFill>
                <a:effectLst/>
                <a:latin typeface="Times New Roman" panose="02020603050405020304" pitchFamily="18" charset="0"/>
                <a:ea typeface="Wingdings" pitchFamily="2" charset="2"/>
                <a:cs typeface="Wingdings" pitchFamily="2" charset="2"/>
              </a:rPr>
              <a:t>RESEARCH</a:t>
            </a:r>
            <a:r>
              <a:rPr lang="en-US" sz="1800" b="1" spc="-5" dirty="0">
                <a:solidFill>
                  <a:schemeClr val="tx2">
                    <a:lumMod val="10000"/>
                  </a:schemeClr>
                </a:solidFill>
                <a:effectLst/>
                <a:latin typeface="Times New Roman" panose="02020603050405020304" pitchFamily="18" charset="0"/>
                <a:ea typeface="Wingdings" pitchFamily="2" charset="2"/>
                <a:cs typeface="Wingdings" pitchFamily="2" charset="2"/>
              </a:rPr>
              <a:t> </a:t>
            </a:r>
            <a:r>
              <a:rPr lang="en-US" sz="1800" b="1" dirty="0">
                <a:solidFill>
                  <a:schemeClr val="tx2">
                    <a:lumMod val="10000"/>
                  </a:schemeClr>
                </a:solidFill>
                <a:effectLst/>
                <a:latin typeface="Times New Roman" panose="02020603050405020304" pitchFamily="18" charset="0"/>
                <a:ea typeface="Wingdings" pitchFamily="2" charset="2"/>
                <a:cs typeface="Wingdings" pitchFamily="2" charset="2"/>
              </a:rPr>
              <a:t>DESIGN</a:t>
            </a:r>
            <a:endParaRPr lang="en-IN" sz="1800" b="1" dirty="0">
              <a:solidFill>
                <a:schemeClr val="tx2">
                  <a:lumMod val="10000"/>
                </a:schemeClr>
              </a:solidFill>
              <a:effectLst/>
              <a:latin typeface="Times New Roman" panose="02020603050405020304" pitchFamily="18" charset="0"/>
              <a:ea typeface="Wingdings" pitchFamily="2" charset="2"/>
              <a:cs typeface="Wingdings" pitchFamily="2" charset="2"/>
            </a:endParaRPr>
          </a:p>
          <a:p>
            <a:pPr>
              <a:spcBef>
                <a:spcPts val="30"/>
              </a:spcBef>
            </a:pPr>
            <a:r>
              <a:rPr lang="en-US" sz="1800" b="1" dirty="0">
                <a:solidFill>
                  <a:schemeClr val="tx2">
                    <a:lumMod val="10000"/>
                  </a:schemeClr>
                </a:solidFill>
                <a:effectLst/>
                <a:latin typeface="Times New Roman" panose="02020603050405020304" pitchFamily="18" charset="0"/>
                <a:ea typeface="Times New Roman" panose="02020603050405020304" pitchFamily="18" charset="0"/>
              </a:rPr>
              <a:t> </a:t>
            </a:r>
            <a:endParaRPr lang="en-IN" sz="1800" dirty="0">
              <a:solidFill>
                <a:schemeClr val="tx2">
                  <a:lumMod val="10000"/>
                </a:schemeClr>
              </a:solidFill>
              <a:effectLst/>
              <a:latin typeface="Times New Roman" panose="02020603050405020304" pitchFamily="18" charset="0"/>
              <a:ea typeface="Times New Roman" panose="02020603050405020304" pitchFamily="18" charset="0"/>
            </a:endParaRPr>
          </a:p>
          <a:p>
            <a:pPr marL="88900" marR="375285">
              <a:spcAft>
                <a:spcPts val="0"/>
              </a:spcAft>
            </a:pPr>
            <a:r>
              <a:rPr lang="en-US" sz="1800" dirty="0">
                <a:solidFill>
                  <a:schemeClr val="tx2">
                    <a:lumMod val="10000"/>
                  </a:schemeClr>
                </a:solidFill>
                <a:effectLst/>
                <a:latin typeface="Times New Roman" panose="02020603050405020304" pitchFamily="18" charset="0"/>
                <a:ea typeface="Times New Roman" panose="02020603050405020304" pitchFamily="18" charset="0"/>
              </a:rPr>
              <a:t>The research design is the conceptual framework around which the survey is undertaken. Here a part of the research undertaken is a </a:t>
            </a:r>
            <a:r>
              <a:rPr lang="en-US" sz="1800" b="1" dirty="0">
                <a:solidFill>
                  <a:schemeClr val="tx2">
                    <a:lumMod val="10000"/>
                  </a:schemeClr>
                </a:solidFill>
                <a:effectLst/>
                <a:latin typeface="Times New Roman" panose="02020603050405020304" pitchFamily="18" charset="0"/>
                <a:ea typeface="Times New Roman" panose="02020603050405020304" pitchFamily="18" charset="0"/>
              </a:rPr>
              <a:t>Exploratory Research </a:t>
            </a:r>
            <a:r>
              <a:rPr lang="en-US" sz="1800" dirty="0">
                <a:solidFill>
                  <a:schemeClr val="tx2">
                    <a:lumMod val="10000"/>
                  </a:schemeClr>
                </a:solidFill>
                <a:effectLst/>
                <a:latin typeface="Times New Roman" panose="02020603050405020304" pitchFamily="18" charset="0"/>
                <a:ea typeface="Times New Roman" panose="02020603050405020304" pitchFamily="18" charset="0"/>
              </a:rPr>
              <a:t>as it is describing the perception of the respondents.  </a:t>
            </a:r>
            <a:endParaRPr lang="en-IN" sz="1800" dirty="0">
              <a:solidFill>
                <a:schemeClr val="tx2">
                  <a:lumMod val="10000"/>
                </a:schemeClr>
              </a:solidFill>
              <a:effectLst/>
              <a:latin typeface="Times New Roman" panose="02020603050405020304" pitchFamily="18" charset="0"/>
              <a:ea typeface="Times New Roman" panose="02020603050405020304" pitchFamily="18" charset="0"/>
            </a:endParaRPr>
          </a:p>
          <a:p>
            <a:pPr marL="342900" lvl="0" indent="-342900">
              <a:buSzPts val="1200"/>
              <a:buFont typeface="Wingdings" pitchFamily="2" charset="2"/>
              <a:buChar char=""/>
              <a:tabLst>
                <a:tab pos="457200" algn="l"/>
                <a:tab pos="546735" algn="l"/>
              </a:tabLst>
            </a:pPr>
            <a:r>
              <a:rPr lang="en-US" sz="1800" b="1" dirty="0">
                <a:solidFill>
                  <a:schemeClr val="tx2">
                    <a:lumMod val="10000"/>
                  </a:schemeClr>
                </a:solidFill>
                <a:effectLst/>
                <a:latin typeface="Times New Roman" panose="02020603050405020304" pitchFamily="18" charset="0"/>
                <a:ea typeface="Wingdings" pitchFamily="2" charset="2"/>
                <a:cs typeface="Wingdings" pitchFamily="2" charset="2"/>
              </a:rPr>
              <a:t>SAMPLE</a:t>
            </a:r>
            <a:r>
              <a:rPr lang="en-US" sz="1800" b="1" spc="-5" dirty="0">
                <a:solidFill>
                  <a:schemeClr val="tx2">
                    <a:lumMod val="10000"/>
                  </a:schemeClr>
                </a:solidFill>
                <a:effectLst/>
                <a:latin typeface="Times New Roman" panose="02020603050405020304" pitchFamily="18" charset="0"/>
                <a:ea typeface="Wingdings" pitchFamily="2" charset="2"/>
                <a:cs typeface="Wingdings" pitchFamily="2" charset="2"/>
              </a:rPr>
              <a:t> </a:t>
            </a:r>
            <a:r>
              <a:rPr lang="en-US" sz="1800" b="1" dirty="0">
                <a:solidFill>
                  <a:schemeClr val="tx2">
                    <a:lumMod val="10000"/>
                  </a:schemeClr>
                </a:solidFill>
                <a:effectLst/>
                <a:latin typeface="Times New Roman" panose="02020603050405020304" pitchFamily="18" charset="0"/>
                <a:ea typeface="Wingdings" pitchFamily="2" charset="2"/>
                <a:cs typeface="Wingdings" pitchFamily="2" charset="2"/>
              </a:rPr>
              <a:t>SIZE</a:t>
            </a:r>
            <a:endParaRPr lang="en-IN" sz="1800" b="1" dirty="0">
              <a:solidFill>
                <a:schemeClr val="tx2">
                  <a:lumMod val="10000"/>
                </a:schemeClr>
              </a:solidFill>
              <a:effectLst/>
              <a:latin typeface="Times New Roman" panose="02020603050405020304" pitchFamily="18" charset="0"/>
              <a:ea typeface="Wingdings" pitchFamily="2" charset="2"/>
              <a:cs typeface="Wingdings" pitchFamily="2" charset="2"/>
            </a:endParaRPr>
          </a:p>
          <a:p>
            <a:pPr>
              <a:spcBef>
                <a:spcPts val="45"/>
              </a:spcBef>
            </a:pPr>
            <a:r>
              <a:rPr lang="en-US" sz="1800" b="1" dirty="0">
                <a:solidFill>
                  <a:schemeClr val="tx2">
                    <a:lumMod val="10000"/>
                  </a:schemeClr>
                </a:solidFill>
                <a:effectLst/>
                <a:latin typeface="Times New Roman" panose="02020603050405020304" pitchFamily="18" charset="0"/>
                <a:ea typeface="Times New Roman" panose="02020603050405020304" pitchFamily="18" charset="0"/>
              </a:rPr>
              <a:t> </a:t>
            </a:r>
            <a:endParaRPr lang="en-IN" sz="1800" dirty="0">
              <a:solidFill>
                <a:schemeClr val="tx2">
                  <a:lumMod val="10000"/>
                </a:schemeClr>
              </a:solidFill>
              <a:effectLst/>
              <a:latin typeface="Times New Roman" panose="02020603050405020304" pitchFamily="18" charset="0"/>
              <a:ea typeface="Times New Roman" panose="02020603050405020304" pitchFamily="18" charset="0"/>
            </a:endParaRPr>
          </a:p>
          <a:p>
            <a:pPr marL="88900" marR="231775">
              <a:lnSpc>
                <a:spcPct val="98000"/>
              </a:lnSpc>
              <a:spcAft>
                <a:spcPts val="0"/>
              </a:spcAft>
            </a:pPr>
            <a:r>
              <a:rPr lang="en-US" sz="1800" dirty="0">
                <a:solidFill>
                  <a:schemeClr val="tx2">
                    <a:lumMod val="10000"/>
                  </a:schemeClr>
                </a:solidFill>
                <a:effectLst/>
                <a:latin typeface="Times New Roman" panose="02020603050405020304" pitchFamily="18" charset="0"/>
                <a:ea typeface="Times New Roman" panose="02020603050405020304" pitchFamily="18" charset="0"/>
              </a:rPr>
              <a:t>The Sample Size is </a:t>
            </a:r>
            <a:r>
              <a:rPr lang="en-US" sz="1800" b="1" dirty="0">
                <a:solidFill>
                  <a:schemeClr val="tx2">
                    <a:lumMod val="10000"/>
                  </a:schemeClr>
                </a:solidFill>
                <a:latin typeface="Times New Roman" panose="02020603050405020304" pitchFamily="18" charset="0"/>
                <a:ea typeface="Times New Roman" panose="02020603050405020304" pitchFamily="18" charset="0"/>
              </a:rPr>
              <a:t>6120</a:t>
            </a:r>
            <a:r>
              <a:rPr lang="en-US" sz="1800" dirty="0">
                <a:solidFill>
                  <a:schemeClr val="tx2">
                    <a:lumMod val="10000"/>
                  </a:schemeClr>
                </a:solidFill>
                <a:effectLst/>
                <a:latin typeface="Times New Roman" panose="02020603050405020304" pitchFamily="18" charset="0"/>
                <a:ea typeface="Times New Roman" panose="02020603050405020304" pitchFamily="18" charset="0"/>
              </a:rPr>
              <a:t>. Data has been collected and </a:t>
            </a:r>
            <a:r>
              <a:rPr lang="en-US" sz="1800" dirty="0" err="1">
                <a:solidFill>
                  <a:schemeClr val="tx2">
                    <a:lumMod val="10000"/>
                  </a:schemeClr>
                </a:solidFill>
                <a:effectLst/>
                <a:latin typeface="Times New Roman" panose="02020603050405020304" pitchFamily="18" charset="0"/>
                <a:ea typeface="Times New Roman" panose="02020603050405020304" pitchFamily="18" charset="0"/>
              </a:rPr>
              <a:t>analysed</a:t>
            </a:r>
            <a:r>
              <a:rPr lang="en-US" sz="1800" dirty="0">
                <a:solidFill>
                  <a:schemeClr val="tx2">
                    <a:lumMod val="10000"/>
                  </a:schemeClr>
                </a:solidFill>
                <a:effectLst/>
                <a:latin typeface="Times New Roman" panose="02020603050405020304" pitchFamily="18" charset="0"/>
                <a:ea typeface="Times New Roman" panose="02020603050405020304" pitchFamily="18" charset="0"/>
              </a:rPr>
              <a:t> on the basis of the responses. The research was conducted with an aim of getting respondents from all across </a:t>
            </a:r>
            <a:r>
              <a:rPr lang="en-US" sz="1800" dirty="0">
                <a:solidFill>
                  <a:schemeClr val="tx2">
                    <a:lumMod val="10000"/>
                  </a:schemeClr>
                </a:solidFill>
                <a:latin typeface="Times New Roman" panose="02020603050405020304" pitchFamily="18" charset="0"/>
                <a:ea typeface="Times New Roman" panose="02020603050405020304" pitchFamily="18" charset="0"/>
              </a:rPr>
              <a:t>the world.</a:t>
            </a:r>
            <a:endParaRPr lang="en-IN" sz="1800" dirty="0">
              <a:solidFill>
                <a:schemeClr val="tx2">
                  <a:lumMod val="10000"/>
                </a:schemeClr>
              </a:solidFill>
              <a:effectLst/>
              <a:latin typeface="Times New Roman" panose="02020603050405020304" pitchFamily="18" charset="0"/>
              <a:ea typeface="Times New Roman" panose="02020603050405020304" pitchFamily="18" charset="0"/>
            </a:endParaRPr>
          </a:p>
          <a:p>
            <a:endParaRPr lang="en-IN" sz="1800" dirty="0">
              <a:solidFill>
                <a:schemeClr val="tx2">
                  <a:lumMod val="10000"/>
                </a:schemeClr>
              </a:solidFill>
              <a:effectLst/>
              <a:latin typeface="Georgia" panose="02040502050405020303" pitchFamily="18" charset="0"/>
              <a:ea typeface="Wingdings" pitchFamily="2" charset="2"/>
              <a:cs typeface="Wingdings" pitchFamily="2" charset="2"/>
            </a:endParaRPr>
          </a:p>
          <a:p>
            <a:pPr marL="0" indent="0"/>
            <a:endParaRPr dirty="0">
              <a:solidFill>
                <a:schemeClr val="tx2">
                  <a:lumMod val="10000"/>
                </a:schemeClr>
              </a:solidFill>
              <a:latin typeface="Georgia" panose="02040502050405020303" pitchFamily="18" charset="0"/>
              <a:ea typeface="Roboto Medium"/>
              <a:cs typeface="Roboto Medium"/>
              <a:sym typeface="Roboto Medium"/>
            </a:endParaRPr>
          </a:p>
        </p:txBody>
      </p:sp>
      <p:grpSp>
        <p:nvGrpSpPr>
          <p:cNvPr id="726" name="Google Shape;726;p36"/>
          <p:cNvGrpSpPr/>
          <p:nvPr/>
        </p:nvGrpSpPr>
        <p:grpSpPr>
          <a:xfrm flipH="1">
            <a:off x="5723163" y="2196178"/>
            <a:ext cx="3268941" cy="2808541"/>
            <a:chOff x="840900" y="237975"/>
            <a:chExt cx="6202925" cy="5329300"/>
          </a:xfrm>
        </p:grpSpPr>
        <p:sp>
          <p:nvSpPr>
            <p:cNvPr id="727" name="Google Shape;727;p36"/>
            <p:cNvSpPr/>
            <p:nvPr/>
          </p:nvSpPr>
          <p:spPr>
            <a:xfrm>
              <a:off x="4625850" y="391300"/>
              <a:ext cx="604425" cy="293025"/>
            </a:xfrm>
            <a:custGeom>
              <a:avLst/>
              <a:gdLst/>
              <a:ahLst/>
              <a:cxnLst/>
              <a:rect l="l" t="t" r="r" b="b"/>
              <a:pathLst>
                <a:path w="24177" h="11721" extrusionOk="0">
                  <a:moveTo>
                    <a:pt x="10563" y="1"/>
                  </a:moveTo>
                  <a:cubicBezTo>
                    <a:pt x="4216" y="1"/>
                    <a:pt x="5380" y="7771"/>
                    <a:pt x="5380" y="7771"/>
                  </a:cubicBezTo>
                  <a:cubicBezTo>
                    <a:pt x="5380" y="7771"/>
                    <a:pt x="4853" y="7659"/>
                    <a:pt x="4133" y="7659"/>
                  </a:cubicBezTo>
                  <a:cubicBezTo>
                    <a:pt x="2539" y="7659"/>
                    <a:pt x="0" y="8206"/>
                    <a:pt x="124" y="11720"/>
                  </a:cubicBezTo>
                  <a:lnTo>
                    <a:pt x="24176" y="11720"/>
                  </a:lnTo>
                  <a:cubicBezTo>
                    <a:pt x="24176" y="11720"/>
                    <a:pt x="23264" y="6298"/>
                    <a:pt x="19990" y="6298"/>
                  </a:cubicBezTo>
                  <a:cubicBezTo>
                    <a:pt x="19384" y="6298"/>
                    <a:pt x="18697" y="6484"/>
                    <a:pt x="17920" y="6925"/>
                  </a:cubicBezTo>
                  <a:cubicBezTo>
                    <a:pt x="17920" y="6925"/>
                    <a:pt x="17150" y="104"/>
                    <a:pt x="10688" y="2"/>
                  </a:cubicBezTo>
                  <a:cubicBezTo>
                    <a:pt x="10646" y="1"/>
                    <a:pt x="10605" y="1"/>
                    <a:pt x="105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6"/>
            <p:cNvSpPr/>
            <p:nvPr/>
          </p:nvSpPr>
          <p:spPr>
            <a:xfrm>
              <a:off x="5573850" y="1399700"/>
              <a:ext cx="1037250" cy="376350"/>
            </a:xfrm>
            <a:custGeom>
              <a:avLst/>
              <a:gdLst/>
              <a:ahLst/>
              <a:cxnLst/>
              <a:rect l="l" t="t" r="r" b="b"/>
              <a:pathLst>
                <a:path w="41490" h="15054" extrusionOk="0">
                  <a:moveTo>
                    <a:pt x="27939" y="0"/>
                  </a:moveTo>
                  <a:cubicBezTo>
                    <a:pt x="27909" y="0"/>
                    <a:pt x="27878" y="1"/>
                    <a:pt x="27848" y="1"/>
                  </a:cubicBezTo>
                  <a:cubicBezTo>
                    <a:pt x="21848" y="104"/>
                    <a:pt x="21668" y="9976"/>
                    <a:pt x="21668" y="9976"/>
                  </a:cubicBezTo>
                  <a:cubicBezTo>
                    <a:pt x="21668" y="9976"/>
                    <a:pt x="20076" y="2061"/>
                    <a:pt x="14578" y="2061"/>
                  </a:cubicBezTo>
                  <a:cubicBezTo>
                    <a:pt x="14239" y="2061"/>
                    <a:pt x="13884" y="2091"/>
                    <a:pt x="13514" y="2155"/>
                  </a:cubicBezTo>
                  <a:cubicBezTo>
                    <a:pt x="7180" y="3258"/>
                    <a:pt x="6514" y="11566"/>
                    <a:pt x="6514" y="11566"/>
                  </a:cubicBezTo>
                  <a:cubicBezTo>
                    <a:pt x="5626" y="11157"/>
                    <a:pt x="4852" y="10987"/>
                    <a:pt x="4179" y="10987"/>
                  </a:cubicBezTo>
                  <a:cubicBezTo>
                    <a:pt x="885" y="10987"/>
                    <a:pt x="1" y="15053"/>
                    <a:pt x="1" y="15053"/>
                  </a:cubicBezTo>
                  <a:lnTo>
                    <a:pt x="41490" y="15053"/>
                  </a:lnTo>
                  <a:cubicBezTo>
                    <a:pt x="40952" y="10130"/>
                    <a:pt x="35413" y="10079"/>
                    <a:pt x="35413" y="10079"/>
                  </a:cubicBezTo>
                  <a:cubicBezTo>
                    <a:pt x="35413" y="10079"/>
                    <a:pt x="33890" y="0"/>
                    <a:pt x="279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6"/>
            <p:cNvSpPr/>
            <p:nvPr/>
          </p:nvSpPr>
          <p:spPr>
            <a:xfrm>
              <a:off x="1075500" y="2036150"/>
              <a:ext cx="5968325" cy="3431575"/>
            </a:xfrm>
            <a:custGeom>
              <a:avLst/>
              <a:gdLst/>
              <a:ahLst/>
              <a:cxnLst/>
              <a:rect l="l" t="t" r="r" b="b"/>
              <a:pathLst>
                <a:path w="238733" h="137263" extrusionOk="0">
                  <a:moveTo>
                    <a:pt x="165288" y="0"/>
                  </a:moveTo>
                  <a:cubicBezTo>
                    <a:pt x="134041" y="0"/>
                    <a:pt x="103777" y="17161"/>
                    <a:pt x="103777" y="17161"/>
                  </a:cubicBezTo>
                  <a:cubicBezTo>
                    <a:pt x="86716" y="11288"/>
                    <a:pt x="71595" y="8684"/>
                    <a:pt x="58602" y="8684"/>
                  </a:cubicBezTo>
                  <a:cubicBezTo>
                    <a:pt x="19806" y="8684"/>
                    <a:pt x="0" y="31900"/>
                    <a:pt x="4284" y="60599"/>
                  </a:cubicBezTo>
                  <a:cubicBezTo>
                    <a:pt x="9733" y="97080"/>
                    <a:pt x="49688" y="137262"/>
                    <a:pt x="99077" y="137262"/>
                  </a:cubicBezTo>
                  <a:cubicBezTo>
                    <a:pt x="101519" y="137262"/>
                    <a:pt x="103984" y="137164"/>
                    <a:pt x="106469" y="136962"/>
                  </a:cubicBezTo>
                  <a:cubicBezTo>
                    <a:pt x="215937" y="128167"/>
                    <a:pt x="238733" y="35470"/>
                    <a:pt x="200423" y="9776"/>
                  </a:cubicBezTo>
                  <a:cubicBezTo>
                    <a:pt x="189706" y="2588"/>
                    <a:pt x="177423" y="0"/>
                    <a:pt x="1652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6"/>
            <p:cNvSpPr/>
            <p:nvPr/>
          </p:nvSpPr>
          <p:spPr>
            <a:xfrm>
              <a:off x="1390925" y="2894000"/>
              <a:ext cx="603775" cy="293025"/>
            </a:xfrm>
            <a:custGeom>
              <a:avLst/>
              <a:gdLst/>
              <a:ahLst/>
              <a:cxnLst/>
              <a:rect l="l" t="t" r="r" b="b"/>
              <a:pathLst>
                <a:path w="24151" h="11721" extrusionOk="0">
                  <a:moveTo>
                    <a:pt x="13614" y="1"/>
                  </a:moveTo>
                  <a:cubicBezTo>
                    <a:pt x="13572" y="1"/>
                    <a:pt x="13531" y="1"/>
                    <a:pt x="13489" y="2"/>
                  </a:cubicBezTo>
                  <a:cubicBezTo>
                    <a:pt x="7001" y="104"/>
                    <a:pt x="6258" y="6925"/>
                    <a:pt x="6258" y="6925"/>
                  </a:cubicBezTo>
                  <a:cubicBezTo>
                    <a:pt x="5480" y="6484"/>
                    <a:pt x="4793" y="6298"/>
                    <a:pt x="4187" y="6298"/>
                  </a:cubicBezTo>
                  <a:cubicBezTo>
                    <a:pt x="914" y="6298"/>
                    <a:pt x="1" y="11720"/>
                    <a:pt x="1" y="11720"/>
                  </a:cubicBezTo>
                  <a:lnTo>
                    <a:pt x="24028" y="11720"/>
                  </a:lnTo>
                  <a:cubicBezTo>
                    <a:pt x="24151" y="8208"/>
                    <a:pt x="21639" y="7654"/>
                    <a:pt x="20044" y="7654"/>
                  </a:cubicBezTo>
                  <a:cubicBezTo>
                    <a:pt x="19311" y="7654"/>
                    <a:pt x="18771" y="7771"/>
                    <a:pt x="18771" y="7771"/>
                  </a:cubicBezTo>
                  <a:cubicBezTo>
                    <a:pt x="18771" y="7771"/>
                    <a:pt x="19961" y="1"/>
                    <a:pt x="13614" y="1"/>
                  </a:cubicBezTo>
                  <a:close/>
                </a:path>
              </a:pathLst>
            </a:custGeom>
            <a:solidFill>
              <a:srgbClr val="B0D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6"/>
            <p:cNvSpPr/>
            <p:nvPr/>
          </p:nvSpPr>
          <p:spPr>
            <a:xfrm>
              <a:off x="5328325" y="2747850"/>
              <a:ext cx="1036625" cy="376975"/>
            </a:xfrm>
            <a:custGeom>
              <a:avLst/>
              <a:gdLst/>
              <a:ahLst/>
              <a:cxnLst/>
              <a:rect l="l" t="t" r="r" b="b"/>
              <a:pathLst>
                <a:path w="41465" h="15079" extrusionOk="0">
                  <a:moveTo>
                    <a:pt x="27913" y="0"/>
                  </a:moveTo>
                  <a:cubicBezTo>
                    <a:pt x="27883" y="0"/>
                    <a:pt x="27853" y="1"/>
                    <a:pt x="27823" y="1"/>
                  </a:cubicBezTo>
                  <a:cubicBezTo>
                    <a:pt x="21822" y="129"/>
                    <a:pt x="21643" y="10002"/>
                    <a:pt x="21643" y="10002"/>
                  </a:cubicBezTo>
                  <a:cubicBezTo>
                    <a:pt x="21643" y="10002"/>
                    <a:pt x="20050" y="2061"/>
                    <a:pt x="14550" y="2061"/>
                  </a:cubicBezTo>
                  <a:cubicBezTo>
                    <a:pt x="14211" y="2061"/>
                    <a:pt x="13857" y="2091"/>
                    <a:pt x="13488" y="2155"/>
                  </a:cubicBezTo>
                  <a:cubicBezTo>
                    <a:pt x="7155" y="3258"/>
                    <a:pt x="6488" y="11592"/>
                    <a:pt x="6488" y="11592"/>
                  </a:cubicBezTo>
                  <a:cubicBezTo>
                    <a:pt x="5600" y="11176"/>
                    <a:pt x="4827" y="11004"/>
                    <a:pt x="4154" y="11004"/>
                  </a:cubicBezTo>
                  <a:cubicBezTo>
                    <a:pt x="883" y="11004"/>
                    <a:pt x="1" y="15079"/>
                    <a:pt x="1" y="15079"/>
                  </a:cubicBezTo>
                  <a:lnTo>
                    <a:pt x="41464" y="15079"/>
                  </a:lnTo>
                  <a:cubicBezTo>
                    <a:pt x="40926" y="10156"/>
                    <a:pt x="35387" y="10104"/>
                    <a:pt x="35387" y="10104"/>
                  </a:cubicBezTo>
                  <a:cubicBezTo>
                    <a:pt x="35387" y="10104"/>
                    <a:pt x="33864" y="0"/>
                    <a:pt x="279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6"/>
            <p:cNvSpPr/>
            <p:nvPr/>
          </p:nvSpPr>
          <p:spPr>
            <a:xfrm>
              <a:off x="1165275" y="2698500"/>
              <a:ext cx="5437500" cy="2868775"/>
            </a:xfrm>
            <a:custGeom>
              <a:avLst/>
              <a:gdLst/>
              <a:ahLst/>
              <a:cxnLst/>
              <a:rect l="l" t="t" r="r" b="b"/>
              <a:pathLst>
                <a:path w="217500" h="114751" extrusionOk="0">
                  <a:moveTo>
                    <a:pt x="213858" y="14130"/>
                  </a:moveTo>
                  <a:cubicBezTo>
                    <a:pt x="208858" y="16566"/>
                    <a:pt x="209653" y="24182"/>
                    <a:pt x="206294" y="24182"/>
                  </a:cubicBezTo>
                  <a:cubicBezTo>
                    <a:pt x="202217" y="24182"/>
                    <a:pt x="200704" y="14694"/>
                    <a:pt x="191319" y="14694"/>
                  </a:cubicBezTo>
                  <a:cubicBezTo>
                    <a:pt x="181959" y="14694"/>
                    <a:pt x="180626" y="33977"/>
                    <a:pt x="180626" y="33977"/>
                  </a:cubicBezTo>
                  <a:cubicBezTo>
                    <a:pt x="180626" y="33977"/>
                    <a:pt x="178062" y="4796"/>
                    <a:pt x="164984" y="4950"/>
                  </a:cubicBezTo>
                  <a:cubicBezTo>
                    <a:pt x="151932" y="5104"/>
                    <a:pt x="152009" y="30182"/>
                    <a:pt x="144803" y="26233"/>
                  </a:cubicBezTo>
                  <a:cubicBezTo>
                    <a:pt x="137624" y="22258"/>
                    <a:pt x="141444" y="11258"/>
                    <a:pt x="130931" y="10591"/>
                  </a:cubicBezTo>
                  <a:cubicBezTo>
                    <a:pt x="120443" y="9924"/>
                    <a:pt x="113725" y="33336"/>
                    <a:pt x="113725" y="33336"/>
                  </a:cubicBezTo>
                  <a:lnTo>
                    <a:pt x="102878" y="33003"/>
                  </a:lnTo>
                  <a:cubicBezTo>
                    <a:pt x="103032" y="25976"/>
                    <a:pt x="97185" y="14745"/>
                    <a:pt x="87031" y="14489"/>
                  </a:cubicBezTo>
                  <a:cubicBezTo>
                    <a:pt x="76851" y="14232"/>
                    <a:pt x="75518" y="29284"/>
                    <a:pt x="71389" y="26566"/>
                  </a:cubicBezTo>
                  <a:cubicBezTo>
                    <a:pt x="67261" y="23823"/>
                    <a:pt x="69979" y="1"/>
                    <a:pt x="57260" y="1488"/>
                  </a:cubicBezTo>
                  <a:cubicBezTo>
                    <a:pt x="44516" y="2975"/>
                    <a:pt x="49568" y="30336"/>
                    <a:pt x="43618" y="28361"/>
                  </a:cubicBezTo>
                  <a:cubicBezTo>
                    <a:pt x="37669" y="26387"/>
                    <a:pt x="37977" y="17207"/>
                    <a:pt x="31028" y="17463"/>
                  </a:cubicBezTo>
                  <a:cubicBezTo>
                    <a:pt x="24079" y="17745"/>
                    <a:pt x="21848" y="31182"/>
                    <a:pt x="21848" y="31182"/>
                  </a:cubicBezTo>
                  <a:cubicBezTo>
                    <a:pt x="21848" y="31182"/>
                    <a:pt x="18309" y="15309"/>
                    <a:pt x="9719" y="15232"/>
                  </a:cubicBezTo>
                  <a:cubicBezTo>
                    <a:pt x="5975" y="15207"/>
                    <a:pt x="2719" y="18899"/>
                    <a:pt x="257" y="23079"/>
                  </a:cubicBezTo>
                  <a:cubicBezTo>
                    <a:pt x="1" y="26771"/>
                    <a:pt x="129" y="30464"/>
                    <a:pt x="693" y="34105"/>
                  </a:cubicBezTo>
                  <a:cubicBezTo>
                    <a:pt x="6411" y="72389"/>
                    <a:pt x="50132" y="114751"/>
                    <a:pt x="102878" y="110468"/>
                  </a:cubicBezTo>
                  <a:cubicBezTo>
                    <a:pt x="183985" y="103955"/>
                    <a:pt x="217500" y="51388"/>
                    <a:pt x="213858" y="1413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6"/>
            <p:cNvSpPr/>
            <p:nvPr/>
          </p:nvSpPr>
          <p:spPr>
            <a:xfrm>
              <a:off x="1247325" y="3310550"/>
              <a:ext cx="5215050" cy="2157050"/>
            </a:xfrm>
            <a:custGeom>
              <a:avLst/>
              <a:gdLst/>
              <a:ahLst/>
              <a:cxnLst/>
              <a:rect l="l" t="t" r="r" b="b"/>
              <a:pathLst>
                <a:path w="208602" h="86282" extrusionOk="0">
                  <a:moveTo>
                    <a:pt x="192556" y="0"/>
                  </a:moveTo>
                  <a:cubicBezTo>
                    <a:pt x="185448" y="0"/>
                    <a:pt x="181601" y="8008"/>
                    <a:pt x="181601" y="8008"/>
                  </a:cubicBezTo>
                  <a:cubicBezTo>
                    <a:pt x="180077" y="7374"/>
                    <a:pt x="178792" y="7100"/>
                    <a:pt x="177704" y="7100"/>
                  </a:cubicBezTo>
                  <a:cubicBezTo>
                    <a:pt x="172491" y="7100"/>
                    <a:pt x="171768" y="13396"/>
                    <a:pt x="170728" y="16726"/>
                  </a:cubicBezTo>
                  <a:cubicBezTo>
                    <a:pt x="170160" y="18583"/>
                    <a:pt x="169260" y="19338"/>
                    <a:pt x="168469" y="19338"/>
                  </a:cubicBezTo>
                  <a:cubicBezTo>
                    <a:pt x="167546" y="19338"/>
                    <a:pt x="166773" y="18309"/>
                    <a:pt x="166856" y="16803"/>
                  </a:cubicBezTo>
                  <a:cubicBezTo>
                    <a:pt x="166982" y="14056"/>
                    <a:pt x="165350" y="6231"/>
                    <a:pt x="158769" y="6231"/>
                  </a:cubicBezTo>
                  <a:cubicBezTo>
                    <a:pt x="158654" y="6231"/>
                    <a:pt x="158538" y="6233"/>
                    <a:pt x="158420" y="6238"/>
                  </a:cubicBezTo>
                  <a:cubicBezTo>
                    <a:pt x="152119" y="6520"/>
                    <a:pt x="150647" y="12945"/>
                    <a:pt x="148074" y="12945"/>
                  </a:cubicBezTo>
                  <a:cubicBezTo>
                    <a:pt x="147841" y="12945"/>
                    <a:pt x="147598" y="12892"/>
                    <a:pt x="147342" y="12777"/>
                  </a:cubicBezTo>
                  <a:cubicBezTo>
                    <a:pt x="144545" y="11495"/>
                    <a:pt x="143486" y="7205"/>
                    <a:pt x="138578" y="7205"/>
                  </a:cubicBezTo>
                  <a:cubicBezTo>
                    <a:pt x="138087" y="7205"/>
                    <a:pt x="137557" y="7248"/>
                    <a:pt x="136983" y="7341"/>
                  </a:cubicBezTo>
                  <a:cubicBezTo>
                    <a:pt x="130675" y="8367"/>
                    <a:pt x="130213" y="14316"/>
                    <a:pt x="130213" y="14316"/>
                  </a:cubicBezTo>
                  <a:cubicBezTo>
                    <a:pt x="130213" y="14316"/>
                    <a:pt x="90083" y="15777"/>
                    <a:pt x="83313" y="15777"/>
                  </a:cubicBezTo>
                  <a:cubicBezTo>
                    <a:pt x="76640" y="15777"/>
                    <a:pt x="74676" y="6258"/>
                    <a:pt x="66859" y="6258"/>
                  </a:cubicBezTo>
                  <a:cubicBezTo>
                    <a:pt x="66746" y="6258"/>
                    <a:pt x="66632" y="6260"/>
                    <a:pt x="66517" y="6264"/>
                  </a:cubicBezTo>
                  <a:cubicBezTo>
                    <a:pt x="58440" y="6520"/>
                    <a:pt x="58055" y="13008"/>
                    <a:pt x="56235" y="17213"/>
                  </a:cubicBezTo>
                  <a:cubicBezTo>
                    <a:pt x="55371" y="19197"/>
                    <a:pt x="54015" y="19980"/>
                    <a:pt x="52747" y="19980"/>
                  </a:cubicBezTo>
                  <a:cubicBezTo>
                    <a:pt x="51344" y="19980"/>
                    <a:pt x="50049" y="19022"/>
                    <a:pt x="49645" y="17675"/>
                  </a:cubicBezTo>
                  <a:cubicBezTo>
                    <a:pt x="48881" y="15103"/>
                    <a:pt x="45385" y="9622"/>
                    <a:pt x="38405" y="9622"/>
                  </a:cubicBezTo>
                  <a:cubicBezTo>
                    <a:pt x="38357" y="9622"/>
                    <a:pt x="38308" y="9623"/>
                    <a:pt x="38259" y="9623"/>
                  </a:cubicBezTo>
                  <a:cubicBezTo>
                    <a:pt x="31157" y="9674"/>
                    <a:pt x="28515" y="14187"/>
                    <a:pt x="23669" y="18957"/>
                  </a:cubicBezTo>
                  <a:cubicBezTo>
                    <a:pt x="22328" y="20284"/>
                    <a:pt x="20733" y="20747"/>
                    <a:pt x="19012" y="20747"/>
                  </a:cubicBezTo>
                  <a:cubicBezTo>
                    <a:pt x="15038" y="20747"/>
                    <a:pt x="10388" y="18278"/>
                    <a:pt x="6622" y="18278"/>
                  </a:cubicBezTo>
                  <a:cubicBezTo>
                    <a:pt x="6125" y="18278"/>
                    <a:pt x="5643" y="18321"/>
                    <a:pt x="5181" y="18418"/>
                  </a:cubicBezTo>
                  <a:cubicBezTo>
                    <a:pt x="3360" y="18803"/>
                    <a:pt x="1591" y="19470"/>
                    <a:pt x="1" y="20444"/>
                  </a:cubicBezTo>
                  <a:cubicBezTo>
                    <a:pt x="10823" y="53616"/>
                    <a:pt x="47710" y="86281"/>
                    <a:pt x="92262" y="86281"/>
                  </a:cubicBezTo>
                  <a:cubicBezTo>
                    <a:pt x="94685" y="86281"/>
                    <a:pt x="97131" y="86185"/>
                    <a:pt x="99596" y="85986"/>
                  </a:cubicBezTo>
                  <a:cubicBezTo>
                    <a:pt x="165420" y="80704"/>
                    <a:pt x="199909" y="45061"/>
                    <a:pt x="208602" y="11905"/>
                  </a:cubicBezTo>
                  <a:cubicBezTo>
                    <a:pt x="202179" y="2841"/>
                    <a:pt x="196789" y="0"/>
                    <a:pt x="19255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6"/>
            <p:cNvSpPr/>
            <p:nvPr/>
          </p:nvSpPr>
          <p:spPr>
            <a:xfrm>
              <a:off x="840900" y="237975"/>
              <a:ext cx="4327825" cy="3075150"/>
            </a:xfrm>
            <a:custGeom>
              <a:avLst/>
              <a:gdLst/>
              <a:ahLst/>
              <a:cxnLst/>
              <a:rect l="l" t="t" r="r" b="b"/>
              <a:pathLst>
                <a:path w="173113" h="123006" extrusionOk="0">
                  <a:moveTo>
                    <a:pt x="105237" y="1"/>
                  </a:moveTo>
                  <a:cubicBezTo>
                    <a:pt x="105118" y="1"/>
                    <a:pt x="104999" y="2"/>
                    <a:pt x="104878" y="6"/>
                  </a:cubicBezTo>
                  <a:cubicBezTo>
                    <a:pt x="97006" y="237"/>
                    <a:pt x="77261" y="468"/>
                    <a:pt x="71466" y="9750"/>
                  </a:cubicBezTo>
                  <a:cubicBezTo>
                    <a:pt x="65954" y="18580"/>
                    <a:pt x="64223" y="24904"/>
                    <a:pt x="53871" y="24904"/>
                  </a:cubicBezTo>
                  <a:cubicBezTo>
                    <a:pt x="53340" y="24904"/>
                    <a:pt x="52786" y="24887"/>
                    <a:pt x="52209" y="24854"/>
                  </a:cubicBezTo>
                  <a:cubicBezTo>
                    <a:pt x="51960" y="24838"/>
                    <a:pt x="51714" y="24831"/>
                    <a:pt x="51471" y="24831"/>
                  </a:cubicBezTo>
                  <a:cubicBezTo>
                    <a:pt x="40158" y="24831"/>
                    <a:pt x="34916" y="40898"/>
                    <a:pt x="39234" y="46496"/>
                  </a:cubicBezTo>
                  <a:cubicBezTo>
                    <a:pt x="38102" y="45743"/>
                    <a:pt x="36772" y="45395"/>
                    <a:pt x="35362" y="45395"/>
                  </a:cubicBezTo>
                  <a:cubicBezTo>
                    <a:pt x="27502" y="45395"/>
                    <a:pt x="17135" y="56204"/>
                    <a:pt x="24592" y="68010"/>
                  </a:cubicBezTo>
                  <a:cubicBezTo>
                    <a:pt x="7899" y="73343"/>
                    <a:pt x="1" y="99088"/>
                    <a:pt x="23899" y="115807"/>
                  </a:cubicBezTo>
                  <a:cubicBezTo>
                    <a:pt x="31583" y="121182"/>
                    <a:pt x="38980" y="123006"/>
                    <a:pt x="45481" y="123006"/>
                  </a:cubicBezTo>
                  <a:cubicBezTo>
                    <a:pt x="59200" y="123006"/>
                    <a:pt x="68927" y="114884"/>
                    <a:pt x="68927" y="114884"/>
                  </a:cubicBezTo>
                  <a:lnTo>
                    <a:pt x="118340" y="99550"/>
                  </a:lnTo>
                  <a:lnTo>
                    <a:pt x="140162" y="86806"/>
                  </a:lnTo>
                  <a:lnTo>
                    <a:pt x="158496" y="98165"/>
                  </a:lnTo>
                  <a:lnTo>
                    <a:pt x="173113" y="80139"/>
                  </a:lnTo>
                  <a:lnTo>
                    <a:pt x="164061" y="47086"/>
                  </a:lnTo>
                  <a:lnTo>
                    <a:pt x="145265" y="32751"/>
                  </a:lnTo>
                  <a:cubicBezTo>
                    <a:pt x="145265" y="32751"/>
                    <a:pt x="142904" y="21270"/>
                    <a:pt x="132359" y="21270"/>
                  </a:cubicBezTo>
                  <a:cubicBezTo>
                    <a:pt x="131068" y="21270"/>
                    <a:pt x="129656" y="21442"/>
                    <a:pt x="128110" y="21828"/>
                  </a:cubicBezTo>
                  <a:cubicBezTo>
                    <a:pt x="128721" y="14048"/>
                    <a:pt x="126080" y="6806"/>
                    <a:pt x="118675" y="6806"/>
                  </a:cubicBezTo>
                  <a:cubicBezTo>
                    <a:pt x="117684" y="6806"/>
                    <a:pt x="116608" y="6936"/>
                    <a:pt x="115443" y="7212"/>
                  </a:cubicBezTo>
                  <a:cubicBezTo>
                    <a:pt x="115443" y="7212"/>
                    <a:pt x="112857" y="1"/>
                    <a:pt x="1052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6"/>
            <p:cNvSpPr/>
            <p:nvPr/>
          </p:nvSpPr>
          <p:spPr>
            <a:xfrm>
              <a:off x="1697475" y="810500"/>
              <a:ext cx="463650" cy="415725"/>
            </a:xfrm>
            <a:custGeom>
              <a:avLst/>
              <a:gdLst/>
              <a:ahLst/>
              <a:cxnLst/>
              <a:rect l="l" t="t" r="r" b="b"/>
              <a:pathLst>
                <a:path w="18546" h="16629" extrusionOk="0">
                  <a:moveTo>
                    <a:pt x="18123" y="0"/>
                  </a:moveTo>
                  <a:cubicBezTo>
                    <a:pt x="18107" y="0"/>
                    <a:pt x="18091" y="1"/>
                    <a:pt x="18074" y="4"/>
                  </a:cubicBezTo>
                  <a:cubicBezTo>
                    <a:pt x="13381" y="722"/>
                    <a:pt x="8791" y="1696"/>
                    <a:pt x="5381" y="5260"/>
                  </a:cubicBezTo>
                  <a:cubicBezTo>
                    <a:pt x="2483" y="8286"/>
                    <a:pt x="945" y="12312"/>
                    <a:pt x="47" y="16312"/>
                  </a:cubicBezTo>
                  <a:cubicBezTo>
                    <a:pt x="1" y="16498"/>
                    <a:pt x="170" y="16628"/>
                    <a:pt x="328" y="16628"/>
                  </a:cubicBezTo>
                  <a:cubicBezTo>
                    <a:pt x="431" y="16628"/>
                    <a:pt x="530" y="16572"/>
                    <a:pt x="560" y="16441"/>
                  </a:cubicBezTo>
                  <a:cubicBezTo>
                    <a:pt x="1458" y="12517"/>
                    <a:pt x="2919" y="8594"/>
                    <a:pt x="5765" y="5619"/>
                  </a:cubicBezTo>
                  <a:cubicBezTo>
                    <a:pt x="9099" y="2132"/>
                    <a:pt x="13638" y="1235"/>
                    <a:pt x="18228" y="517"/>
                  </a:cubicBezTo>
                  <a:cubicBezTo>
                    <a:pt x="18545" y="468"/>
                    <a:pt x="18444" y="0"/>
                    <a:pt x="181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6"/>
            <p:cNvSpPr/>
            <p:nvPr/>
          </p:nvSpPr>
          <p:spPr>
            <a:xfrm>
              <a:off x="1297350" y="1558675"/>
              <a:ext cx="87925" cy="306675"/>
            </a:xfrm>
            <a:custGeom>
              <a:avLst/>
              <a:gdLst/>
              <a:ahLst/>
              <a:cxnLst/>
              <a:rect l="l" t="t" r="r" b="b"/>
              <a:pathLst>
                <a:path w="3517" h="12267" extrusionOk="0">
                  <a:moveTo>
                    <a:pt x="2411" y="1"/>
                  </a:moveTo>
                  <a:cubicBezTo>
                    <a:pt x="2303" y="1"/>
                    <a:pt x="2195" y="62"/>
                    <a:pt x="2154" y="207"/>
                  </a:cubicBezTo>
                  <a:cubicBezTo>
                    <a:pt x="1000" y="4514"/>
                    <a:pt x="0" y="8412"/>
                    <a:pt x="2975" y="12182"/>
                  </a:cubicBezTo>
                  <a:cubicBezTo>
                    <a:pt x="3028" y="12241"/>
                    <a:pt x="3089" y="12266"/>
                    <a:pt x="3148" y="12266"/>
                  </a:cubicBezTo>
                  <a:cubicBezTo>
                    <a:pt x="3342" y="12266"/>
                    <a:pt x="3517" y="11994"/>
                    <a:pt x="3359" y="11797"/>
                  </a:cubicBezTo>
                  <a:cubicBezTo>
                    <a:pt x="513" y="8181"/>
                    <a:pt x="1590" y="4386"/>
                    <a:pt x="2667" y="335"/>
                  </a:cubicBezTo>
                  <a:cubicBezTo>
                    <a:pt x="2728" y="136"/>
                    <a:pt x="2570" y="1"/>
                    <a:pt x="24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6"/>
            <p:cNvSpPr/>
            <p:nvPr/>
          </p:nvSpPr>
          <p:spPr>
            <a:xfrm>
              <a:off x="1000525" y="2020525"/>
              <a:ext cx="219450" cy="343700"/>
            </a:xfrm>
            <a:custGeom>
              <a:avLst/>
              <a:gdLst/>
              <a:ahLst/>
              <a:cxnLst/>
              <a:rect l="l" t="t" r="r" b="b"/>
              <a:pathLst>
                <a:path w="8778" h="13748" extrusionOk="0">
                  <a:moveTo>
                    <a:pt x="8413" y="1"/>
                  </a:moveTo>
                  <a:cubicBezTo>
                    <a:pt x="8372" y="1"/>
                    <a:pt x="8328" y="13"/>
                    <a:pt x="8283" y="41"/>
                  </a:cubicBezTo>
                  <a:cubicBezTo>
                    <a:pt x="3514" y="3426"/>
                    <a:pt x="1" y="7324"/>
                    <a:pt x="360" y="13478"/>
                  </a:cubicBezTo>
                  <a:cubicBezTo>
                    <a:pt x="372" y="13657"/>
                    <a:pt x="513" y="13747"/>
                    <a:pt x="648" y="13747"/>
                  </a:cubicBezTo>
                  <a:cubicBezTo>
                    <a:pt x="783" y="13747"/>
                    <a:pt x="911" y="13657"/>
                    <a:pt x="898" y="13478"/>
                  </a:cubicBezTo>
                  <a:cubicBezTo>
                    <a:pt x="565" y="7503"/>
                    <a:pt x="3924" y="3785"/>
                    <a:pt x="8540" y="503"/>
                  </a:cubicBezTo>
                  <a:cubicBezTo>
                    <a:pt x="8777" y="352"/>
                    <a:pt x="8633" y="1"/>
                    <a:pt x="84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6"/>
            <p:cNvSpPr/>
            <p:nvPr/>
          </p:nvSpPr>
          <p:spPr>
            <a:xfrm>
              <a:off x="2849350" y="1926050"/>
              <a:ext cx="956475" cy="605425"/>
            </a:xfrm>
            <a:custGeom>
              <a:avLst/>
              <a:gdLst/>
              <a:ahLst/>
              <a:cxnLst/>
              <a:rect l="l" t="t" r="r" b="b"/>
              <a:pathLst>
                <a:path w="38259" h="24217" extrusionOk="0">
                  <a:moveTo>
                    <a:pt x="26956" y="1"/>
                  </a:moveTo>
                  <a:cubicBezTo>
                    <a:pt x="10980" y="1"/>
                    <a:pt x="0" y="6385"/>
                    <a:pt x="0" y="6385"/>
                  </a:cubicBezTo>
                  <a:cubicBezTo>
                    <a:pt x="0" y="6385"/>
                    <a:pt x="1154" y="15385"/>
                    <a:pt x="3129" y="23180"/>
                  </a:cubicBezTo>
                  <a:cubicBezTo>
                    <a:pt x="7998" y="23905"/>
                    <a:pt x="12192" y="24217"/>
                    <a:pt x="15806" y="24217"/>
                  </a:cubicBezTo>
                  <a:cubicBezTo>
                    <a:pt x="37880" y="24217"/>
                    <a:pt x="38259" y="12590"/>
                    <a:pt x="38259" y="12590"/>
                  </a:cubicBezTo>
                  <a:lnTo>
                    <a:pt x="36336" y="743"/>
                  </a:lnTo>
                  <a:cubicBezTo>
                    <a:pt x="33062" y="221"/>
                    <a:pt x="29923" y="1"/>
                    <a:pt x="2695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6"/>
            <p:cNvSpPr/>
            <p:nvPr/>
          </p:nvSpPr>
          <p:spPr>
            <a:xfrm>
              <a:off x="3198075" y="1812550"/>
              <a:ext cx="328900" cy="400050"/>
            </a:xfrm>
            <a:custGeom>
              <a:avLst/>
              <a:gdLst/>
              <a:ahLst/>
              <a:cxnLst/>
              <a:rect l="l" t="t" r="r" b="b"/>
              <a:pathLst>
                <a:path w="13156" h="16002" extrusionOk="0">
                  <a:moveTo>
                    <a:pt x="11027" y="1"/>
                  </a:moveTo>
                  <a:lnTo>
                    <a:pt x="1" y="2129"/>
                  </a:lnTo>
                  <a:lnTo>
                    <a:pt x="898" y="16002"/>
                  </a:lnTo>
                  <a:lnTo>
                    <a:pt x="13155" y="14976"/>
                  </a:lnTo>
                  <a:lnTo>
                    <a:pt x="1102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6"/>
            <p:cNvSpPr/>
            <p:nvPr/>
          </p:nvSpPr>
          <p:spPr>
            <a:xfrm>
              <a:off x="3198075" y="1813200"/>
              <a:ext cx="293000" cy="172400"/>
            </a:xfrm>
            <a:custGeom>
              <a:avLst/>
              <a:gdLst/>
              <a:ahLst/>
              <a:cxnLst/>
              <a:rect l="l" t="t" r="r" b="b"/>
              <a:pathLst>
                <a:path w="11720" h="6896" extrusionOk="0">
                  <a:moveTo>
                    <a:pt x="11027" y="0"/>
                  </a:moveTo>
                  <a:lnTo>
                    <a:pt x="1" y="2103"/>
                  </a:lnTo>
                  <a:lnTo>
                    <a:pt x="309" y="6770"/>
                  </a:lnTo>
                  <a:cubicBezTo>
                    <a:pt x="1040" y="6843"/>
                    <a:pt x="1889" y="6896"/>
                    <a:pt x="2815" y="6896"/>
                  </a:cubicBezTo>
                  <a:cubicBezTo>
                    <a:pt x="5461" y="6896"/>
                    <a:pt x="8738" y="6468"/>
                    <a:pt x="11719" y="4873"/>
                  </a:cubicBezTo>
                  <a:lnTo>
                    <a:pt x="11027" y="0"/>
                  </a:lnTo>
                  <a:close/>
                </a:path>
              </a:pathLst>
            </a:custGeom>
            <a:solidFill>
              <a:srgbClr val="243762">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6"/>
            <p:cNvSpPr/>
            <p:nvPr/>
          </p:nvSpPr>
          <p:spPr>
            <a:xfrm>
              <a:off x="2603825" y="708650"/>
              <a:ext cx="1559975" cy="1201200"/>
            </a:xfrm>
            <a:custGeom>
              <a:avLst/>
              <a:gdLst/>
              <a:ahLst/>
              <a:cxnLst/>
              <a:rect l="l" t="t" r="r" b="b"/>
              <a:pathLst>
                <a:path w="62399" h="48048" extrusionOk="0">
                  <a:moveTo>
                    <a:pt x="50439" y="10924"/>
                  </a:moveTo>
                  <a:lnTo>
                    <a:pt x="50439" y="10924"/>
                  </a:lnTo>
                  <a:cubicBezTo>
                    <a:pt x="50439" y="10924"/>
                    <a:pt x="50439" y="10925"/>
                    <a:pt x="50440" y="10927"/>
                  </a:cubicBezTo>
                  <a:lnTo>
                    <a:pt x="50440" y="10927"/>
                  </a:lnTo>
                  <a:cubicBezTo>
                    <a:pt x="50440" y="10926"/>
                    <a:pt x="50439" y="10925"/>
                    <a:pt x="50439" y="10924"/>
                  </a:cubicBezTo>
                  <a:close/>
                  <a:moveTo>
                    <a:pt x="34823" y="1"/>
                  </a:moveTo>
                  <a:cubicBezTo>
                    <a:pt x="33412" y="4232"/>
                    <a:pt x="31053" y="8129"/>
                    <a:pt x="27668" y="11052"/>
                  </a:cubicBezTo>
                  <a:cubicBezTo>
                    <a:pt x="24591" y="13719"/>
                    <a:pt x="20848" y="15463"/>
                    <a:pt x="16899" y="16412"/>
                  </a:cubicBezTo>
                  <a:cubicBezTo>
                    <a:pt x="15052" y="16796"/>
                    <a:pt x="13155" y="17078"/>
                    <a:pt x="11283" y="17258"/>
                  </a:cubicBezTo>
                  <a:cubicBezTo>
                    <a:pt x="10587" y="17338"/>
                    <a:pt x="9891" y="17368"/>
                    <a:pt x="9195" y="17368"/>
                  </a:cubicBezTo>
                  <a:cubicBezTo>
                    <a:pt x="7138" y="17368"/>
                    <a:pt x="5082" y="17106"/>
                    <a:pt x="3026" y="17106"/>
                  </a:cubicBezTo>
                  <a:cubicBezTo>
                    <a:pt x="2445" y="17106"/>
                    <a:pt x="1864" y="17127"/>
                    <a:pt x="1282" y="17181"/>
                  </a:cubicBezTo>
                  <a:cubicBezTo>
                    <a:pt x="898" y="17181"/>
                    <a:pt x="564" y="17309"/>
                    <a:pt x="308" y="17591"/>
                  </a:cubicBezTo>
                  <a:cubicBezTo>
                    <a:pt x="205" y="17719"/>
                    <a:pt x="154" y="17873"/>
                    <a:pt x="129" y="18027"/>
                  </a:cubicBezTo>
                  <a:cubicBezTo>
                    <a:pt x="0" y="18822"/>
                    <a:pt x="308" y="19873"/>
                    <a:pt x="436" y="20643"/>
                  </a:cubicBezTo>
                  <a:cubicBezTo>
                    <a:pt x="795" y="22822"/>
                    <a:pt x="1282" y="24951"/>
                    <a:pt x="1923" y="27053"/>
                  </a:cubicBezTo>
                  <a:cubicBezTo>
                    <a:pt x="3539" y="32618"/>
                    <a:pt x="6180" y="38105"/>
                    <a:pt x="10411" y="42157"/>
                  </a:cubicBezTo>
                  <a:cubicBezTo>
                    <a:pt x="14689" y="46251"/>
                    <a:pt x="20180" y="48048"/>
                    <a:pt x="25883" y="48048"/>
                  </a:cubicBezTo>
                  <a:cubicBezTo>
                    <a:pt x="27359" y="48048"/>
                    <a:pt x="28849" y="47927"/>
                    <a:pt x="30335" y="47695"/>
                  </a:cubicBezTo>
                  <a:cubicBezTo>
                    <a:pt x="62398" y="42645"/>
                    <a:pt x="50565" y="11257"/>
                    <a:pt x="50440" y="10927"/>
                  </a:cubicBezTo>
                  <a:lnTo>
                    <a:pt x="50440" y="10927"/>
                  </a:lnTo>
                  <a:cubicBezTo>
                    <a:pt x="50490" y="11066"/>
                    <a:pt x="50073" y="11114"/>
                    <a:pt x="49511" y="11114"/>
                  </a:cubicBezTo>
                  <a:cubicBezTo>
                    <a:pt x="48540" y="11114"/>
                    <a:pt x="47139" y="10973"/>
                    <a:pt x="46977" y="10924"/>
                  </a:cubicBezTo>
                  <a:cubicBezTo>
                    <a:pt x="45721" y="10540"/>
                    <a:pt x="44541" y="10027"/>
                    <a:pt x="43413" y="9386"/>
                  </a:cubicBezTo>
                  <a:cubicBezTo>
                    <a:pt x="41182" y="8078"/>
                    <a:pt x="39182" y="6386"/>
                    <a:pt x="37541" y="4360"/>
                  </a:cubicBezTo>
                  <a:cubicBezTo>
                    <a:pt x="36746" y="3411"/>
                    <a:pt x="36054" y="2360"/>
                    <a:pt x="35438" y="1257"/>
                  </a:cubicBezTo>
                  <a:cubicBezTo>
                    <a:pt x="35336" y="1052"/>
                    <a:pt x="34746" y="231"/>
                    <a:pt x="348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6"/>
            <p:cNvSpPr/>
            <p:nvPr/>
          </p:nvSpPr>
          <p:spPr>
            <a:xfrm>
              <a:off x="2228675" y="1094750"/>
              <a:ext cx="465550" cy="445875"/>
            </a:xfrm>
            <a:custGeom>
              <a:avLst/>
              <a:gdLst/>
              <a:ahLst/>
              <a:cxnLst/>
              <a:rect l="l" t="t" r="r" b="b"/>
              <a:pathLst>
                <a:path w="18622" h="17835" extrusionOk="0">
                  <a:moveTo>
                    <a:pt x="9003" y="1"/>
                  </a:moveTo>
                  <a:cubicBezTo>
                    <a:pt x="6101" y="1"/>
                    <a:pt x="3128" y="1227"/>
                    <a:pt x="1954" y="5712"/>
                  </a:cubicBezTo>
                  <a:cubicBezTo>
                    <a:pt x="0" y="13074"/>
                    <a:pt x="5451" y="17835"/>
                    <a:pt x="10969" y="17835"/>
                  </a:cubicBezTo>
                  <a:cubicBezTo>
                    <a:pt x="13850" y="17835"/>
                    <a:pt x="16749" y="16537"/>
                    <a:pt x="18622" y="13635"/>
                  </a:cubicBezTo>
                  <a:cubicBezTo>
                    <a:pt x="18596" y="13635"/>
                    <a:pt x="17724" y="10430"/>
                    <a:pt x="15904" y="1788"/>
                  </a:cubicBezTo>
                  <a:cubicBezTo>
                    <a:pt x="15904" y="1788"/>
                    <a:pt x="12506" y="1"/>
                    <a:pt x="90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6"/>
            <p:cNvSpPr/>
            <p:nvPr/>
          </p:nvSpPr>
          <p:spPr>
            <a:xfrm>
              <a:off x="2371750" y="1215725"/>
              <a:ext cx="115425" cy="130800"/>
            </a:xfrm>
            <a:custGeom>
              <a:avLst/>
              <a:gdLst/>
              <a:ahLst/>
              <a:cxnLst/>
              <a:rect l="l" t="t" r="r" b="b"/>
              <a:pathLst>
                <a:path w="4617" h="5232" fill="none" extrusionOk="0">
                  <a:moveTo>
                    <a:pt x="1" y="5232"/>
                  </a:moveTo>
                  <a:cubicBezTo>
                    <a:pt x="1" y="5232"/>
                    <a:pt x="565" y="821"/>
                    <a:pt x="4616" y="1"/>
                  </a:cubicBezTo>
                </a:path>
              </a:pathLst>
            </a:custGeom>
            <a:noFill/>
            <a:ln w="9625" cap="rnd" cmpd="sng">
              <a:solidFill>
                <a:srgbClr val="2C235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6"/>
            <p:cNvSpPr/>
            <p:nvPr/>
          </p:nvSpPr>
          <p:spPr>
            <a:xfrm>
              <a:off x="2418550" y="1252275"/>
              <a:ext cx="75025" cy="109650"/>
            </a:xfrm>
            <a:custGeom>
              <a:avLst/>
              <a:gdLst/>
              <a:ahLst/>
              <a:cxnLst/>
              <a:rect l="l" t="t" r="r" b="b"/>
              <a:pathLst>
                <a:path w="3001" h="4386" fill="none" extrusionOk="0">
                  <a:moveTo>
                    <a:pt x="3001" y="4385"/>
                  </a:moveTo>
                  <a:cubicBezTo>
                    <a:pt x="1514" y="3334"/>
                    <a:pt x="437" y="1770"/>
                    <a:pt x="1" y="0"/>
                  </a:cubicBezTo>
                </a:path>
              </a:pathLst>
            </a:custGeom>
            <a:noFill/>
            <a:ln w="9625" cap="rnd" cmpd="sng">
              <a:solidFill>
                <a:srgbClr val="2C235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6"/>
            <p:cNvSpPr/>
            <p:nvPr/>
          </p:nvSpPr>
          <p:spPr>
            <a:xfrm>
              <a:off x="3864775" y="909125"/>
              <a:ext cx="264400" cy="449800"/>
            </a:xfrm>
            <a:custGeom>
              <a:avLst/>
              <a:gdLst/>
              <a:ahLst/>
              <a:cxnLst/>
              <a:rect l="l" t="t" r="r" b="b"/>
              <a:pathLst>
                <a:path w="10576" h="17992" extrusionOk="0">
                  <a:moveTo>
                    <a:pt x="4165" y="0"/>
                  </a:moveTo>
                  <a:cubicBezTo>
                    <a:pt x="1619" y="0"/>
                    <a:pt x="1" y="2880"/>
                    <a:pt x="1" y="2880"/>
                  </a:cubicBezTo>
                  <a:cubicBezTo>
                    <a:pt x="1206" y="8136"/>
                    <a:pt x="1104" y="17803"/>
                    <a:pt x="1104" y="17803"/>
                  </a:cubicBezTo>
                  <a:cubicBezTo>
                    <a:pt x="1612" y="17931"/>
                    <a:pt x="2095" y="17992"/>
                    <a:pt x="2552" y="17992"/>
                  </a:cubicBezTo>
                  <a:cubicBezTo>
                    <a:pt x="9520" y="17992"/>
                    <a:pt x="10576" y="3969"/>
                    <a:pt x="6822" y="1033"/>
                  </a:cubicBezTo>
                  <a:cubicBezTo>
                    <a:pt x="5859" y="285"/>
                    <a:pt x="4966" y="0"/>
                    <a:pt x="41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6"/>
            <p:cNvSpPr/>
            <p:nvPr/>
          </p:nvSpPr>
          <p:spPr>
            <a:xfrm>
              <a:off x="3534975" y="1111375"/>
              <a:ext cx="125325" cy="277825"/>
            </a:xfrm>
            <a:custGeom>
              <a:avLst/>
              <a:gdLst/>
              <a:ahLst/>
              <a:cxnLst/>
              <a:rect l="l" t="t" r="r" b="b"/>
              <a:pathLst>
                <a:path w="5013" h="11113" extrusionOk="0">
                  <a:moveTo>
                    <a:pt x="326" y="1"/>
                  </a:moveTo>
                  <a:cubicBezTo>
                    <a:pt x="171" y="1"/>
                    <a:pt x="1" y="184"/>
                    <a:pt x="90" y="380"/>
                  </a:cubicBezTo>
                  <a:lnTo>
                    <a:pt x="3962" y="8713"/>
                  </a:lnTo>
                  <a:lnTo>
                    <a:pt x="4391" y="9611"/>
                  </a:lnTo>
                  <a:lnTo>
                    <a:pt x="4391" y="9611"/>
                  </a:lnTo>
                  <a:lnTo>
                    <a:pt x="910" y="10637"/>
                  </a:lnTo>
                  <a:cubicBezTo>
                    <a:pt x="633" y="10729"/>
                    <a:pt x="710" y="11113"/>
                    <a:pt x="953" y="11113"/>
                  </a:cubicBezTo>
                  <a:cubicBezTo>
                    <a:pt x="979" y="11113"/>
                    <a:pt x="1008" y="11108"/>
                    <a:pt x="1038" y="11098"/>
                  </a:cubicBezTo>
                  <a:lnTo>
                    <a:pt x="4782" y="9996"/>
                  </a:lnTo>
                  <a:cubicBezTo>
                    <a:pt x="4936" y="9970"/>
                    <a:pt x="5013" y="9790"/>
                    <a:pt x="4936" y="9637"/>
                  </a:cubicBezTo>
                  <a:lnTo>
                    <a:pt x="1064" y="1303"/>
                  </a:lnTo>
                  <a:lnTo>
                    <a:pt x="500" y="123"/>
                  </a:lnTo>
                  <a:cubicBezTo>
                    <a:pt x="461" y="37"/>
                    <a:pt x="395" y="1"/>
                    <a:pt x="3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6"/>
            <p:cNvSpPr/>
            <p:nvPr/>
          </p:nvSpPr>
          <p:spPr>
            <a:xfrm>
              <a:off x="3270000" y="1376725"/>
              <a:ext cx="237350" cy="150750"/>
            </a:xfrm>
            <a:custGeom>
              <a:avLst/>
              <a:gdLst/>
              <a:ahLst/>
              <a:cxnLst/>
              <a:rect l="l" t="t" r="r" b="b"/>
              <a:pathLst>
                <a:path w="9494" h="6030" extrusionOk="0">
                  <a:moveTo>
                    <a:pt x="296" y="0"/>
                  </a:moveTo>
                  <a:cubicBezTo>
                    <a:pt x="149" y="0"/>
                    <a:pt x="1" y="120"/>
                    <a:pt x="47" y="305"/>
                  </a:cubicBezTo>
                  <a:cubicBezTo>
                    <a:pt x="765" y="2766"/>
                    <a:pt x="2791" y="4972"/>
                    <a:pt x="5227" y="5715"/>
                  </a:cubicBezTo>
                  <a:cubicBezTo>
                    <a:pt x="5990" y="5925"/>
                    <a:pt x="6770" y="6029"/>
                    <a:pt x="7547" y="6029"/>
                  </a:cubicBezTo>
                  <a:cubicBezTo>
                    <a:pt x="8103" y="6029"/>
                    <a:pt x="8657" y="5976"/>
                    <a:pt x="9201" y="5869"/>
                  </a:cubicBezTo>
                  <a:cubicBezTo>
                    <a:pt x="9494" y="5820"/>
                    <a:pt x="9393" y="5378"/>
                    <a:pt x="9118" y="5378"/>
                  </a:cubicBezTo>
                  <a:cubicBezTo>
                    <a:pt x="9103" y="5378"/>
                    <a:pt x="9089" y="5379"/>
                    <a:pt x="9073" y="5382"/>
                  </a:cubicBezTo>
                  <a:cubicBezTo>
                    <a:pt x="8543" y="5480"/>
                    <a:pt x="8010" y="5531"/>
                    <a:pt x="7482" y="5531"/>
                  </a:cubicBezTo>
                  <a:cubicBezTo>
                    <a:pt x="5940" y="5531"/>
                    <a:pt x="4443" y="5093"/>
                    <a:pt x="3201" y="4100"/>
                  </a:cubicBezTo>
                  <a:cubicBezTo>
                    <a:pt x="2150" y="3254"/>
                    <a:pt x="1329" y="2151"/>
                    <a:pt x="791" y="894"/>
                  </a:cubicBezTo>
                  <a:cubicBezTo>
                    <a:pt x="688" y="664"/>
                    <a:pt x="586" y="433"/>
                    <a:pt x="534" y="176"/>
                  </a:cubicBezTo>
                  <a:cubicBezTo>
                    <a:pt x="493" y="53"/>
                    <a:pt x="395" y="0"/>
                    <a:pt x="2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6"/>
            <p:cNvSpPr/>
            <p:nvPr/>
          </p:nvSpPr>
          <p:spPr>
            <a:xfrm>
              <a:off x="3187825" y="1120850"/>
              <a:ext cx="124400" cy="12200"/>
            </a:xfrm>
            <a:custGeom>
              <a:avLst/>
              <a:gdLst/>
              <a:ahLst/>
              <a:cxnLst/>
              <a:rect l="l" t="t" r="r" b="b"/>
              <a:pathLst>
                <a:path w="4976" h="488" extrusionOk="0">
                  <a:moveTo>
                    <a:pt x="308" y="1"/>
                  </a:moveTo>
                  <a:cubicBezTo>
                    <a:pt x="1" y="1"/>
                    <a:pt x="1" y="488"/>
                    <a:pt x="308" y="488"/>
                  </a:cubicBezTo>
                  <a:lnTo>
                    <a:pt x="4667" y="488"/>
                  </a:lnTo>
                  <a:cubicBezTo>
                    <a:pt x="4975" y="488"/>
                    <a:pt x="4975" y="1"/>
                    <a:pt x="46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6"/>
            <p:cNvSpPr/>
            <p:nvPr/>
          </p:nvSpPr>
          <p:spPr>
            <a:xfrm>
              <a:off x="3691050" y="1009950"/>
              <a:ext cx="48125" cy="107075"/>
            </a:xfrm>
            <a:custGeom>
              <a:avLst/>
              <a:gdLst/>
              <a:ahLst/>
              <a:cxnLst/>
              <a:rect l="l" t="t" r="r" b="b"/>
              <a:pathLst>
                <a:path w="1925" h="4283" extrusionOk="0">
                  <a:moveTo>
                    <a:pt x="975" y="0"/>
                  </a:moveTo>
                  <a:cubicBezTo>
                    <a:pt x="437" y="0"/>
                    <a:pt x="1" y="949"/>
                    <a:pt x="1" y="2154"/>
                  </a:cubicBezTo>
                  <a:cubicBezTo>
                    <a:pt x="1" y="3334"/>
                    <a:pt x="437" y="4283"/>
                    <a:pt x="975" y="4283"/>
                  </a:cubicBezTo>
                  <a:cubicBezTo>
                    <a:pt x="1488" y="4283"/>
                    <a:pt x="1924" y="3334"/>
                    <a:pt x="1924" y="2154"/>
                  </a:cubicBezTo>
                  <a:cubicBezTo>
                    <a:pt x="1924" y="949"/>
                    <a:pt x="1488" y="0"/>
                    <a:pt x="9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6"/>
            <p:cNvSpPr/>
            <p:nvPr/>
          </p:nvSpPr>
          <p:spPr>
            <a:xfrm>
              <a:off x="3121150" y="1265725"/>
              <a:ext cx="199400" cy="170425"/>
            </a:xfrm>
            <a:custGeom>
              <a:avLst/>
              <a:gdLst/>
              <a:ahLst/>
              <a:cxnLst/>
              <a:rect l="l" t="t" r="r" b="b"/>
              <a:pathLst>
                <a:path w="7976" h="6817" extrusionOk="0">
                  <a:moveTo>
                    <a:pt x="4565" y="1"/>
                  </a:moveTo>
                  <a:cubicBezTo>
                    <a:pt x="1514" y="1"/>
                    <a:pt x="1" y="3668"/>
                    <a:pt x="2155" y="5822"/>
                  </a:cubicBezTo>
                  <a:cubicBezTo>
                    <a:pt x="2850" y="6508"/>
                    <a:pt x="3702" y="6816"/>
                    <a:pt x="4538" y="6816"/>
                  </a:cubicBezTo>
                  <a:cubicBezTo>
                    <a:pt x="6293" y="6816"/>
                    <a:pt x="7976" y="5461"/>
                    <a:pt x="7976" y="3411"/>
                  </a:cubicBezTo>
                  <a:cubicBezTo>
                    <a:pt x="7976" y="1514"/>
                    <a:pt x="6437" y="1"/>
                    <a:pt x="45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6"/>
            <p:cNvSpPr/>
            <p:nvPr/>
          </p:nvSpPr>
          <p:spPr>
            <a:xfrm>
              <a:off x="3673750" y="1180475"/>
              <a:ext cx="199400" cy="170400"/>
            </a:xfrm>
            <a:custGeom>
              <a:avLst/>
              <a:gdLst/>
              <a:ahLst/>
              <a:cxnLst/>
              <a:rect l="l" t="t" r="r" b="b"/>
              <a:pathLst>
                <a:path w="7976" h="6816" extrusionOk="0">
                  <a:moveTo>
                    <a:pt x="4565" y="0"/>
                  </a:moveTo>
                  <a:cubicBezTo>
                    <a:pt x="1539" y="0"/>
                    <a:pt x="0" y="3667"/>
                    <a:pt x="2154" y="5821"/>
                  </a:cubicBezTo>
                  <a:cubicBezTo>
                    <a:pt x="2850" y="6508"/>
                    <a:pt x="3702" y="6816"/>
                    <a:pt x="4538" y="6816"/>
                  </a:cubicBezTo>
                  <a:cubicBezTo>
                    <a:pt x="6293" y="6816"/>
                    <a:pt x="7975" y="5460"/>
                    <a:pt x="7975" y="3411"/>
                  </a:cubicBezTo>
                  <a:cubicBezTo>
                    <a:pt x="7975" y="1513"/>
                    <a:pt x="6462" y="0"/>
                    <a:pt x="456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6"/>
            <p:cNvSpPr/>
            <p:nvPr/>
          </p:nvSpPr>
          <p:spPr>
            <a:xfrm>
              <a:off x="4305825" y="1221500"/>
              <a:ext cx="1091750" cy="2202525"/>
            </a:xfrm>
            <a:custGeom>
              <a:avLst/>
              <a:gdLst/>
              <a:ahLst/>
              <a:cxnLst/>
              <a:rect l="l" t="t" r="r" b="b"/>
              <a:pathLst>
                <a:path w="43670" h="88101" extrusionOk="0">
                  <a:moveTo>
                    <a:pt x="25079" y="1"/>
                  </a:moveTo>
                  <a:lnTo>
                    <a:pt x="20515" y="24079"/>
                  </a:lnTo>
                  <a:lnTo>
                    <a:pt x="20258" y="25387"/>
                  </a:lnTo>
                  <a:lnTo>
                    <a:pt x="18925" y="32438"/>
                  </a:lnTo>
                  <a:lnTo>
                    <a:pt x="14361" y="56593"/>
                  </a:lnTo>
                  <a:lnTo>
                    <a:pt x="1" y="79364"/>
                  </a:lnTo>
                  <a:cubicBezTo>
                    <a:pt x="1" y="79364"/>
                    <a:pt x="8119" y="88100"/>
                    <a:pt x="20736" y="88100"/>
                  </a:cubicBezTo>
                  <a:cubicBezTo>
                    <a:pt x="22194" y="88100"/>
                    <a:pt x="23712" y="87984"/>
                    <a:pt x="25284" y="87723"/>
                  </a:cubicBezTo>
                  <a:cubicBezTo>
                    <a:pt x="40439" y="85185"/>
                    <a:pt x="42183" y="68030"/>
                    <a:pt x="43362" y="52593"/>
                  </a:cubicBezTo>
                  <a:cubicBezTo>
                    <a:pt x="43670" y="48311"/>
                    <a:pt x="43516" y="42541"/>
                    <a:pt x="43106" y="36464"/>
                  </a:cubicBezTo>
                  <a:cubicBezTo>
                    <a:pt x="42926" y="33849"/>
                    <a:pt x="42696" y="31182"/>
                    <a:pt x="42465" y="28541"/>
                  </a:cubicBezTo>
                  <a:cubicBezTo>
                    <a:pt x="42439" y="28361"/>
                    <a:pt x="42413" y="28182"/>
                    <a:pt x="42413" y="28002"/>
                  </a:cubicBezTo>
                  <a:cubicBezTo>
                    <a:pt x="41131" y="14899"/>
                    <a:pt x="39285" y="2744"/>
                    <a:pt x="39285" y="2744"/>
                  </a:cubicBezTo>
                  <a:lnTo>
                    <a:pt x="2507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6"/>
            <p:cNvSpPr/>
            <p:nvPr/>
          </p:nvSpPr>
          <p:spPr>
            <a:xfrm>
              <a:off x="4846900" y="2319950"/>
              <a:ext cx="59625" cy="689825"/>
            </a:xfrm>
            <a:custGeom>
              <a:avLst/>
              <a:gdLst/>
              <a:ahLst/>
              <a:cxnLst/>
              <a:rect l="l" t="t" r="r" b="b"/>
              <a:pathLst>
                <a:path w="2385" h="27593" extrusionOk="0">
                  <a:moveTo>
                    <a:pt x="2266" y="1"/>
                  </a:moveTo>
                  <a:cubicBezTo>
                    <a:pt x="2205" y="1"/>
                    <a:pt x="2141" y="39"/>
                    <a:pt x="2128" y="116"/>
                  </a:cubicBezTo>
                  <a:lnTo>
                    <a:pt x="1923" y="2834"/>
                  </a:lnTo>
                  <a:lnTo>
                    <a:pt x="1410" y="9373"/>
                  </a:lnTo>
                  <a:lnTo>
                    <a:pt x="795" y="17271"/>
                  </a:lnTo>
                  <a:lnTo>
                    <a:pt x="257" y="24118"/>
                  </a:lnTo>
                  <a:lnTo>
                    <a:pt x="77" y="26348"/>
                  </a:lnTo>
                  <a:cubicBezTo>
                    <a:pt x="26" y="26707"/>
                    <a:pt x="0" y="27066"/>
                    <a:pt x="0" y="27425"/>
                  </a:cubicBezTo>
                  <a:cubicBezTo>
                    <a:pt x="0" y="27451"/>
                    <a:pt x="0" y="27451"/>
                    <a:pt x="0" y="27477"/>
                  </a:cubicBezTo>
                  <a:cubicBezTo>
                    <a:pt x="0" y="27554"/>
                    <a:pt x="58" y="27592"/>
                    <a:pt x="119" y="27592"/>
                  </a:cubicBezTo>
                  <a:cubicBezTo>
                    <a:pt x="180" y="27592"/>
                    <a:pt x="244" y="27554"/>
                    <a:pt x="257" y="27477"/>
                  </a:cubicBezTo>
                  <a:lnTo>
                    <a:pt x="462" y="24759"/>
                  </a:lnTo>
                  <a:lnTo>
                    <a:pt x="975" y="18220"/>
                  </a:lnTo>
                  <a:lnTo>
                    <a:pt x="1590" y="10322"/>
                  </a:lnTo>
                  <a:lnTo>
                    <a:pt x="2103" y="3475"/>
                  </a:lnTo>
                  <a:lnTo>
                    <a:pt x="2282" y="1244"/>
                  </a:lnTo>
                  <a:cubicBezTo>
                    <a:pt x="2359" y="885"/>
                    <a:pt x="2385" y="526"/>
                    <a:pt x="2385" y="167"/>
                  </a:cubicBezTo>
                  <a:lnTo>
                    <a:pt x="2385" y="116"/>
                  </a:lnTo>
                  <a:cubicBezTo>
                    <a:pt x="2385" y="39"/>
                    <a:pt x="2327" y="1"/>
                    <a:pt x="22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6"/>
            <p:cNvSpPr/>
            <p:nvPr/>
          </p:nvSpPr>
          <p:spPr>
            <a:xfrm>
              <a:off x="4778950" y="1844600"/>
              <a:ext cx="604525" cy="301850"/>
            </a:xfrm>
            <a:custGeom>
              <a:avLst/>
              <a:gdLst/>
              <a:ahLst/>
              <a:cxnLst/>
              <a:rect l="l" t="t" r="r" b="b"/>
              <a:pathLst>
                <a:path w="24181" h="12074" extrusionOk="0">
                  <a:moveTo>
                    <a:pt x="3000" y="1"/>
                  </a:moveTo>
                  <a:cubicBezTo>
                    <a:pt x="2436" y="129"/>
                    <a:pt x="1898" y="283"/>
                    <a:pt x="1333" y="463"/>
                  </a:cubicBezTo>
                  <a:lnTo>
                    <a:pt x="0" y="7514"/>
                  </a:lnTo>
                  <a:cubicBezTo>
                    <a:pt x="184" y="7657"/>
                    <a:pt x="384" y="7706"/>
                    <a:pt x="597" y="7706"/>
                  </a:cubicBezTo>
                  <a:cubicBezTo>
                    <a:pt x="1063" y="7706"/>
                    <a:pt x="1595" y="7471"/>
                    <a:pt x="2175" y="7471"/>
                  </a:cubicBezTo>
                  <a:cubicBezTo>
                    <a:pt x="2472" y="7471"/>
                    <a:pt x="2782" y="7532"/>
                    <a:pt x="3103" y="7719"/>
                  </a:cubicBezTo>
                  <a:cubicBezTo>
                    <a:pt x="8251" y="10680"/>
                    <a:pt x="14036" y="12073"/>
                    <a:pt x="19083" y="12073"/>
                  </a:cubicBezTo>
                  <a:cubicBezTo>
                    <a:pt x="20899" y="12073"/>
                    <a:pt x="22620" y="11893"/>
                    <a:pt x="24181" y="11540"/>
                  </a:cubicBezTo>
                  <a:cubicBezTo>
                    <a:pt x="24001" y="8925"/>
                    <a:pt x="23771" y="6258"/>
                    <a:pt x="23514" y="3617"/>
                  </a:cubicBezTo>
                  <a:cubicBezTo>
                    <a:pt x="23488" y="3437"/>
                    <a:pt x="23463" y="3258"/>
                    <a:pt x="23463" y="3078"/>
                  </a:cubicBezTo>
                  <a:cubicBezTo>
                    <a:pt x="21674" y="3321"/>
                    <a:pt x="19965" y="3425"/>
                    <a:pt x="18353" y="3425"/>
                  </a:cubicBezTo>
                  <a:cubicBezTo>
                    <a:pt x="9085" y="3425"/>
                    <a:pt x="3000" y="1"/>
                    <a:pt x="30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6"/>
            <p:cNvSpPr/>
            <p:nvPr/>
          </p:nvSpPr>
          <p:spPr>
            <a:xfrm>
              <a:off x="4818675" y="1220850"/>
              <a:ext cx="548150" cy="733925"/>
            </a:xfrm>
            <a:custGeom>
              <a:avLst/>
              <a:gdLst/>
              <a:ahLst/>
              <a:cxnLst/>
              <a:rect l="l" t="t" r="r" b="b"/>
              <a:pathLst>
                <a:path w="21926" h="29357" extrusionOk="0">
                  <a:moveTo>
                    <a:pt x="4565" y="1"/>
                  </a:moveTo>
                  <a:lnTo>
                    <a:pt x="1" y="24079"/>
                  </a:lnTo>
                  <a:cubicBezTo>
                    <a:pt x="3477" y="26269"/>
                    <a:pt x="9551" y="29357"/>
                    <a:pt x="16261" y="29357"/>
                  </a:cubicBezTo>
                  <a:cubicBezTo>
                    <a:pt x="18115" y="29357"/>
                    <a:pt x="20016" y="29121"/>
                    <a:pt x="21925" y="28567"/>
                  </a:cubicBezTo>
                  <a:cubicBezTo>
                    <a:pt x="20669" y="15258"/>
                    <a:pt x="18771" y="2770"/>
                    <a:pt x="18771" y="2770"/>
                  </a:cubicBezTo>
                  <a:lnTo>
                    <a:pt x="456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6"/>
            <p:cNvSpPr/>
            <p:nvPr/>
          </p:nvSpPr>
          <p:spPr>
            <a:xfrm>
              <a:off x="3753875" y="904125"/>
              <a:ext cx="1871275" cy="445050"/>
            </a:xfrm>
            <a:custGeom>
              <a:avLst/>
              <a:gdLst/>
              <a:ahLst/>
              <a:cxnLst/>
              <a:rect l="l" t="t" r="r" b="b"/>
              <a:pathLst>
                <a:path w="74851" h="17802" extrusionOk="0">
                  <a:moveTo>
                    <a:pt x="70011" y="1"/>
                  </a:moveTo>
                  <a:cubicBezTo>
                    <a:pt x="69992" y="1"/>
                    <a:pt x="69973" y="1"/>
                    <a:pt x="69953" y="2"/>
                  </a:cubicBezTo>
                  <a:cubicBezTo>
                    <a:pt x="59748" y="336"/>
                    <a:pt x="40516" y="1541"/>
                    <a:pt x="24925" y="2592"/>
                  </a:cubicBezTo>
                  <a:cubicBezTo>
                    <a:pt x="22899" y="2746"/>
                    <a:pt x="20925" y="2874"/>
                    <a:pt x="19053" y="3003"/>
                  </a:cubicBezTo>
                  <a:lnTo>
                    <a:pt x="9565" y="3669"/>
                  </a:lnTo>
                  <a:cubicBezTo>
                    <a:pt x="8617" y="3721"/>
                    <a:pt x="7745" y="3798"/>
                    <a:pt x="6924" y="3849"/>
                  </a:cubicBezTo>
                  <a:lnTo>
                    <a:pt x="2232" y="4182"/>
                  </a:lnTo>
                  <a:cubicBezTo>
                    <a:pt x="1334" y="4259"/>
                    <a:pt x="565" y="4900"/>
                    <a:pt x="309" y="5798"/>
                  </a:cubicBezTo>
                  <a:cubicBezTo>
                    <a:pt x="78" y="6772"/>
                    <a:pt x="1" y="8029"/>
                    <a:pt x="924" y="8900"/>
                  </a:cubicBezTo>
                  <a:cubicBezTo>
                    <a:pt x="1180" y="9208"/>
                    <a:pt x="3309" y="9618"/>
                    <a:pt x="6642" y="10157"/>
                  </a:cubicBezTo>
                  <a:cubicBezTo>
                    <a:pt x="7335" y="10259"/>
                    <a:pt x="8078" y="10388"/>
                    <a:pt x="8873" y="10490"/>
                  </a:cubicBezTo>
                  <a:cubicBezTo>
                    <a:pt x="11591" y="10901"/>
                    <a:pt x="14873" y="11362"/>
                    <a:pt x="18463" y="11849"/>
                  </a:cubicBezTo>
                  <a:cubicBezTo>
                    <a:pt x="20233" y="12080"/>
                    <a:pt x="22079" y="12311"/>
                    <a:pt x="24002" y="12542"/>
                  </a:cubicBezTo>
                  <a:cubicBezTo>
                    <a:pt x="42003" y="14824"/>
                    <a:pt x="64620" y="17337"/>
                    <a:pt x="68774" y="17798"/>
                  </a:cubicBezTo>
                  <a:cubicBezTo>
                    <a:pt x="68801" y="17800"/>
                    <a:pt x="68829" y="17801"/>
                    <a:pt x="68857" y="17801"/>
                  </a:cubicBezTo>
                  <a:cubicBezTo>
                    <a:pt x="69213" y="17801"/>
                    <a:pt x="69562" y="17650"/>
                    <a:pt x="69799" y="17388"/>
                  </a:cubicBezTo>
                  <a:cubicBezTo>
                    <a:pt x="71594" y="15260"/>
                    <a:pt x="74851" y="8952"/>
                    <a:pt x="71056" y="695"/>
                  </a:cubicBezTo>
                  <a:cubicBezTo>
                    <a:pt x="70859" y="277"/>
                    <a:pt x="70451" y="1"/>
                    <a:pt x="700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6"/>
            <p:cNvSpPr/>
            <p:nvPr/>
          </p:nvSpPr>
          <p:spPr>
            <a:xfrm>
              <a:off x="3894925" y="995200"/>
              <a:ext cx="98100" cy="171200"/>
            </a:xfrm>
            <a:custGeom>
              <a:avLst/>
              <a:gdLst/>
              <a:ahLst/>
              <a:cxnLst/>
              <a:rect l="l" t="t" r="r" b="b"/>
              <a:pathLst>
                <a:path w="3924" h="6848" extrusionOk="0">
                  <a:moveTo>
                    <a:pt x="3923" y="1"/>
                  </a:moveTo>
                  <a:cubicBezTo>
                    <a:pt x="2975" y="78"/>
                    <a:pt x="2077" y="129"/>
                    <a:pt x="1282" y="180"/>
                  </a:cubicBezTo>
                  <a:cubicBezTo>
                    <a:pt x="590" y="1385"/>
                    <a:pt x="0" y="3462"/>
                    <a:pt x="1000" y="6514"/>
                  </a:cubicBezTo>
                  <a:lnTo>
                    <a:pt x="3231" y="6847"/>
                  </a:lnTo>
                  <a:cubicBezTo>
                    <a:pt x="3000" y="5257"/>
                    <a:pt x="2770" y="2103"/>
                    <a:pt x="392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6"/>
            <p:cNvSpPr/>
            <p:nvPr/>
          </p:nvSpPr>
          <p:spPr>
            <a:xfrm>
              <a:off x="4180825" y="968925"/>
              <a:ext cx="196200" cy="248750"/>
            </a:xfrm>
            <a:custGeom>
              <a:avLst/>
              <a:gdLst/>
              <a:ahLst/>
              <a:cxnLst/>
              <a:rect l="l" t="t" r="r" b="b"/>
              <a:pathLst>
                <a:path w="7848" h="9950" extrusionOk="0">
                  <a:moveTo>
                    <a:pt x="7847" y="0"/>
                  </a:moveTo>
                  <a:lnTo>
                    <a:pt x="7847" y="0"/>
                  </a:lnTo>
                  <a:cubicBezTo>
                    <a:pt x="5796" y="129"/>
                    <a:pt x="3821" y="257"/>
                    <a:pt x="1949" y="385"/>
                  </a:cubicBezTo>
                  <a:cubicBezTo>
                    <a:pt x="898" y="1924"/>
                    <a:pt x="1" y="4642"/>
                    <a:pt x="1385" y="9257"/>
                  </a:cubicBezTo>
                  <a:cubicBezTo>
                    <a:pt x="3155" y="9488"/>
                    <a:pt x="5001" y="9719"/>
                    <a:pt x="6924" y="9950"/>
                  </a:cubicBezTo>
                  <a:cubicBezTo>
                    <a:pt x="6642" y="7667"/>
                    <a:pt x="6309" y="2898"/>
                    <a:pt x="784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6"/>
            <p:cNvSpPr/>
            <p:nvPr/>
          </p:nvSpPr>
          <p:spPr>
            <a:xfrm>
              <a:off x="5044325" y="892625"/>
              <a:ext cx="614175" cy="468650"/>
            </a:xfrm>
            <a:custGeom>
              <a:avLst/>
              <a:gdLst/>
              <a:ahLst/>
              <a:cxnLst/>
              <a:rect l="l" t="t" r="r" b="b"/>
              <a:pathLst>
                <a:path w="24567" h="18746" extrusionOk="0">
                  <a:moveTo>
                    <a:pt x="20310" y="1"/>
                  </a:moveTo>
                  <a:lnTo>
                    <a:pt x="19438" y="27"/>
                  </a:lnTo>
                  <a:lnTo>
                    <a:pt x="12950" y="206"/>
                  </a:lnTo>
                  <a:lnTo>
                    <a:pt x="6335" y="360"/>
                  </a:lnTo>
                  <a:cubicBezTo>
                    <a:pt x="6335" y="360"/>
                    <a:pt x="1" y="8386"/>
                    <a:pt x="5745" y="17669"/>
                  </a:cubicBezTo>
                  <a:lnTo>
                    <a:pt x="11796" y="18207"/>
                  </a:lnTo>
                  <a:lnTo>
                    <a:pt x="17771" y="18746"/>
                  </a:lnTo>
                  <a:cubicBezTo>
                    <a:pt x="17822" y="18746"/>
                    <a:pt x="17848" y="18720"/>
                    <a:pt x="17899" y="18694"/>
                  </a:cubicBezTo>
                  <a:cubicBezTo>
                    <a:pt x="17925" y="18669"/>
                    <a:pt x="17951" y="18643"/>
                    <a:pt x="17976" y="18643"/>
                  </a:cubicBezTo>
                  <a:cubicBezTo>
                    <a:pt x="19156" y="17899"/>
                    <a:pt x="24566" y="13668"/>
                    <a:pt x="203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6"/>
            <p:cNvSpPr/>
            <p:nvPr/>
          </p:nvSpPr>
          <p:spPr>
            <a:xfrm>
              <a:off x="5445000" y="892625"/>
              <a:ext cx="213500" cy="466075"/>
            </a:xfrm>
            <a:custGeom>
              <a:avLst/>
              <a:gdLst/>
              <a:ahLst/>
              <a:cxnLst/>
              <a:rect l="l" t="t" r="r" b="b"/>
              <a:pathLst>
                <a:path w="8540" h="18643" extrusionOk="0">
                  <a:moveTo>
                    <a:pt x="4283" y="1"/>
                  </a:moveTo>
                  <a:lnTo>
                    <a:pt x="4283" y="1"/>
                  </a:lnTo>
                  <a:cubicBezTo>
                    <a:pt x="3334" y="155"/>
                    <a:pt x="2513" y="668"/>
                    <a:pt x="1949" y="1463"/>
                  </a:cubicBezTo>
                  <a:cubicBezTo>
                    <a:pt x="1949" y="1463"/>
                    <a:pt x="0" y="5181"/>
                    <a:pt x="385" y="11873"/>
                  </a:cubicBezTo>
                  <a:cubicBezTo>
                    <a:pt x="590" y="15540"/>
                    <a:pt x="1308" y="17566"/>
                    <a:pt x="1949" y="18643"/>
                  </a:cubicBezTo>
                  <a:cubicBezTo>
                    <a:pt x="3129" y="17899"/>
                    <a:pt x="8539" y="13668"/>
                    <a:pt x="42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6"/>
            <p:cNvSpPr/>
            <p:nvPr/>
          </p:nvSpPr>
          <p:spPr>
            <a:xfrm>
              <a:off x="5454625" y="925975"/>
              <a:ext cx="97450" cy="390425"/>
            </a:xfrm>
            <a:custGeom>
              <a:avLst/>
              <a:gdLst/>
              <a:ahLst/>
              <a:cxnLst/>
              <a:rect l="l" t="t" r="r" b="b"/>
              <a:pathLst>
                <a:path w="3898" h="15617" extrusionOk="0">
                  <a:moveTo>
                    <a:pt x="1769" y="0"/>
                  </a:moveTo>
                  <a:cubicBezTo>
                    <a:pt x="1128" y="0"/>
                    <a:pt x="0" y="4052"/>
                    <a:pt x="0" y="8026"/>
                  </a:cubicBezTo>
                  <a:cubicBezTo>
                    <a:pt x="0" y="12001"/>
                    <a:pt x="462" y="15617"/>
                    <a:pt x="1103" y="15617"/>
                  </a:cubicBezTo>
                  <a:cubicBezTo>
                    <a:pt x="1744" y="15617"/>
                    <a:pt x="3898" y="11822"/>
                    <a:pt x="3898" y="7565"/>
                  </a:cubicBezTo>
                  <a:cubicBezTo>
                    <a:pt x="3898" y="3052"/>
                    <a:pt x="2410" y="0"/>
                    <a:pt x="17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6"/>
            <p:cNvSpPr/>
            <p:nvPr/>
          </p:nvSpPr>
          <p:spPr>
            <a:xfrm>
              <a:off x="5238575" y="893275"/>
              <a:ext cx="291075" cy="468000"/>
            </a:xfrm>
            <a:custGeom>
              <a:avLst/>
              <a:gdLst/>
              <a:ahLst/>
              <a:cxnLst/>
              <a:rect l="l" t="t" r="r" b="b"/>
              <a:pathLst>
                <a:path w="11643" h="18720" extrusionOk="0">
                  <a:moveTo>
                    <a:pt x="11642" y="1"/>
                  </a:moveTo>
                  <a:lnTo>
                    <a:pt x="5180" y="180"/>
                  </a:lnTo>
                  <a:cubicBezTo>
                    <a:pt x="3539" y="2231"/>
                    <a:pt x="1" y="8283"/>
                    <a:pt x="4052" y="18181"/>
                  </a:cubicBezTo>
                  <a:lnTo>
                    <a:pt x="10001" y="18720"/>
                  </a:lnTo>
                  <a:cubicBezTo>
                    <a:pt x="10027" y="18720"/>
                    <a:pt x="10078" y="18694"/>
                    <a:pt x="10129" y="18668"/>
                  </a:cubicBezTo>
                  <a:cubicBezTo>
                    <a:pt x="9129" y="15232"/>
                    <a:pt x="7155" y="6232"/>
                    <a:pt x="116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6"/>
            <p:cNvSpPr/>
            <p:nvPr/>
          </p:nvSpPr>
          <p:spPr>
            <a:xfrm>
              <a:off x="5180875" y="930450"/>
              <a:ext cx="160950" cy="14775"/>
            </a:xfrm>
            <a:custGeom>
              <a:avLst/>
              <a:gdLst/>
              <a:ahLst/>
              <a:cxnLst/>
              <a:rect l="l" t="t" r="r" b="b"/>
              <a:pathLst>
                <a:path w="6438" h="591" extrusionOk="0">
                  <a:moveTo>
                    <a:pt x="334" y="1"/>
                  </a:moveTo>
                  <a:cubicBezTo>
                    <a:pt x="1" y="52"/>
                    <a:pt x="1" y="514"/>
                    <a:pt x="334" y="539"/>
                  </a:cubicBezTo>
                  <a:lnTo>
                    <a:pt x="6129" y="591"/>
                  </a:lnTo>
                  <a:cubicBezTo>
                    <a:pt x="6437" y="565"/>
                    <a:pt x="6437" y="78"/>
                    <a:pt x="6129" y="52"/>
                  </a:cubicBezTo>
                  <a:lnTo>
                    <a:pt x="33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6"/>
            <p:cNvSpPr/>
            <p:nvPr/>
          </p:nvSpPr>
          <p:spPr>
            <a:xfrm>
              <a:off x="5153950" y="986200"/>
              <a:ext cx="158375" cy="18175"/>
            </a:xfrm>
            <a:custGeom>
              <a:avLst/>
              <a:gdLst/>
              <a:ahLst/>
              <a:cxnLst/>
              <a:rect l="l" t="t" r="r" b="b"/>
              <a:pathLst>
                <a:path w="6335" h="727" extrusionOk="0">
                  <a:moveTo>
                    <a:pt x="311" y="1"/>
                  </a:moveTo>
                  <a:cubicBezTo>
                    <a:pt x="1" y="1"/>
                    <a:pt x="9" y="515"/>
                    <a:pt x="334" y="540"/>
                  </a:cubicBezTo>
                  <a:cubicBezTo>
                    <a:pt x="1924" y="669"/>
                    <a:pt x="3513" y="726"/>
                    <a:pt x="5103" y="726"/>
                  </a:cubicBezTo>
                  <a:cubicBezTo>
                    <a:pt x="5411" y="726"/>
                    <a:pt x="5719" y="724"/>
                    <a:pt x="6027" y="720"/>
                  </a:cubicBezTo>
                  <a:cubicBezTo>
                    <a:pt x="6334" y="694"/>
                    <a:pt x="6334" y="233"/>
                    <a:pt x="6027" y="181"/>
                  </a:cubicBezTo>
                  <a:cubicBezTo>
                    <a:pt x="5719" y="185"/>
                    <a:pt x="5411" y="188"/>
                    <a:pt x="5103" y="188"/>
                  </a:cubicBezTo>
                  <a:cubicBezTo>
                    <a:pt x="3513" y="188"/>
                    <a:pt x="1924" y="131"/>
                    <a:pt x="334" y="2"/>
                  </a:cubicBezTo>
                  <a:cubicBezTo>
                    <a:pt x="326" y="1"/>
                    <a:pt x="319" y="1"/>
                    <a:pt x="3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6"/>
            <p:cNvSpPr/>
            <p:nvPr/>
          </p:nvSpPr>
          <p:spPr>
            <a:xfrm>
              <a:off x="5125750" y="1063800"/>
              <a:ext cx="167350" cy="16700"/>
            </a:xfrm>
            <a:custGeom>
              <a:avLst/>
              <a:gdLst/>
              <a:ahLst/>
              <a:cxnLst/>
              <a:rect l="l" t="t" r="r" b="b"/>
              <a:pathLst>
                <a:path w="6694" h="668" extrusionOk="0">
                  <a:moveTo>
                    <a:pt x="334" y="0"/>
                  </a:moveTo>
                  <a:cubicBezTo>
                    <a:pt x="1" y="0"/>
                    <a:pt x="1" y="513"/>
                    <a:pt x="334" y="539"/>
                  </a:cubicBezTo>
                  <a:cubicBezTo>
                    <a:pt x="2360" y="616"/>
                    <a:pt x="4360" y="642"/>
                    <a:pt x="6360" y="667"/>
                  </a:cubicBezTo>
                  <a:cubicBezTo>
                    <a:pt x="6693" y="642"/>
                    <a:pt x="6693" y="180"/>
                    <a:pt x="6360" y="129"/>
                  </a:cubicBezTo>
                  <a:cubicBezTo>
                    <a:pt x="4360" y="129"/>
                    <a:pt x="2360" y="77"/>
                    <a:pt x="3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6"/>
            <p:cNvSpPr/>
            <p:nvPr/>
          </p:nvSpPr>
          <p:spPr>
            <a:xfrm>
              <a:off x="5125100" y="1155475"/>
              <a:ext cx="171200" cy="15600"/>
            </a:xfrm>
            <a:custGeom>
              <a:avLst/>
              <a:gdLst/>
              <a:ahLst/>
              <a:cxnLst/>
              <a:rect l="l" t="t" r="r" b="b"/>
              <a:pathLst>
                <a:path w="6848" h="624" extrusionOk="0">
                  <a:moveTo>
                    <a:pt x="6514" y="0"/>
                  </a:moveTo>
                  <a:cubicBezTo>
                    <a:pt x="5312" y="60"/>
                    <a:pt x="4102" y="85"/>
                    <a:pt x="2893" y="85"/>
                  </a:cubicBezTo>
                  <a:cubicBezTo>
                    <a:pt x="2038" y="85"/>
                    <a:pt x="1184" y="73"/>
                    <a:pt x="334" y="52"/>
                  </a:cubicBezTo>
                  <a:cubicBezTo>
                    <a:pt x="1" y="77"/>
                    <a:pt x="1" y="539"/>
                    <a:pt x="334" y="590"/>
                  </a:cubicBezTo>
                  <a:cubicBezTo>
                    <a:pt x="1184" y="611"/>
                    <a:pt x="2038" y="624"/>
                    <a:pt x="2893" y="624"/>
                  </a:cubicBezTo>
                  <a:cubicBezTo>
                    <a:pt x="4102" y="624"/>
                    <a:pt x="5312" y="599"/>
                    <a:pt x="6514" y="539"/>
                  </a:cubicBezTo>
                  <a:cubicBezTo>
                    <a:pt x="6847" y="539"/>
                    <a:pt x="6847" y="0"/>
                    <a:pt x="65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6"/>
            <p:cNvSpPr/>
            <p:nvPr/>
          </p:nvSpPr>
          <p:spPr>
            <a:xfrm>
              <a:off x="5149475" y="1257400"/>
              <a:ext cx="169250" cy="14125"/>
            </a:xfrm>
            <a:custGeom>
              <a:avLst/>
              <a:gdLst/>
              <a:ahLst/>
              <a:cxnLst/>
              <a:rect l="l" t="t" r="r" b="b"/>
              <a:pathLst>
                <a:path w="6770" h="565" extrusionOk="0">
                  <a:moveTo>
                    <a:pt x="359" y="0"/>
                  </a:moveTo>
                  <a:cubicBezTo>
                    <a:pt x="0" y="0"/>
                    <a:pt x="0" y="539"/>
                    <a:pt x="359" y="539"/>
                  </a:cubicBezTo>
                  <a:lnTo>
                    <a:pt x="6437" y="565"/>
                  </a:lnTo>
                  <a:cubicBezTo>
                    <a:pt x="6770" y="565"/>
                    <a:pt x="6770" y="26"/>
                    <a:pt x="6437" y="26"/>
                  </a:cubicBezTo>
                  <a:lnTo>
                    <a:pt x="3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6"/>
            <p:cNvSpPr/>
            <p:nvPr/>
          </p:nvSpPr>
          <p:spPr>
            <a:xfrm>
              <a:off x="2849350" y="1944625"/>
              <a:ext cx="949425" cy="495825"/>
            </a:xfrm>
            <a:custGeom>
              <a:avLst/>
              <a:gdLst/>
              <a:ahLst/>
              <a:cxnLst/>
              <a:rect l="l" t="t" r="r" b="b"/>
              <a:pathLst>
                <a:path w="37977" h="19833" extrusionOk="0">
                  <a:moveTo>
                    <a:pt x="36336" y="0"/>
                  </a:moveTo>
                  <a:cubicBezTo>
                    <a:pt x="28020" y="5050"/>
                    <a:pt x="16179" y="6021"/>
                    <a:pt x="8300" y="6021"/>
                  </a:cubicBezTo>
                  <a:cubicBezTo>
                    <a:pt x="3377" y="6021"/>
                    <a:pt x="1" y="5642"/>
                    <a:pt x="0" y="5642"/>
                  </a:cubicBezTo>
                  <a:lnTo>
                    <a:pt x="0" y="5642"/>
                  </a:lnTo>
                  <a:cubicBezTo>
                    <a:pt x="0" y="5642"/>
                    <a:pt x="718" y="16693"/>
                    <a:pt x="2359" y="19027"/>
                  </a:cubicBezTo>
                  <a:cubicBezTo>
                    <a:pt x="2751" y="19590"/>
                    <a:pt x="3698" y="19833"/>
                    <a:pt x="5041" y="19833"/>
                  </a:cubicBezTo>
                  <a:cubicBezTo>
                    <a:pt x="13551" y="19833"/>
                    <a:pt x="37977" y="10078"/>
                    <a:pt x="37977" y="10078"/>
                  </a:cubicBezTo>
                  <a:lnTo>
                    <a:pt x="363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6"/>
            <p:cNvSpPr/>
            <p:nvPr/>
          </p:nvSpPr>
          <p:spPr>
            <a:xfrm>
              <a:off x="2215025" y="1009975"/>
              <a:ext cx="2929975" cy="4456325"/>
            </a:xfrm>
            <a:custGeom>
              <a:avLst/>
              <a:gdLst/>
              <a:ahLst/>
              <a:cxnLst/>
              <a:rect l="l" t="t" r="r" b="b"/>
              <a:pathLst>
                <a:path w="117199" h="178253" extrusionOk="0">
                  <a:moveTo>
                    <a:pt x="105742" y="1"/>
                  </a:moveTo>
                  <a:cubicBezTo>
                    <a:pt x="105638" y="1"/>
                    <a:pt x="105525" y="17"/>
                    <a:pt x="105403" y="51"/>
                  </a:cubicBezTo>
                  <a:cubicBezTo>
                    <a:pt x="102608" y="820"/>
                    <a:pt x="101506" y="7820"/>
                    <a:pt x="101506" y="7820"/>
                  </a:cubicBezTo>
                  <a:cubicBezTo>
                    <a:pt x="101506" y="7820"/>
                    <a:pt x="101447" y="1445"/>
                    <a:pt x="100123" y="1445"/>
                  </a:cubicBezTo>
                  <a:cubicBezTo>
                    <a:pt x="99929" y="1445"/>
                    <a:pt x="99707" y="1582"/>
                    <a:pt x="99454" y="1897"/>
                  </a:cubicBezTo>
                  <a:cubicBezTo>
                    <a:pt x="96787" y="5205"/>
                    <a:pt x="97146" y="15641"/>
                    <a:pt x="101711" y="16872"/>
                  </a:cubicBezTo>
                  <a:cubicBezTo>
                    <a:pt x="101711" y="16872"/>
                    <a:pt x="98993" y="23539"/>
                    <a:pt x="95351" y="31283"/>
                  </a:cubicBezTo>
                  <a:cubicBezTo>
                    <a:pt x="94941" y="32155"/>
                    <a:pt x="94531" y="33001"/>
                    <a:pt x="94121" y="33873"/>
                  </a:cubicBezTo>
                  <a:cubicBezTo>
                    <a:pt x="93582" y="34976"/>
                    <a:pt x="93044" y="36053"/>
                    <a:pt x="92505" y="37155"/>
                  </a:cubicBezTo>
                  <a:cubicBezTo>
                    <a:pt x="89685" y="42822"/>
                    <a:pt x="86582" y="48335"/>
                    <a:pt x="83915" y="51720"/>
                  </a:cubicBezTo>
                  <a:cubicBezTo>
                    <a:pt x="80458" y="47725"/>
                    <a:pt x="74179" y="46039"/>
                    <a:pt x="66578" y="46039"/>
                  </a:cubicBezTo>
                  <a:cubicBezTo>
                    <a:pt x="40860" y="46039"/>
                    <a:pt x="0" y="65333"/>
                    <a:pt x="2039" y="79722"/>
                  </a:cubicBezTo>
                  <a:cubicBezTo>
                    <a:pt x="4116" y="94235"/>
                    <a:pt x="18758" y="121134"/>
                    <a:pt x="30040" y="127340"/>
                  </a:cubicBezTo>
                  <a:cubicBezTo>
                    <a:pt x="30348" y="127519"/>
                    <a:pt x="30656" y="127673"/>
                    <a:pt x="30938" y="127801"/>
                  </a:cubicBezTo>
                  <a:cubicBezTo>
                    <a:pt x="30604" y="128571"/>
                    <a:pt x="34143" y="129237"/>
                    <a:pt x="35707" y="129622"/>
                  </a:cubicBezTo>
                  <a:cubicBezTo>
                    <a:pt x="35656" y="130032"/>
                    <a:pt x="35553" y="130417"/>
                    <a:pt x="35451" y="130802"/>
                  </a:cubicBezTo>
                  <a:cubicBezTo>
                    <a:pt x="35169" y="131827"/>
                    <a:pt x="35374" y="133879"/>
                    <a:pt x="33989" y="135392"/>
                  </a:cubicBezTo>
                  <a:cubicBezTo>
                    <a:pt x="25322" y="144854"/>
                    <a:pt x="16450" y="166419"/>
                    <a:pt x="16014" y="170368"/>
                  </a:cubicBezTo>
                  <a:cubicBezTo>
                    <a:pt x="19218" y="173180"/>
                    <a:pt x="33812" y="178253"/>
                    <a:pt x="54536" y="178253"/>
                  </a:cubicBezTo>
                  <a:cubicBezTo>
                    <a:pt x="66319" y="178253"/>
                    <a:pt x="80085" y="176612"/>
                    <a:pt x="94864" y="171983"/>
                  </a:cubicBezTo>
                  <a:cubicBezTo>
                    <a:pt x="96531" y="170342"/>
                    <a:pt x="97198" y="160419"/>
                    <a:pt x="97223" y="158316"/>
                  </a:cubicBezTo>
                  <a:cubicBezTo>
                    <a:pt x="97377" y="148751"/>
                    <a:pt x="95839" y="139033"/>
                    <a:pt x="94967" y="129519"/>
                  </a:cubicBezTo>
                  <a:cubicBezTo>
                    <a:pt x="94095" y="119596"/>
                    <a:pt x="93146" y="109672"/>
                    <a:pt x="91864" y="99800"/>
                  </a:cubicBezTo>
                  <a:cubicBezTo>
                    <a:pt x="91531" y="97287"/>
                    <a:pt x="91172" y="94774"/>
                    <a:pt x="90761" y="92287"/>
                  </a:cubicBezTo>
                  <a:cubicBezTo>
                    <a:pt x="90659" y="91620"/>
                    <a:pt x="89402" y="87389"/>
                    <a:pt x="89787" y="86979"/>
                  </a:cubicBezTo>
                  <a:cubicBezTo>
                    <a:pt x="91941" y="84491"/>
                    <a:pt x="104455" y="65824"/>
                    <a:pt x="111814" y="42694"/>
                  </a:cubicBezTo>
                  <a:cubicBezTo>
                    <a:pt x="112147" y="41592"/>
                    <a:pt x="112481" y="40489"/>
                    <a:pt x="112814" y="39386"/>
                  </a:cubicBezTo>
                  <a:cubicBezTo>
                    <a:pt x="112968" y="38848"/>
                    <a:pt x="113122" y="38284"/>
                    <a:pt x="113276" y="37720"/>
                  </a:cubicBezTo>
                  <a:cubicBezTo>
                    <a:pt x="115583" y="29437"/>
                    <a:pt x="117096" y="20744"/>
                    <a:pt x="117199" y="12077"/>
                  </a:cubicBezTo>
                  <a:cubicBezTo>
                    <a:pt x="117199" y="12077"/>
                    <a:pt x="112634" y="11487"/>
                    <a:pt x="111942" y="8462"/>
                  </a:cubicBezTo>
                  <a:cubicBezTo>
                    <a:pt x="111224" y="5461"/>
                    <a:pt x="112327" y="2410"/>
                    <a:pt x="110814" y="2410"/>
                  </a:cubicBezTo>
                  <a:cubicBezTo>
                    <a:pt x="107224" y="2410"/>
                    <a:pt x="106275" y="7154"/>
                    <a:pt x="106096" y="7590"/>
                  </a:cubicBezTo>
                  <a:cubicBezTo>
                    <a:pt x="106194" y="7149"/>
                    <a:pt x="107927" y="1"/>
                    <a:pt x="10574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6"/>
            <p:cNvSpPr/>
            <p:nvPr/>
          </p:nvSpPr>
          <p:spPr>
            <a:xfrm>
              <a:off x="2984000" y="3004750"/>
              <a:ext cx="1607575" cy="1248850"/>
            </a:xfrm>
            <a:custGeom>
              <a:avLst/>
              <a:gdLst/>
              <a:ahLst/>
              <a:cxnLst/>
              <a:rect l="l" t="t" r="r" b="b"/>
              <a:pathLst>
                <a:path w="64303" h="49954" extrusionOk="0">
                  <a:moveTo>
                    <a:pt x="64147" y="0"/>
                  </a:moveTo>
                  <a:cubicBezTo>
                    <a:pt x="64106" y="0"/>
                    <a:pt x="64062" y="17"/>
                    <a:pt x="64028" y="59"/>
                  </a:cubicBezTo>
                  <a:cubicBezTo>
                    <a:pt x="63541" y="726"/>
                    <a:pt x="63054" y="1418"/>
                    <a:pt x="62541" y="2085"/>
                  </a:cubicBezTo>
                  <a:cubicBezTo>
                    <a:pt x="61182" y="3931"/>
                    <a:pt x="59772" y="5752"/>
                    <a:pt x="58336" y="7547"/>
                  </a:cubicBezTo>
                  <a:cubicBezTo>
                    <a:pt x="56259" y="10213"/>
                    <a:pt x="54105" y="12829"/>
                    <a:pt x="51925" y="15393"/>
                  </a:cubicBezTo>
                  <a:cubicBezTo>
                    <a:pt x="49233" y="18547"/>
                    <a:pt x="46489" y="21624"/>
                    <a:pt x="43668" y="24625"/>
                  </a:cubicBezTo>
                  <a:cubicBezTo>
                    <a:pt x="40591" y="27907"/>
                    <a:pt x="37412" y="31112"/>
                    <a:pt x="34129" y="34189"/>
                  </a:cubicBezTo>
                  <a:cubicBezTo>
                    <a:pt x="30642" y="37471"/>
                    <a:pt x="27052" y="40677"/>
                    <a:pt x="23103" y="43395"/>
                  </a:cubicBezTo>
                  <a:cubicBezTo>
                    <a:pt x="20129" y="45472"/>
                    <a:pt x="16923" y="47292"/>
                    <a:pt x="13487" y="48472"/>
                  </a:cubicBezTo>
                  <a:cubicBezTo>
                    <a:pt x="11231" y="49293"/>
                    <a:pt x="8897" y="49703"/>
                    <a:pt x="6512" y="49728"/>
                  </a:cubicBezTo>
                  <a:cubicBezTo>
                    <a:pt x="5025" y="49728"/>
                    <a:pt x="3538" y="49472"/>
                    <a:pt x="2153" y="48959"/>
                  </a:cubicBezTo>
                  <a:cubicBezTo>
                    <a:pt x="1512" y="48728"/>
                    <a:pt x="897" y="48395"/>
                    <a:pt x="333" y="48010"/>
                  </a:cubicBezTo>
                  <a:lnTo>
                    <a:pt x="281" y="47959"/>
                  </a:lnTo>
                  <a:cubicBezTo>
                    <a:pt x="254" y="47938"/>
                    <a:pt x="225" y="47929"/>
                    <a:pt x="197" y="47929"/>
                  </a:cubicBezTo>
                  <a:cubicBezTo>
                    <a:pt x="91" y="47929"/>
                    <a:pt x="1" y="48058"/>
                    <a:pt x="102" y="48139"/>
                  </a:cubicBezTo>
                  <a:lnTo>
                    <a:pt x="102" y="48113"/>
                  </a:lnTo>
                  <a:cubicBezTo>
                    <a:pt x="486" y="48421"/>
                    <a:pt x="897" y="48651"/>
                    <a:pt x="1333" y="48857"/>
                  </a:cubicBezTo>
                  <a:cubicBezTo>
                    <a:pt x="2512" y="49395"/>
                    <a:pt x="3769" y="49728"/>
                    <a:pt x="5051" y="49882"/>
                  </a:cubicBezTo>
                  <a:cubicBezTo>
                    <a:pt x="5606" y="49930"/>
                    <a:pt x="6161" y="49954"/>
                    <a:pt x="6714" y="49954"/>
                  </a:cubicBezTo>
                  <a:cubicBezTo>
                    <a:pt x="8260" y="49954"/>
                    <a:pt x="9797" y="49766"/>
                    <a:pt x="11308" y="49369"/>
                  </a:cubicBezTo>
                  <a:cubicBezTo>
                    <a:pt x="14436" y="48600"/>
                    <a:pt x="17410" y="47215"/>
                    <a:pt x="20154" y="45574"/>
                  </a:cubicBezTo>
                  <a:cubicBezTo>
                    <a:pt x="24154" y="43215"/>
                    <a:pt x="27770" y="40266"/>
                    <a:pt x="31232" y="37164"/>
                  </a:cubicBezTo>
                  <a:cubicBezTo>
                    <a:pt x="34693" y="34061"/>
                    <a:pt x="38053" y="30830"/>
                    <a:pt x="41284" y="27496"/>
                  </a:cubicBezTo>
                  <a:cubicBezTo>
                    <a:pt x="44258" y="24394"/>
                    <a:pt x="47181" y="21214"/>
                    <a:pt x="50002" y="17957"/>
                  </a:cubicBezTo>
                  <a:cubicBezTo>
                    <a:pt x="52412" y="15188"/>
                    <a:pt x="54771" y="12393"/>
                    <a:pt x="57054" y="9521"/>
                  </a:cubicBezTo>
                  <a:cubicBezTo>
                    <a:pt x="58695" y="7495"/>
                    <a:pt x="60310" y="5418"/>
                    <a:pt x="61900" y="3316"/>
                  </a:cubicBezTo>
                  <a:cubicBezTo>
                    <a:pt x="62669" y="2316"/>
                    <a:pt x="63413" y="1316"/>
                    <a:pt x="64157" y="315"/>
                  </a:cubicBezTo>
                  <a:lnTo>
                    <a:pt x="64233" y="162"/>
                  </a:lnTo>
                  <a:cubicBezTo>
                    <a:pt x="64303" y="75"/>
                    <a:pt x="64232" y="0"/>
                    <a:pt x="641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6"/>
            <p:cNvSpPr/>
            <p:nvPr/>
          </p:nvSpPr>
          <p:spPr>
            <a:xfrm>
              <a:off x="3047875" y="2299350"/>
              <a:ext cx="1269625" cy="1127175"/>
            </a:xfrm>
            <a:custGeom>
              <a:avLst/>
              <a:gdLst/>
              <a:ahLst/>
              <a:cxnLst/>
              <a:rect l="l" t="t" r="r" b="b"/>
              <a:pathLst>
                <a:path w="50785" h="45087" extrusionOk="0">
                  <a:moveTo>
                    <a:pt x="50602" y="1"/>
                  </a:moveTo>
                  <a:cubicBezTo>
                    <a:pt x="50565" y="1"/>
                    <a:pt x="50528" y="13"/>
                    <a:pt x="50498" y="43"/>
                  </a:cubicBezTo>
                  <a:lnTo>
                    <a:pt x="50498" y="68"/>
                  </a:lnTo>
                  <a:cubicBezTo>
                    <a:pt x="49601" y="1248"/>
                    <a:pt x="48678" y="2402"/>
                    <a:pt x="47755" y="3530"/>
                  </a:cubicBezTo>
                  <a:cubicBezTo>
                    <a:pt x="45370" y="6479"/>
                    <a:pt x="42908" y="9377"/>
                    <a:pt x="40370" y="12197"/>
                  </a:cubicBezTo>
                  <a:cubicBezTo>
                    <a:pt x="36857" y="16095"/>
                    <a:pt x="33241" y="19890"/>
                    <a:pt x="29472" y="23557"/>
                  </a:cubicBezTo>
                  <a:cubicBezTo>
                    <a:pt x="25266" y="27634"/>
                    <a:pt x="20856" y="31455"/>
                    <a:pt x="16215" y="35045"/>
                  </a:cubicBezTo>
                  <a:cubicBezTo>
                    <a:pt x="11727" y="38455"/>
                    <a:pt x="6983" y="41609"/>
                    <a:pt x="1906" y="44045"/>
                  </a:cubicBezTo>
                  <a:cubicBezTo>
                    <a:pt x="1316" y="44327"/>
                    <a:pt x="726" y="44609"/>
                    <a:pt x="111" y="44866"/>
                  </a:cubicBezTo>
                  <a:cubicBezTo>
                    <a:pt x="1" y="44910"/>
                    <a:pt x="80" y="45086"/>
                    <a:pt x="186" y="45086"/>
                  </a:cubicBezTo>
                  <a:cubicBezTo>
                    <a:pt x="203" y="45086"/>
                    <a:pt x="221" y="45082"/>
                    <a:pt x="239" y="45071"/>
                  </a:cubicBezTo>
                  <a:cubicBezTo>
                    <a:pt x="5393" y="42814"/>
                    <a:pt x="10189" y="39789"/>
                    <a:pt x="14727" y="36455"/>
                  </a:cubicBezTo>
                  <a:cubicBezTo>
                    <a:pt x="19420" y="32968"/>
                    <a:pt x="23882" y="29198"/>
                    <a:pt x="28113" y="25172"/>
                  </a:cubicBezTo>
                  <a:cubicBezTo>
                    <a:pt x="32036" y="21480"/>
                    <a:pt x="35780" y="17608"/>
                    <a:pt x="39395" y="13633"/>
                  </a:cubicBezTo>
                  <a:cubicBezTo>
                    <a:pt x="42113" y="10633"/>
                    <a:pt x="44755" y="7582"/>
                    <a:pt x="47319" y="4453"/>
                  </a:cubicBezTo>
                  <a:cubicBezTo>
                    <a:pt x="48088" y="3504"/>
                    <a:pt x="48857" y="2530"/>
                    <a:pt x="49627" y="1581"/>
                  </a:cubicBezTo>
                  <a:cubicBezTo>
                    <a:pt x="50011" y="1145"/>
                    <a:pt x="50370" y="709"/>
                    <a:pt x="50678" y="222"/>
                  </a:cubicBezTo>
                  <a:cubicBezTo>
                    <a:pt x="50678" y="197"/>
                    <a:pt x="50704" y="197"/>
                    <a:pt x="50729" y="171"/>
                  </a:cubicBezTo>
                  <a:cubicBezTo>
                    <a:pt x="50784" y="79"/>
                    <a:pt x="50695" y="1"/>
                    <a:pt x="506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6"/>
            <p:cNvSpPr/>
            <p:nvPr/>
          </p:nvSpPr>
          <p:spPr>
            <a:xfrm>
              <a:off x="2962225" y="2938350"/>
              <a:ext cx="319125" cy="366825"/>
            </a:xfrm>
            <a:custGeom>
              <a:avLst/>
              <a:gdLst/>
              <a:ahLst/>
              <a:cxnLst/>
              <a:rect l="l" t="t" r="r" b="b"/>
              <a:pathLst>
                <a:path w="12765" h="14673" extrusionOk="0">
                  <a:moveTo>
                    <a:pt x="163" y="0"/>
                  </a:moveTo>
                  <a:cubicBezTo>
                    <a:pt x="77" y="0"/>
                    <a:pt x="0" y="108"/>
                    <a:pt x="75" y="202"/>
                  </a:cubicBezTo>
                  <a:cubicBezTo>
                    <a:pt x="1127" y="1561"/>
                    <a:pt x="2178" y="2895"/>
                    <a:pt x="3255" y="4228"/>
                  </a:cubicBezTo>
                  <a:cubicBezTo>
                    <a:pt x="5281" y="6741"/>
                    <a:pt x="7332" y="9254"/>
                    <a:pt x="9512" y="11639"/>
                  </a:cubicBezTo>
                  <a:cubicBezTo>
                    <a:pt x="10435" y="12716"/>
                    <a:pt x="11435" y="13716"/>
                    <a:pt x="12512" y="14639"/>
                  </a:cubicBezTo>
                  <a:cubicBezTo>
                    <a:pt x="12536" y="14663"/>
                    <a:pt x="12564" y="14673"/>
                    <a:pt x="12591" y="14673"/>
                  </a:cubicBezTo>
                  <a:cubicBezTo>
                    <a:pt x="12681" y="14673"/>
                    <a:pt x="12764" y="14564"/>
                    <a:pt x="12666" y="14485"/>
                  </a:cubicBezTo>
                  <a:cubicBezTo>
                    <a:pt x="10512" y="12664"/>
                    <a:pt x="8691" y="10408"/>
                    <a:pt x="6896" y="8254"/>
                  </a:cubicBezTo>
                  <a:cubicBezTo>
                    <a:pt x="4999" y="6023"/>
                    <a:pt x="3178" y="3766"/>
                    <a:pt x="1357" y="1459"/>
                  </a:cubicBezTo>
                  <a:cubicBezTo>
                    <a:pt x="998" y="997"/>
                    <a:pt x="614" y="510"/>
                    <a:pt x="255" y="48"/>
                  </a:cubicBezTo>
                  <a:cubicBezTo>
                    <a:pt x="228" y="14"/>
                    <a:pt x="195" y="0"/>
                    <a:pt x="1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6"/>
            <p:cNvSpPr/>
            <p:nvPr/>
          </p:nvSpPr>
          <p:spPr>
            <a:xfrm>
              <a:off x="3722100" y="1980750"/>
              <a:ext cx="39875" cy="218800"/>
            </a:xfrm>
            <a:custGeom>
              <a:avLst/>
              <a:gdLst/>
              <a:ahLst/>
              <a:cxnLst/>
              <a:rect l="l" t="t" r="r" b="b"/>
              <a:pathLst>
                <a:path w="1595" h="8752" extrusionOk="0">
                  <a:moveTo>
                    <a:pt x="140" y="1"/>
                  </a:moveTo>
                  <a:cubicBezTo>
                    <a:pt x="72" y="1"/>
                    <a:pt x="0" y="56"/>
                    <a:pt x="15" y="145"/>
                  </a:cubicBezTo>
                  <a:lnTo>
                    <a:pt x="1195" y="7581"/>
                  </a:lnTo>
                  <a:lnTo>
                    <a:pt x="1349" y="8658"/>
                  </a:lnTo>
                  <a:cubicBezTo>
                    <a:pt x="1359" y="8723"/>
                    <a:pt x="1406" y="8751"/>
                    <a:pt x="1455" y="8751"/>
                  </a:cubicBezTo>
                  <a:cubicBezTo>
                    <a:pt x="1523" y="8751"/>
                    <a:pt x="1594" y="8696"/>
                    <a:pt x="1580" y="8607"/>
                  </a:cubicBezTo>
                  <a:lnTo>
                    <a:pt x="400" y="1171"/>
                  </a:lnTo>
                  <a:lnTo>
                    <a:pt x="246" y="94"/>
                  </a:lnTo>
                  <a:cubicBezTo>
                    <a:pt x="235" y="29"/>
                    <a:pt x="189" y="1"/>
                    <a:pt x="1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6"/>
            <p:cNvSpPr/>
            <p:nvPr/>
          </p:nvSpPr>
          <p:spPr>
            <a:xfrm>
              <a:off x="3578500" y="2034600"/>
              <a:ext cx="43075" cy="228400"/>
            </a:xfrm>
            <a:custGeom>
              <a:avLst/>
              <a:gdLst/>
              <a:ahLst/>
              <a:cxnLst/>
              <a:rect l="l" t="t" r="r" b="b"/>
              <a:pathLst>
                <a:path w="1723" h="9136" extrusionOk="0">
                  <a:moveTo>
                    <a:pt x="140" y="1"/>
                  </a:moveTo>
                  <a:cubicBezTo>
                    <a:pt x="72" y="1"/>
                    <a:pt x="1" y="56"/>
                    <a:pt x="15" y="145"/>
                  </a:cubicBezTo>
                  <a:lnTo>
                    <a:pt x="41" y="145"/>
                  </a:lnTo>
                  <a:lnTo>
                    <a:pt x="1298" y="7966"/>
                  </a:lnTo>
                  <a:lnTo>
                    <a:pt x="1477" y="9043"/>
                  </a:lnTo>
                  <a:cubicBezTo>
                    <a:pt x="1488" y="9107"/>
                    <a:pt x="1535" y="9136"/>
                    <a:pt x="1583" y="9136"/>
                  </a:cubicBezTo>
                  <a:cubicBezTo>
                    <a:pt x="1651" y="9136"/>
                    <a:pt x="1723" y="9081"/>
                    <a:pt x="1708" y="8992"/>
                  </a:cubicBezTo>
                  <a:lnTo>
                    <a:pt x="426" y="1171"/>
                  </a:lnTo>
                  <a:lnTo>
                    <a:pt x="246" y="94"/>
                  </a:lnTo>
                  <a:cubicBezTo>
                    <a:pt x="235" y="29"/>
                    <a:pt x="189" y="1"/>
                    <a:pt x="1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6"/>
            <p:cNvSpPr/>
            <p:nvPr/>
          </p:nvSpPr>
          <p:spPr>
            <a:xfrm>
              <a:off x="3421425" y="2079075"/>
              <a:ext cx="40525" cy="213425"/>
            </a:xfrm>
            <a:custGeom>
              <a:avLst/>
              <a:gdLst/>
              <a:ahLst/>
              <a:cxnLst/>
              <a:rect l="l" t="t" r="r" b="b"/>
              <a:pathLst>
                <a:path w="1621" h="8537" extrusionOk="0">
                  <a:moveTo>
                    <a:pt x="153" y="0"/>
                  </a:moveTo>
                  <a:cubicBezTo>
                    <a:pt x="82" y="0"/>
                    <a:pt x="0" y="66"/>
                    <a:pt x="16" y="161"/>
                  </a:cubicBezTo>
                  <a:lnTo>
                    <a:pt x="1196" y="7418"/>
                  </a:lnTo>
                  <a:lnTo>
                    <a:pt x="1375" y="8443"/>
                  </a:lnTo>
                  <a:cubicBezTo>
                    <a:pt x="1375" y="8508"/>
                    <a:pt x="1420" y="8536"/>
                    <a:pt x="1470" y="8536"/>
                  </a:cubicBezTo>
                  <a:cubicBezTo>
                    <a:pt x="1540" y="8536"/>
                    <a:pt x="1621" y="8482"/>
                    <a:pt x="1606" y="8392"/>
                  </a:cubicBezTo>
                  <a:lnTo>
                    <a:pt x="426" y="1135"/>
                  </a:lnTo>
                  <a:lnTo>
                    <a:pt x="247" y="84"/>
                  </a:lnTo>
                  <a:cubicBezTo>
                    <a:pt x="237" y="25"/>
                    <a:pt x="197" y="0"/>
                    <a:pt x="1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6"/>
            <p:cNvSpPr/>
            <p:nvPr/>
          </p:nvSpPr>
          <p:spPr>
            <a:xfrm>
              <a:off x="3236175" y="2103200"/>
              <a:ext cx="39900" cy="210900"/>
            </a:xfrm>
            <a:custGeom>
              <a:avLst/>
              <a:gdLst/>
              <a:ahLst/>
              <a:cxnLst/>
              <a:rect l="l" t="t" r="r" b="b"/>
              <a:pathLst>
                <a:path w="1596" h="8436" extrusionOk="0">
                  <a:moveTo>
                    <a:pt x="140" y="1"/>
                  </a:moveTo>
                  <a:cubicBezTo>
                    <a:pt x="72" y="1"/>
                    <a:pt x="0" y="55"/>
                    <a:pt x="15" y="145"/>
                  </a:cubicBezTo>
                  <a:lnTo>
                    <a:pt x="1169" y="7325"/>
                  </a:lnTo>
                  <a:lnTo>
                    <a:pt x="1349" y="8350"/>
                  </a:lnTo>
                  <a:cubicBezTo>
                    <a:pt x="1359" y="8411"/>
                    <a:pt x="1401" y="8436"/>
                    <a:pt x="1446" y="8436"/>
                  </a:cubicBezTo>
                  <a:cubicBezTo>
                    <a:pt x="1516" y="8436"/>
                    <a:pt x="1595" y="8377"/>
                    <a:pt x="1580" y="8299"/>
                  </a:cubicBezTo>
                  <a:lnTo>
                    <a:pt x="426" y="1119"/>
                  </a:lnTo>
                  <a:lnTo>
                    <a:pt x="246" y="93"/>
                  </a:lnTo>
                  <a:cubicBezTo>
                    <a:pt x="235" y="29"/>
                    <a:pt x="189" y="1"/>
                    <a:pt x="1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6"/>
            <p:cNvSpPr/>
            <p:nvPr/>
          </p:nvSpPr>
          <p:spPr>
            <a:xfrm>
              <a:off x="3065000" y="2106900"/>
              <a:ext cx="39250" cy="207400"/>
            </a:xfrm>
            <a:custGeom>
              <a:avLst/>
              <a:gdLst/>
              <a:ahLst/>
              <a:cxnLst/>
              <a:rect l="l" t="t" r="r" b="b"/>
              <a:pathLst>
                <a:path w="1570" h="8296" extrusionOk="0">
                  <a:moveTo>
                    <a:pt x="151" y="1"/>
                  </a:moveTo>
                  <a:cubicBezTo>
                    <a:pt x="80" y="1"/>
                    <a:pt x="0" y="57"/>
                    <a:pt x="16" y="151"/>
                  </a:cubicBezTo>
                  <a:lnTo>
                    <a:pt x="1170" y="7202"/>
                  </a:lnTo>
                  <a:lnTo>
                    <a:pt x="1324" y="8202"/>
                  </a:lnTo>
                  <a:cubicBezTo>
                    <a:pt x="1334" y="8267"/>
                    <a:pt x="1381" y="8295"/>
                    <a:pt x="1430" y="8295"/>
                  </a:cubicBezTo>
                  <a:cubicBezTo>
                    <a:pt x="1498" y="8295"/>
                    <a:pt x="1569" y="8240"/>
                    <a:pt x="1554" y="8151"/>
                  </a:cubicBezTo>
                  <a:lnTo>
                    <a:pt x="426" y="1099"/>
                  </a:lnTo>
                  <a:lnTo>
                    <a:pt x="247" y="74"/>
                  </a:lnTo>
                  <a:cubicBezTo>
                    <a:pt x="237" y="24"/>
                    <a:pt x="195" y="1"/>
                    <a:pt x="1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6"/>
            <p:cNvSpPr/>
            <p:nvPr/>
          </p:nvSpPr>
          <p:spPr>
            <a:xfrm>
              <a:off x="2909875" y="2103200"/>
              <a:ext cx="39900" cy="210900"/>
            </a:xfrm>
            <a:custGeom>
              <a:avLst/>
              <a:gdLst/>
              <a:ahLst/>
              <a:cxnLst/>
              <a:rect l="l" t="t" r="r" b="b"/>
              <a:pathLst>
                <a:path w="1596" h="8436" extrusionOk="0">
                  <a:moveTo>
                    <a:pt x="140" y="1"/>
                  </a:moveTo>
                  <a:cubicBezTo>
                    <a:pt x="72" y="1"/>
                    <a:pt x="0" y="55"/>
                    <a:pt x="15" y="145"/>
                  </a:cubicBezTo>
                  <a:lnTo>
                    <a:pt x="1169" y="7325"/>
                  </a:lnTo>
                  <a:lnTo>
                    <a:pt x="1349" y="8350"/>
                  </a:lnTo>
                  <a:cubicBezTo>
                    <a:pt x="1359" y="8411"/>
                    <a:pt x="1401" y="8436"/>
                    <a:pt x="1446" y="8436"/>
                  </a:cubicBezTo>
                  <a:cubicBezTo>
                    <a:pt x="1516" y="8436"/>
                    <a:pt x="1595" y="8377"/>
                    <a:pt x="1580" y="8299"/>
                  </a:cubicBezTo>
                  <a:lnTo>
                    <a:pt x="426" y="1119"/>
                  </a:lnTo>
                  <a:lnTo>
                    <a:pt x="246" y="93"/>
                  </a:lnTo>
                  <a:cubicBezTo>
                    <a:pt x="235" y="29"/>
                    <a:pt x="189" y="1"/>
                    <a:pt x="1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6"/>
            <p:cNvSpPr/>
            <p:nvPr/>
          </p:nvSpPr>
          <p:spPr>
            <a:xfrm>
              <a:off x="4568025" y="1001125"/>
              <a:ext cx="576975" cy="1002525"/>
            </a:xfrm>
            <a:custGeom>
              <a:avLst/>
              <a:gdLst/>
              <a:ahLst/>
              <a:cxnLst/>
              <a:rect l="l" t="t" r="r" b="b"/>
              <a:pathLst>
                <a:path w="23079" h="40101" extrusionOk="0">
                  <a:moveTo>
                    <a:pt x="17238" y="1"/>
                  </a:moveTo>
                  <a:cubicBezTo>
                    <a:pt x="16589" y="1"/>
                    <a:pt x="15943" y="166"/>
                    <a:pt x="15360" y="482"/>
                  </a:cubicBezTo>
                  <a:cubicBezTo>
                    <a:pt x="13924" y="1354"/>
                    <a:pt x="12950" y="3020"/>
                    <a:pt x="12565" y="4636"/>
                  </a:cubicBezTo>
                  <a:cubicBezTo>
                    <a:pt x="12660" y="4186"/>
                    <a:pt x="13784" y="297"/>
                    <a:pt x="11829" y="297"/>
                  </a:cubicBezTo>
                  <a:cubicBezTo>
                    <a:pt x="11669" y="297"/>
                    <a:pt x="11487" y="323"/>
                    <a:pt x="11283" y="379"/>
                  </a:cubicBezTo>
                  <a:cubicBezTo>
                    <a:pt x="9847" y="764"/>
                    <a:pt x="7975" y="2405"/>
                    <a:pt x="8027" y="4072"/>
                  </a:cubicBezTo>
                  <a:cubicBezTo>
                    <a:pt x="8001" y="3277"/>
                    <a:pt x="7719" y="2533"/>
                    <a:pt x="7232" y="1943"/>
                  </a:cubicBezTo>
                  <a:cubicBezTo>
                    <a:pt x="6984" y="1646"/>
                    <a:pt x="6722" y="1525"/>
                    <a:pt x="6463" y="1525"/>
                  </a:cubicBezTo>
                  <a:cubicBezTo>
                    <a:pt x="6051" y="1525"/>
                    <a:pt x="5649" y="1832"/>
                    <a:pt x="5334" y="2225"/>
                  </a:cubicBezTo>
                  <a:cubicBezTo>
                    <a:pt x="2667" y="5533"/>
                    <a:pt x="3026" y="15970"/>
                    <a:pt x="7591" y="17201"/>
                  </a:cubicBezTo>
                  <a:cubicBezTo>
                    <a:pt x="7591" y="17201"/>
                    <a:pt x="4232" y="25406"/>
                    <a:pt x="1" y="34202"/>
                  </a:cubicBezTo>
                  <a:cubicBezTo>
                    <a:pt x="3008" y="36841"/>
                    <a:pt x="8114" y="40101"/>
                    <a:pt x="14811" y="40101"/>
                  </a:cubicBezTo>
                  <a:cubicBezTo>
                    <a:pt x="16052" y="40101"/>
                    <a:pt x="17347" y="39989"/>
                    <a:pt x="18694" y="39740"/>
                  </a:cubicBezTo>
                  <a:cubicBezTo>
                    <a:pt x="21258" y="30971"/>
                    <a:pt x="22976" y="21662"/>
                    <a:pt x="23079" y="12431"/>
                  </a:cubicBezTo>
                  <a:cubicBezTo>
                    <a:pt x="23079" y="12431"/>
                    <a:pt x="18514" y="11816"/>
                    <a:pt x="17822" y="8790"/>
                  </a:cubicBezTo>
                  <a:cubicBezTo>
                    <a:pt x="17489" y="7354"/>
                    <a:pt x="18002" y="5815"/>
                    <a:pt x="18540" y="4508"/>
                  </a:cubicBezTo>
                  <a:cubicBezTo>
                    <a:pt x="19002" y="3431"/>
                    <a:pt x="19797" y="1969"/>
                    <a:pt x="19156" y="815"/>
                  </a:cubicBezTo>
                  <a:cubicBezTo>
                    <a:pt x="18950" y="507"/>
                    <a:pt x="18643" y="251"/>
                    <a:pt x="18284" y="148"/>
                  </a:cubicBezTo>
                  <a:cubicBezTo>
                    <a:pt x="17941" y="49"/>
                    <a:pt x="17589" y="1"/>
                    <a:pt x="1723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6"/>
            <p:cNvSpPr/>
            <p:nvPr/>
          </p:nvSpPr>
          <p:spPr>
            <a:xfrm>
              <a:off x="4839850" y="1084825"/>
              <a:ext cx="77625" cy="209775"/>
            </a:xfrm>
            <a:custGeom>
              <a:avLst/>
              <a:gdLst/>
              <a:ahLst/>
              <a:cxnLst/>
              <a:rect l="l" t="t" r="r" b="b"/>
              <a:pathLst>
                <a:path w="3105" h="8391" extrusionOk="0">
                  <a:moveTo>
                    <a:pt x="1886" y="0"/>
                  </a:moveTo>
                  <a:cubicBezTo>
                    <a:pt x="1804" y="0"/>
                    <a:pt x="1722" y="39"/>
                    <a:pt x="1667" y="134"/>
                  </a:cubicBezTo>
                  <a:cubicBezTo>
                    <a:pt x="154" y="2570"/>
                    <a:pt x="0" y="6544"/>
                    <a:pt x="2616" y="8339"/>
                  </a:cubicBezTo>
                  <a:cubicBezTo>
                    <a:pt x="2665" y="8375"/>
                    <a:pt x="2714" y="8391"/>
                    <a:pt x="2759" y="8391"/>
                  </a:cubicBezTo>
                  <a:cubicBezTo>
                    <a:pt x="2971" y="8391"/>
                    <a:pt x="3105" y="8047"/>
                    <a:pt x="2872" y="7878"/>
                  </a:cubicBezTo>
                  <a:cubicBezTo>
                    <a:pt x="513" y="6237"/>
                    <a:pt x="795" y="2570"/>
                    <a:pt x="2128" y="390"/>
                  </a:cubicBezTo>
                  <a:cubicBezTo>
                    <a:pt x="2252" y="195"/>
                    <a:pt x="2070" y="0"/>
                    <a:pt x="18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6"/>
            <p:cNvSpPr/>
            <p:nvPr/>
          </p:nvSpPr>
          <p:spPr>
            <a:xfrm>
              <a:off x="4731500" y="1095300"/>
              <a:ext cx="94975" cy="211875"/>
            </a:xfrm>
            <a:custGeom>
              <a:avLst/>
              <a:gdLst/>
              <a:ahLst/>
              <a:cxnLst/>
              <a:rect l="l" t="t" r="r" b="b"/>
              <a:pathLst>
                <a:path w="3799" h="8475" extrusionOk="0">
                  <a:moveTo>
                    <a:pt x="1226" y="0"/>
                  </a:moveTo>
                  <a:cubicBezTo>
                    <a:pt x="1127" y="0"/>
                    <a:pt x="1026" y="53"/>
                    <a:pt x="975" y="176"/>
                  </a:cubicBezTo>
                  <a:cubicBezTo>
                    <a:pt x="0" y="3382"/>
                    <a:pt x="0" y="6664"/>
                    <a:pt x="3257" y="8433"/>
                  </a:cubicBezTo>
                  <a:cubicBezTo>
                    <a:pt x="3306" y="8462"/>
                    <a:pt x="3354" y="8474"/>
                    <a:pt x="3399" y="8474"/>
                  </a:cubicBezTo>
                  <a:cubicBezTo>
                    <a:pt x="3639" y="8474"/>
                    <a:pt x="3798" y="8123"/>
                    <a:pt x="3539" y="7972"/>
                  </a:cubicBezTo>
                  <a:cubicBezTo>
                    <a:pt x="488" y="6305"/>
                    <a:pt x="616" y="3228"/>
                    <a:pt x="1488" y="305"/>
                  </a:cubicBezTo>
                  <a:cubicBezTo>
                    <a:pt x="1518" y="120"/>
                    <a:pt x="1374" y="0"/>
                    <a:pt x="12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6"/>
            <p:cNvSpPr/>
            <p:nvPr/>
          </p:nvSpPr>
          <p:spPr>
            <a:xfrm>
              <a:off x="4527650" y="1791400"/>
              <a:ext cx="519275" cy="296000"/>
            </a:xfrm>
            <a:custGeom>
              <a:avLst/>
              <a:gdLst/>
              <a:ahLst/>
              <a:cxnLst/>
              <a:rect l="l" t="t" r="r" b="b"/>
              <a:pathLst>
                <a:path w="20771" h="11840" extrusionOk="0">
                  <a:moveTo>
                    <a:pt x="2846" y="1"/>
                  </a:moveTo>
                  <a:cubicBezTo>
                    <a:pt x="2436" y="872"/>
                    <a:pt x="2026" y="1719"/>
                    <a:pt x="1616" y="2591"/>
                  </a:cubicBezTo>
                  <a:cubicBezTo>
                    <a:pt x="1077" y="3693"/>
                    <a:pt x="539" y="4796"/>
                    <a:pt x="0" y="5873"/>
                  </a:cubicBezTo>
                  <a:cubicBezTo>
                    <a:pt x="2215" y="8066"/>
                    <a:pt x="7132" y="11840"/>
                    <a:pt x="14845" y="11840"/>
                  </a:cubicBezTo>
                  <a:cubicBezTo>
                    <a:pt x="16241" y="11840"/>
                    <a:pt x="17729" y="11716"/>
                    <a:pt x="19309" y="11437"/>
                  </a:cubicBezTo>
                  <a:cubicBezTo>
                    <a:pt x="19642" y="10335"/>
                    <a:pt x="19976" y="9232"/>
                    <a:pt x="20309" y="8129"/>
                  </a:cubicBezTo>
                  <a:cubicBezTo>
                    <a:pt x="20463" y="7591"/>
                    <a:pt x="20617" y="7027"/>
                    <a:pt x="20771" y="6463"/>
                  </a:cubicBezTo>
                  <a:cubicBezTo>
                    <a:pt x="16770" y="6232"/>
                    <a:pt x="8565" y="5103"/>
                    <a:pt x="28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6"/>
            <p:cNvSpPr/>
            <p:nvPr/>
          </p:nvSpPr>
          <p:spPr>
            <a:xfrm>
              <a:off x="3064750" y="4002425"/>
              <a:ext cx="1518050" cy="448750"/>
            </a:xfrm>
            <a:custGeom>
              <a:avLst/>
              <a:gdLst/>
              <a:ahLst/>
              <a:cxnLst/>
              <a:rect l="l" t="t" r="r" b="b"/>
              <a:pathLst>
                <a:path w="60722" h="17950" extrusionOk="0">
                  <a:moveTo>
                    <a:pt x="60080" y="0"/>
                  </a:moveTo>
                  <a:cubicBezTo>
                    <a:pt x="59414" y="693"/>
                    <a:pt x="58696" y="1385"/>
                    <a:pt x="57952" y="2001"/>
                  </a:cubicBezTo>
                  <a:cubicBezTo>
                    <a:pt x="57824" y="2129"/>
                    <a:pt x="57696" y="2257"/>
                    <a:pt x="57542" y="2360"/>
                  </a:cubicBezTo>
                  <a:cubicBezTo>
                    <a:pt x="55696" y="3898"/>
                    <a:pt x="53670" y="5231"/>
                    <a:pt x="51516" y="6334"/>
                  </a:cubicBezTo>
                  <a:cubicBezTo>
                    <a:pt x="51362" y="6411"/>
                    <a:pt x="51208" y="6514"/>
                    <a:pt x="51054" y="6591"/>
                  </a:cubicBezTo>
                  <a:cubicBezTo>
                    <a:pt x="48105" y="8052"/>
                    <a:pt x="45003" y="9180"/>
                    <a:pt x="41823" y="10027"/>
                  </a:cubicBezTo>
                  <a:cubicBezTo>
                    <a:pt x="41643" y="10052"/>
                    <a:pt x="41490" y="10104"/>
                    <a:pt x="41310" y="10155"/>
                  </a:cubicBezTo>
                  <a:cubicBezTo>
                    <a:pt x="38130" y="10950"/>
                    <a:pt x="34925" y="11514"/>
                    <a:pt x="31669" y="11873"/>
                  </a:cubicBezTo>
                  <a:lnTo>
                    <a:pt x="31130" y="11950"/>
                  </a:lnTo>
                  <a:cubicBezTo>
                    <a:pt x="28027" y="12283"/>
                    <a:pt x="24899" y="12437"/>
                    <a:pt x="21873" y="12488"/>
                  </a:cubicBezTo>
                  <a:lnTo>
                    <a:pt x="21335" y="12488"/>
                  </a:lnTo>
                  <a:cubicBezTo>
                    <a:pt x="21044" y="12490"/>
                    <a:pt x="20755" y="12492"/>
                    <a:pt x="20466" y="12492"/>
                  </a:cubicBezTo>
                  <a:cubicBezTo>
                    <a:pt x="17367" y="12492"/>
                    <a:pt x="14387" y="12368"/>
                    <a:pt x="11642" y="12181"/>
                  </a:cubicBezTo>
                  <a:cubicBezTo>
                    <a:pt x="11462" y="12181"/>
                    <a:pt x="11283" y="12155"/>
                    <a:pt x="11103" y="12155"/>
                  </a:cubicBezTo>
                  <a:cubicBezTo>
                    <a:pt x="8385" y="11950"/>
                    <a:pt x="5898" y="11693"/>
                    <a:pt x="3718" y="11411"/>
                  </a:cubicBezTo>
                  <a:cubicBezTo>
                    <a:pt x="3539" y="11386"/>
                    <a:pt x="3359" y="11360"/>
                    <a:pt x="3180" y="11334"/>
                  </a:cubicBezTo>
                  <a:lnTo>
                    <a:pt x="1462" y="11104"/>
                  </a:lnTo>
                  <a:cubicBezTo>
                    <a:pt x="1180" y="12129"/>
                    <a:pt x="641" y="13745"/>
                    <a:pt x="0" y="15694"/>
                  </a:cubicBezTo>
                  <a:cubicBezTo>
                    <a:pt x="693" y="15796"/>
                    <a:pt x="1359" y="15924"/>
                    <a:pt x="2052" y="16027"/>
                  </a:cubicBezTo>
                  <a:cubicBezTo>
                    <a:pt x="2231" y="16053"/>
                    <a:pt x="2411" y="16078"/>
                    <a:pt x="2590" y="16104"/>
                  </a:cubicBezTo>
                  <a:cubicBezTo>
                    <a:pt x="5308" y="16540"/>
                    <a:pt x="7924" y="16873"/>
                    <a:pt x="10411" y="17155"/>
                  </a:cubicBezTo>
                  <a:lnTo>
                    <a:pt x="10950" y="17206"/>
                  </a:lnTo>
                  <a:cubicBezTo>
                    <a:pt x="14668" y="17591"/>
                    <a:pt x="18155" y="17822"/>
                    <a:pt x="21360" y="17899"/>
                  </a:cubicBezTo>
                  <a:cubicBezTo>
                    <a:pt x="21540" y="17899"/>
                    <a:pt x="21719" y="17924"/>
                    <a:pt x="21899" y="17924"/>
                  </a:cubicBezTo>
                  <a:cubicBezTo>
                    <a:pt x="22641" y="17941"/>
                    <a:pt x="23382" y="17949"/>
                    <a:pt x="24124" y="17949"/>
                  </a:cubicBezTo>
                  <a:cubicBezTo>
                    <a:pt x="26843" y="17949"/>
                    <a:pt x="29559" y="17838"/>
                    <a:pt x="32258" y="17617"/>
                  </a:cubicBezTo>
                  <a:cubicBezTo>
                    <a:pt x="32438" y="17591"/>
                    <a:pt x="32643" y="17591"/>
                    <a:pt x="32822" y="17565"/>
                  </a:cubicBezTo>
                  <a:cubicBezTo>
                    <a:pt x="36336" y="17258"/>
                    <a:pt x="39823" y="16694"/>
                    <a:pt x="43259" y="15873"/>
                  </a:cubicBezTo>
                  <a:lnTo>
                    <a:pt x="43772" y="15745"/>
                  </a:lnTo>
                  <a:cubicBezTo>
                    <a:pt x="47080" y="14924"/>
                    <a:pt x="50285" y="13745"/>
                    <a:pt x="53311" y="12206"/>
                  </a:cubicBezTo>
                  <a:cubicBezTo>
                    <a:pt x="53465" y="12129"/>
                    <a:pt x="53644" y="12052"/>
                    <a:pt x="53798" y="11975"/>
                  </a:cubicBezTo>
                  <a:cubicBezTo>
                    <a:pt x="56080" y="10770"/>
                    <a:pt x="58183" y="9283"/>
                    <a:pt x="60055" y="7514"/>
                  </a:cubicBezTo>
                  <a:cubicBezTo>
                    <a:pt x="60209" y="7360"/>
                    <a:pt x="60362" y="7232"/>
                    <a:pt x="60491" y="7103"/>
                  </a:cubicBezTo>
                  <a:cubicBezTo>
                    <a:pt x="60568" y="7001"/>
                    <a:pt x="60645" y="6924"/>
                    <a:pt x="60721" y="6847"/>
                  </a:cubicBezTo>
                  <a:cubicBezTo>
                    <a:pt x="60414" y="4154"/>
                    <a:pt x="60260" y="2257"/>
                    <a:pt x="600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6"/>
            <p:cNvSpPr/>
            <p:nvPr/>
          </p:nvSpPr>
          <p:spPr>
            <a:xfrm>
              <a:off x="3116025" y="4286425"/>
              <a:ext cx="41700" cy="118600"/>
            </a:xfrm>
            <a:custGeom>
              <a:avLst/>
              <a:gdLst/>
              <a:ahLst/>
              <a:cxnLst/>
              <a:rect l="l" t="t" r="r" b="b"/>
              <a:pathLst>
                <a:path w="1668" h="4744" extrusionOk="0">
                  <a:moveTo>
                    <a:pt x="1129" y="0"/>
                  </a:moveTo>
                  <a:cubicBezTo>
                    <a:pt x="821" y="1564"/>
                    <a:pt x="462" y="3128"/>
                    <a:pt x="1" y="4667"/>
                  </a:cubicBezTo>
                  <a:cubicBezTo>
                    <a:pt x="180" y="4718"/>
                    <a:pt x="360" y="4744"/>
                    <a:pt x="539" y="4744"/>
                  </a:cubicBezTo>
                  <a:cubicBezTo>
                    <a:pt x="1001" y="3205"/>
                    <a:pt x="1360" y="1641"/>
                    <a:pt x="1667" y="77"/>
                  </a:cubicBezTo>
                  <a:cubicBezTo>
                    <a:pt x="1488" y="26"/>
                    <a:pt x="1308" y="26"/>
                    <a:pt x="1129" y="0"/>
                  </a:cubicBezTo>
                  <a:close/>
                </a:path>
              </a:pathLst>
            </a:custGeom>
            <a:solidFill>
              <a:srgbClr val="BCB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6"/>
            <p:cNvSpPr/>
            <p:nvPr/>
          </p:nvSpPr>
          <p:spPr>
            <a:xfrm>
              <a:off x="3325025" y="4306275"/>
              <a:ext cx="30775" cy="126325"/>
            </a:xfrm>
            <a:custGeom>
              <a:avLst/>
              <a:gdLst/>
              <a:ahLst/>
              <a:cxnLst/>
              <a:rect l="l" t="t" r="r" b="b"/>
              <a:pathLst>
                <a:path w="1231" h="5053" extrusionOk="0">
                  <a:moveTo>
                    <a:pt x="692" y="1"/>
                  </a:moveTo>
                  <a:cubicBezTo>
                    <a:pt x="410" y="1668"/>
                    <a:pt x="180" y="3334"/>
                    <a:pt x="0" y="5001"/>
                  </a:cubicBezTo>
                  <a:lnTo>
                    <a:pt x="539" y="5052"/>
                  </a:lnTo>
                  <a:cubicBezTo>
                    <a:pt x="718" y="3386"/>
                    <a:pt x="949" y="1719"/>
                    <a:pt x="1231" y="52"/>
                  </a:cubicBezTo>
                  <a:cubicBezTo>
                    <a:pt x="1051" y="27"/>
                    <a:pt x="872" y="27"/>
                    <a:pt x="692" y="1"/>
                  </a:cubicBezTo>
                  <a:close/>
                </a:path>
              </a:pathLst>
            </a:custGeom>
            <a:solidFill>
              <a:srgbClr val="BCB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6"/>
            <p:cNvSpPr/>
            <p:nvPr/>
          </p:nvSpPr>
          <p:spPr>
            <a:xfrm>
              <a:off x="3596825" y="4314625"/>
              <a:ext cx="15400" cy="135925"/>
            </a:xfrm>
            <a:custGeom>
              <a:avLst/>
              <a:gdLst/>
              <a:ahLst/>
              <a:cxnLst/>
              <a:rect l="l" t="t" r="r" b="b"/>
              <a:pathLst>
                <a:path w="616" h="5437" extrusionOk="0">
                  <a:moveTo>
                    <a:pt x="52" y="0"/>
                  </a:moveTo>
                  <a:cubicBezTo>
                    <a:pt x="0" y="1821"/>
                    <a:pt x="26" y="3616"/>
                    <a:pt x="77" y="5436"/>
                  </a:cubicBezTo>
                  <a:lnTo>
                    <a:pt x="616" y="5436"/>
                  </a:lnTo>
                  <a:cubicBezTo>
                    <a:pt x="565" y="3641"/>
                    <a:pt x="539" y="1821"/>
                    <a:pt x="590" y="0"/>
                  </a:cubicBezTo>
                  <a:close/>
                </a:path>
              </a:pathLst>
            </a:custGeom>
            <a:solidFill>
              <a:srgbClr val="BCB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6"/>
            <p:cNvSpPr/>
            <p:nvPr/>
          </p:nvSpPr>
          <p:spPr>
            <a:xfrm>
              <a:off x="3843000" y="4299875"/>
              <a:ext cx="42325" cy="143625"/>
            </a:xfrm>
            <a:custGeom>
              <a:avLst/>
              <a:gdLst/>
              <a:ahLst/>
              <a:cxnLst/>
              <a:rect l="l" t="t" r="r" b="b"/>
              <a:pathLst>
                <a:path w="1693" h="5745" extrusionOk="0">
                  <a:moveTo>
                    <a:pt x="539" y="0"/>
                  </a:moveTo>
                  <a:lnTo>
                    <a:pt x="0" y="52"/>
                  </a:lnTo>
                  <a:cubicBezTo>
                    <a:pt x="257" y="1283"/>
                    <a:pt x="513" y="2513"/>
                    <a:pt x="769" y="3744"/>
                  </a:cubicBezTo>
                  <a:cubicBezTo>
                    <a:pt x="872" y="4308"/>
                    <a:pt x="898" y="5103"/>
                    <a:pt x="1128" y="5744"/>
                  </a:cubicBezTo>
                  <a:cubicBezTo>
                    <a:pt x="1308" y="5719"/>
                    <a:pt x="1487" y="5693"/>
                    <a:pt x="1692" y="5693"/>
                  </a:cubicBezTo>
                  <a:cubicBezTo>
                    <a:pt x="1308" y="4898"/>
                    <a:pt x="1231" y="3411"/>
                    <a:pt x="1128" y="2821"/>
                  </a:cubicBezTo>
                  <a:lnTo>
                    <a:pt x="539" y="0"/>
                  </a:lnTo>
                  <a:close/>
                </a:path>
              </a:pathLst>
            </a:custGeom>
            <a:solidFill>
              <a:srgbClr val="BCB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6"/>
            <p:cNvSpPr/>
            <p:nvPr/>
          </p:nvSpPr>
          <p:spPr>
            <a:xfrm>
              <a:off x="4097500" y="4253075"/>
              <a:ext cx="61550" cy="146200"/>
            </a:xfrm>
            <a:custGeom>
              <a:avLst/>
              <a:gdLst/>
              <a:ahLst/>
              <a:cxnLst/>
              <a:rect l="l" t="t" r="r" b="b"/>
              <a:pathLst>
                <a:path w="2462" h="5848" extrusionOk="0">
                  <a:moveTo>
                    <a:pt x="513" y="1"/>
                  </a:moveTo>
                  <a:cubicBezTo>
                    <a:pt x="333" y="52"/>
                    <a:pt x="180" y="78"/>
                    <a:pt x="0" y="129"/>
                  </a:cubicBezTo>
                  <a:cubicBezTo>
                    <a:pt x="718" y="2001"/>
                    <a:pt x="1385" y="3924"/>
                    <a:pt x="1949" y="5847"/>
                  </a:cubicBezTo>
                  <a:lnTo>
                    <a:pt x="2462" y="5719"/>
                  </a:lnTo>
                  <a:cubicBezTo>
                    <a:pt x="1898" y="3796"/>
                    <a:pt x="1257" y="1872"/>
                    <a:pt x="513" y="1"/>
                  </a:cubicBezTo>
                  <a:close/>
                </a:path>
              </a:pathLst>
            </a:custGeom>
            <a:solidFill>
              <a:srgbClr val="BCB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6"/>
            <p:cNvSpPr/>
            <p:nvPr/>
          </p:nvSpPr>
          <p:spPr>
            <a:xfrm>
              <a:off x="4341100" y="4160775"/>
              <a:ext cx="67975" cy="146825"/>
            </a:xfrm>
            <a:custGeom>
              <a:avLst/>
              <a:gdLst/>
              <a:ahLst/>
              <a:cxnLst/>
              <a:rect l="l" t="t" r="r" b="b"/>
              <a:pathLst>
                <a:path w="2719" h="5873" extrusionOk="0">
                  <a:moveTo>
                    <a:pt x="462" y="0"/>
                  </a:moveTo>
                  <a:cubicBezTo>
                    <a:pt x="308" y="77"/>
                    <a:pt x="154" y="180"/>
                    <a:pt x="0" y="257"/>
                  </a:cubicBezTo>
                  <a:cubicBezTo>
                    <a:pt x="667" y="2154"/>
                    <a:pt x="1436" y="4026"/>
                    <a:pt x="2257" y="5872"/>
                  </a:cubicBezTo>
                  <a:cubicBezTo>
                    <a:pt x="2411" y="5795"/>
                    <a:pt x="2564" y="5718"/>
                    <a:pt x="2718" y="5641"/>
                  </a:cubicBezTo>
                  <a:cubicBezTo>
                    <a:pt x="1898" y="3795"/>
                    <a:pt x="1154" y="1898"/>
                    <a:pt x="462" y="0"/>
                  </a:cubicBezTo>
                  <a:close/>
                </a:path>
              </a:pathLst>
            </a:custGeom>
            <a:solidFill>
              <a:srgbClr val="BCB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6"/>
            <p:cNvSpPr/>
            <p:nvPr/>
          </p:nvSpPr>
          <p:spPr>
            <a:xfrm>
              <a:off x="4503275" y="4053075"/>
              <a:ext cx="73100" cy="137200"/>
            </a:xfrm>
            <a:custGeom>
              <a:avLst/>
              <a:gdLst/>
              <a:ahLst/>
              <a:cxnLst/>
              <a:rect l="l" t="t" r="r" b="b"/>
              <a:pathLst>
                <a:path w="2924" h="5488" extrusionOk="0">
                  <a:moveTo>
                    <a:pt x="411" y="0"/>
                  </a:moveTo>
                  <a:cubicBezTo>
                    <a:pt x="283" y="128"/>
                    <a:pt x="155" y="231"/>
                    <a:pt x="1" y="359"/>
                  </a:cubicBezTo>
                  <a:cubicBezTo>
                    <a:pt x="796" y="2103"/>
                    <a:pt x="1821" y="3718"/>
                    <a:pt x="2514" y="5488"/>
                  </a:cubicBezTo>
                  <a:lnTo>
                    <a:pt x="2924" y="5077"/>
                  </a:lnTo>
                  <a:cubicBezTo>
                    <a:pt x="2206" y="3334"/>
                    <a:pt x="1180" y="1718"/>
                    <a:pt x="411" y="0"/>
                  </a:cubicBezTo>
                  <a:close/>
                </a:path>
              </a:pathLst>
            </a:custGeom>
            <a:solidFill>
              <a:srgbClr val="BCB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728170225"/>
      </p:ext>
    </p:extLst>
  </p:cSld>
  <p:clrMapOvr>
    <a:masterClrMapping/>
  </p:clrMapOvr>
</p:sld>
</file>

<file path=ppt/theme/theme1.xml><?xml version="1.0" encoding="utf-8"?>
<a:theme xmlns:a="http://schemas.openxmlformats.org/drawingml/2006/main" name="Ethical Dilemmas in Marketing by Slidesgo">
  <a:themeElements>
    <a:clrScheme name="Simple Light">
      <a:dk1>
        <a:srgbClr val="0D1E51"/>
      </a:dk1>
      <a:lt1>
        <a:srgbClr val="FFFFFF"/>
      </a:lt1>
      <a:dk2>
        <a:srgbClr val="2B47A4"/>
      </a:dk2>
      <a:lt2>
        <a:srgbClr val="E8ECFF"/>
      </a:lt2>
      <a:accent1>
        <a:srgbClr val="C5D9FF"/>
      </a:accent1>
      <a:accent2>
        <a:srgbClr val="6783E6"/>
      </a:accent2>
      <a:accent3>
        <a:srgbClr val="8BA5FF"/>
      </a:accent3>
      <a:accent4>
        <a:srgbClr val="D0D7F3"/>
      </a:accent4>
      <a:accent5>
        <a:srgbClr val="4D6BD6"/>
      </a:accent5>
      <a:accent6>
        <a:srgbClr val="ADBDF8"/>
      </a:accent6>
      <a:hlink>
        <a:srgbClr val="2B47A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889</TotalTime>
  <Words>3027</Words>
  <Application>Microsoft Macintosh PowerPoint</Application>
  <PresentationFormat>On-screen Show (16:9)</PresentationFormat>
  <Paragraphs>248</Paragraphs>
  <Slides>79</Slides>
  <Notes>24</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79</vt:i4>
      </vt:variant>
    </vt:vector>
  </HeadingPairs>
  <TitlesOfParts>
    <vt:vector size="92" baseType="lpstr">
      <vt:lpstr>Roboto</vt:lpstr>
      <vt:lpstr>Calibri</vt:lpstr>
      <vt:lpstr>Wingdings</vt:lpstr>
      <vt:lpstr>Georgia</vt:lpstr>
      <vt:lpstr>Times New Roman</vt:lpstr>
      <vt:lpstr>Arial</vt:lpstr>
      <vt:lpstr>Roboto Condensed</vt:lpstr>
      <vt:lpstr>Helvetica Neue</vt:lpstr>
      <vt:lpstr>Montserrat ExtraBold</vt:lpstr>
      <vt:lpstr>inherit</vt:lpstr>
      <vt:lpstr>Roboto Medium</vt:lpstr>
      <vt:lpstr>Changa One</vt:lpstr>
      <vt:lpstr>Ethical Dilemmas in Marketing by Slidesgo</vt:lpstr>
      <vt:lpstr>Flip Robo Technologies: Internship Batch 34 </vt:lpstr>
      <vt:lpstr>1. INTRODUCTION</vt:lpstr>
      <vt:lpstr>INTRODUCTION</vt:lpstr>
      <vt:lpstr>PowerPoint Presentation</vt:lpstr>
      <vt:lpstr>LEADING CAUSES OF DEATH</vt:lpstr>
      <vt:lpstr>LEADING CAUSE OF DEATH BY AGE GROUP, USA</vt:lpstr>
      <vt:lpstr>UNDERSTANDING FROM PREVIOUS DATA CHART:</vt:lpstr>
      <vt:lpstr>RESEARCH OBJECTIVES</vt:lpstr>
      <vt:lpstr>RESEARCH METHODOLOGY</vt:lpstr>
      <vt:lpstr>RESEARCH METHODOLOGY</vt:lpstr>
      <vt:lpstr>DATASET CONTENT</vt:lpstr>
      <vt:lpstr>DATASET CONTENT</vt:lpstr>
      <vt:lpstr>DATASET CONTENT</vt:lpstr>
      <vt:lpstr>2. STEPS USED IN EDA OF CAUSE OF DEATH DATASET</vt:lpstr>
      <vt:lpstr>Steps:</vt:lpstr>
      <vt:lpstr>3. ANALYSIS: DATA FINDINGS AND INTERPRETATION</vt:lpstr>
      <vt:lpstr> 3.1 Data shapes and Data types </vt:lpstr>
      <vt:lpstr>Shape of DataFrame:</vt:lpstr>
      <vt:lpstr> 3.2 Data Visualization  We will use  countplot, displot for univariate analysis and scatterplot for bivariate analysis. For multivariate analysis we will use correlation and heatmap.  </vt:lpstr>
      <vt:lpstr> UNIVARIATE ANALYSIS</vt:lpstr>
      <vt:lpstr>COUNTRY/TERRITORY-</vt:lpstr>
      <vt:lpstr>CODE-</vt:lpstr>
      <vt:lpstr>YEAR-</vt:lpstr>
      <vt:lpstr>MENINGITIS-</vt:lpstr>
      <vt:lpstr>ALZHEIMER’S DISEASE AND OTHER DEMENTIS-</vt:lpstr>
      <vt:lpstr>PARKINSON’S DISEASE-</vt:lpstr>
      <vt:lpstr>NUTRITIONAL DEFICIENCIES-</vt:lpstr>
      <vt:lpstr>MALARIA-</vt:lpstr>
      <vt:lpstr>DROWNING-</vt:lpstr>
      <vt:lpstr>INTERPERSONAL VIOLENCE-</vt:lpstr>
      <vt:lpstr>MATERNAL DISORDERS-</vt:lpstr>
      <vt:lpstr>HIV/AIDS</vt:lpstr>
      <vt:lpstr>DRUG USE DISORDERS </vt:lpstr>
      <vt:lpstr>TUBERCULOSIS</vt:lpstr>
      <vt:lpstr>CARDIOVASCULAR DISEASES-</vt:lpstr>
      <vt:lpstr>LOWER RESPIRATORY INFECTIONS</vt:lpstr>
      <vt:lpstr>NEONATAL DISORDERS-</vt:lpstr>
      <vt:lpstr>ALCOHOL USE DISORDERS-</vt:lpstr>
      <vt:lpstr>SELF-HARM-</vt:lpstr>
      <vt:lpstr> BIVARIATE ANALYSIS</vt:lpstr>
      <vt:lpstr>ALZHEIMER’S DISEASE AND OTHER DEMENTIAS-</vt:lpstr>
      <vt:lpstr>PARKINSON’S DISEASE-</vt:lpstr>
      <vt:lpstr>NUTRITIONAL DEFICIENCIES -</vt:lpstr>
      <vt:lpstr>MALARIA-</vt:lpstr>
      <vt:lpstr>DROWNING-</vt:lpstr>
      <vt:lpstr>INTERPERSONAL VIOLENCE-</vt:lpstr>
      <vt:lpstr>MATERNAL DISORDERS-</vt:lpstr>
      <vt:lpstr>HIV/AIDS-</vt:lpstr>
      <vt:lpstr>DRUG USE DISORDERS-</vt:lpstr>
      <vt:lpstr>TUBERCULOSIS-</vt:lpstr>
      <vt:lpstr>CARDIOVASCULAR DISEASES-</vt:lpstr>
      <vt:lpstr>LOWER RESPIRATORY INFECTIONS-</vt:lpstr>
      <vt:lpstr>NEONATAL DISORDERS-</vt:lpstr>
      <vt:lpstr>ALCOHOL USE DISORDERS-</vt:lpstr>
      <vt:lpstr>SELF-HARM- </vt:lpstr>
      <vt:lpstr>EXPOSURE TO FORCES OF NATURE-</vt:lpstr>
      <vt:lpstr>DIARRHEAL DISEASES-</vt:lpstr>
      <vt:lpstr>ENVIRONMENTAL HEAT AND COLD EXPOSURE- </vt:lpstr>
      <vt:lpstr>NEOPLASMS-</vt:lpstr>
      <vt:lpstr>CONFLICT AND TERRORISM-</vt:lpstr>
      <vt:lpstr>DIABETES MELLITUS-</vt:lpstr>
      <vt:lpstr>CHRONIC KIDNEY DISEASE-</vt:lpstr>
      <vt:lpstr>POISONINGS-</vt:lpstr>
      <vt:lpstr>PROTEIN-ENERGY MALNUTRITION-</vt:lpstr>
      <vt:lpstr>ROAD INJURIES-</vt:lpstr>
      <vt:lpstr>CHRONIC RESPIRATORY DISEASES-</vt:lpstr>
      <vt:lpstr>CIRRHOSIS AND OTHER CHRONIC LIVER DISEASES-</vt:lpstr>
      <vt:lpstr>DIGESTIVE DISEASES-</vt:lpstr>
      <vt:lpstr>FIRE,HEAT, AND HOT SUBSTANCES-</vt:lpstr>
      <vt:lpstr>ACUTE HEPATITIS-</vt:lpstr>
      <vt:lpstr> MULTIVARIATE ANALYSIS</vt:lpstr>
      <vt:lpstr>CORRELATION USING HEATMAP-</vt:lpstr>
      <vt:lpstr> 3.3 DESCRIBING THE DATASET</vt:lpstr>
      <vt:lpstr>Describing:</vt:lpstr>
      <vt:lpstr>4. CONCLUSION AND FINDINGS</vt:lpstr>
      <vt:lpstr>FINDINGS:</vt:lpstr>
      <vt:lpstr>5. BIBLIOGRAPHY</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Flip Robo Technologies: Internship Batch 34 </dc:title>
  <cp:lastModifiedBy>Microsoft Office User</cp:lastModifiedBy>
  <cp:revision>11</cp:revision>
  <dcterms:modified xsi:type="dcterms:W3CDTF">2023-02-08T21:26:26Z</dcterms:modified>
</cp:coreProperties>
</file>