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6F8B2-CD19-0902-C844-351AF56E03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82C32B-20FF-27BD-577C-876A3438AB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47413A-E953-A1BF-F83A-467811990D39}"/>
              </a:ext>
            </a:extLst>
          </p:cNvPr>
          <p:cNvSpPr>
            <a:spLocks noGrp="1"/>
          </p:cNvSpPr>
          <p:nvPr>
            <p:ph type="dt" sz="half" idx="10"/>
          </p:nvPr>
        </p:nvSpPr>
        <p:spPr/>
        <p:txBody>
          <a:bodyPr/>
          <a:lstStyle/>
          <a:p>
            <a:fld id="{5F6F3ED4-04FC-4542-97BC-59865B31D34F}" type="datetimeFigureOut">
              <a:rPr lang="en-IN" smtClean="0"/>
              <a:t>03-04-2025</a:t>
            </a:fld>
            <a:endParaRPr lang="en-IN"/>
          </a:p>
        </p:txBody>
      </p:sp>
      <p:sp>
        <p:nvSpPr>
          <p:cNvPr id="5" name="Footer Placeholder 4">
            <a:extLst>
              <a:ext uri="{FF2B5EF4-FFF2-40B4-BE49-F238E27FC236}">
                <a16:creationId xmlns:a16="http://schemas.microsoft.com/office/drawing/2014/main" id="{0A8D6E40-3488-9526-4349-4C51E58964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4E0F38-B983-4CF3-3C8A-0CD0047079CC}"/>
              </a:ext>
            </a:extLst>
          </p:cNvPr>
          <p:cNvSpPr>
            <a:spLocks noGrp="1"/>
          </p:cNvSpPr>
          <p:nvPr>
            <p:ph type="sldNum" sz="quarter" idx="12"/>
          </p:nvPr>
        </p:nvSpPr>
        <p:spPr/>
        <p:txBody>
          <a:bodyPr/>
          <a:lstStyle/>
          <a:p>
            <a:fld id="{CEA73446-D657-4C72-B8E3-5D6B742F9073}" type="slidenum">
              <a:rPr lang="en-IN" smtClean="0"/>
              <a:t>‹#›</a:t>
            </a:fld>
            <a:endParaRPr lang="en-IN"/>
          </a:p>
        </p:txBody>
      </p:sp>
    </p:spTree>
    <p:extLst>
      <p:ext uri="{BB962C8B-B14F-4D97-AF65-F5344CB8AC3E}">
        <p14:creationId xmlns:p14="http://schemas.microsoft.com/office/powerpoint/2010/main" val="1957628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C899-F053-9C94-A505-0B809EFE62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919FE8-8315-AFC1-1A00-B94A84C49A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A10704-B3D7-5984-3981-4DE099619CB6}"/>
              </a:ext>
            </a:extLst>
          </p:cNvPr>
          <p:cNvSpPr>
            <a:spLocks noGrp="1"/>
          </p:cNvSpPr>
          <p:nvPr>
            <p:ph type="dt" sz="half" idx="10"/>
          </p:nvPr>
        </p:nvSpPr>
        <p:spPr/>
        <p:txBody>
          <a:bodyPr/>
          <a:lstStyle/>
          <a:p>
            <a:fld id="{5F6F3ED4-04FC-4542-97BC-59865B31D34F}" type="datetimeFigureOut">
              <a:rPr lang="en-IN" smtClean="0"/>
              <a:t>03-04-2025</a:t>
            </a:fld>
            <a:endParaRPr lang="en-IN"/>
          </a:p>
        </p:txBody>
      </p:sp>
      <p:sp>
        <p:nvSpPr>
          <p:cNvPr id="5" name="Footer Placeholder 4">
            <a:extLst>
              <a:ext uri="{FF2B5EF4-FFF2-40B4-BE49-F238E27FC236}">
                <a16:creationId xmlns:a16="http://schemas.microsoft.com/office/drawing/2014/main" id="{E817C1D4-5837-8E91-86D5-A60EAF56BC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135734-FAF7-856A-48BE-F131985CF85A}"/>
              </a:ext>
            </a:extLst>
          </p:cNvPr>
          <p:cNvSpPr>
            <a:spLocks noGrp="1"/>
          </p:cNvSpPr>
          <p:nvPr>
            <p:ph type="sldNum" sz="quarter" idx="12"/>
          </p:nvPr>
        </p:nvSpPr>
        <p:spPr/>
        <p:txBody>
          <a:bodyPr/>
          <a:lstStyle/>
          <a:p>
            <a:fld id="{CEA73446-D657-4C72-B8E3-5D6B742F9073}" type="slidenum">
              <a:rPr lang="en-IN" smtClean="0"/>
              <a:t>‹#›</a:t>
            </a:fld>
            <a:endParaRPr lang="en-IN"/>
          </a:p>
        </p:txBody>
      </p:sp>
    </p:spTree>
    <p:extLst>
      <p:ext uri="{BB962C8B-B14F-4D97-AF65-F5344CB8AC3E}">
        <p14:creationId xmlns:p14="http://schemas.microsoft.com/office/powerpoint/2010/main" val="246609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76A3FB-5903-C4E9-C5EE-86E651D4E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A10892-A416-6929-959E-F1DFD6F3D7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6D5C75-1642-996A-DFF0-7F1945612D1F}"/>
              </a:ext>
            </a:extLst>
          </p:cNvPr>
          <p:cNvSpPr>
            <a:spLocks noGrp="1"/>
          </p:cNvSpPr>
          <p:nvPr>
            <p:ph type="dt" sz="half" idx="10"/>
          </p:nvPr>
        </p:nvSpPr>
        <p:spPr/>
        <p:txBody>
          <a:bodyPr/>
          <a:lstStyle/>
          <a:p>
            <a:fld id="{5F6F3ED4-04FC-4542-97BC-59865B31D34F}" type="datetimeFigureOut">
              <a:rPr lang="en-IN" smtClean="0"/>
              <a:t>03-04-2025</a:t>
            </a:fld>
            <a:endParaRPr lang="en-IN"/>
          </a:p>
        </p:txBody>
      </p:sp>
      <p:sp>
        <p:nvSpPr>
          <p:cNvPr id="5" name="Footer Placeholder 4">
            <a:extLst>
              <a:ext uri="{FF2B5EF4-FFF2-40B4-BE49-F238E27FC236}">
                <a16:creationId xmlns:a16="http://schemas.microsoft.com/office/drawing/2014/main" id="{5F03FF4E-5B88-6662-CB44-49AF52153A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49A833-C60D-CC85-6449-FA01760AC11B}"/>
              </a:ext>
            </a:extLst>
          </p:cNvPr>
          <p:cNvSpPr>
            <a:spLocks noGrp="1"/>
          </p:cNvSpPr>
          <p:nvPr>
            <p:ph type="sldNum" sz="quarter" idx="12"/>
          </p:nvPr>
        </p:nvSpPr>
        <p:spPr/>
        <p:txBody>
          <a:bodyPr/>
          <a:lstStyle/>
          <a:p>
            <a:fld id="{CEA73446-D657-4C72-B8E3-5D6B742F9073}" type="slidenum">
              <a:rPr lang="en-IN" smtClean="0"/>
              <a:t>‹#›</a:t>
            </a:fld>
            <a:endParaRPr lang="en-IN"/>
          </a:p>
        </p:txBody>
      </p:sp>
    </p:spTree>
    <p:extLst>
      <p:ext uri="{BB962C8B-B14F-4D97-AF65-F5344CB8AC3E}">
        <p14:creationId xmlns:p14="http://schemas.microsoft.com/office/powerpoint/2010/main" val="2414745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152DB-3247-F50D-B06B-14A8D0B2F6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1B5D97-2F43-29EB-DC8C-F7C5BB3E30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2F6BA5-F073-1B93-F3E6-BD6D890665D0}"/>
              </a:ext>
            </a:extLst>
          </p:cNvPr>
          <p:cNvSpPr>
            <a:spLocks noGrp="1"/>
          </p:cNvSpPr>
          <p:nvPr>
            <p:ph type="dt" sz="half" idx="10"/>
          </p:nvPr>
        </p:nvSpPr>
        <p:spPr/>
        <p:txBody>
          <a:bodyPr/>
          <a:lstStyle/>
          <a:p>
            <a:fld id="{5F6F3ED4-04FC-4542-97BC-59865B31D34F}" type="datetimeFigureOut">
              <a:rPr lang="en-IN" smtClean="0"/>
              <a:t>03-04-2025</a:t>
            </a:fld>
            <a:endParaRPr lang="en-IN"/>
          </a:p>
        </p:txBody>
      </p:sp>
      <p:sp>
        <p:nvSpPr>
          <p:cNvPr id="5" name="Footer Placeholder 4">
            <a:extLst>
              <a:ext uri="{FF2B5EF4-FFF2-40B4-BE49-F238E27FC236}">
                <a16:creationId xmlns:a16="http://schemas.microsoft.com/office/drawing/2014/main" id="{6B077D97-C1CA-B110-10B9-A58A09E983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B05C72-3A19-ED5D-BB2C-70D1752379C3}"/>
              </a:ext>
            </a:extLst>
          </p:cNvPr>
          <p:cNvSpPr>
            <a:spLocks noGrp="1"/>
          </p:cNvSpPr>
          <p:nvPr>
            <p:ph type="sldNum" sz="quarter" idx="12"/>
          </p:nvPr>
        </p:nvSpPr>
        <p:spPr/>
        <p:txBody>
          <a:bodyPr/>
          <a:lstStyle/>
          <a:p>
            <a:fld id="{CEA73446-D657-4C72-B8E3-5D6B742F9073}" type="slidenum">
              <a:rPr lang="en-IN" smtClean="0"/>
              <a:t>‹#›</a:t>
            </a:fld>
            <a:endParaRPr lang="en-IN"/>
          </a:p>
        </p:txBody>
      </p:sp>
    </p:spTree>
    <p:extLst>
      <p:ext uri="{BB962C8B-B14F-4D97-AF65-F5344CB8AC3E}">
        <p14:creationId xmlns:p14="http://schemas.microsoft.com/office/powerpoint/2010/main" val="1560516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7274-6FD6-5D12-8E63-0D8BDF3DDA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4EF484-B5CA-C051-220A-513AE2D01B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640D08-8928-1F9C-7B3E-B414013B9ED9}"/>
              </a:ext>
            </a:extLst>
          </p:cNvPr>
          <p:cNvSpPr>
            <a:spLocks noGrp="1"/>
          </p:cNvSpPr>
          <p:nvPr>
            <p:ph type="dt" sz="half" idx="10"/>
          </p:nvPr>
        </p:nvSpPr>
        <p:spPr/>
        <p:txBody>
          <a:bodyPr/>
          <a:lstStyle/>
          <a:p>
            <a:fld id="{5F6F3ED4-04FC-4542-97BC-59865B31D34F}" type="datetimeFigureOut">
              <a:rPr lang="en-IN" smtClean="0"/>
              <a:t>03-04-2025</a:t>
            </a:fld>
            <a:endParaRPr lang="en-IN"/>
          </a:p>
        </p:txBody>
      </p:sp>
      <p:sp>
        <p:nvSpPr>
          <p:cNvPr id="5" name="Footer Placeholder 4">
            <a:extLst>
              <a:ext uri="{FF2B5EF4-FFF2-40B4-BE49-F238E27FC236}">
                <a16:creationId xmlns:a16="http://schemas.microsoft.com/office/drawing/2014/main" id="{C8114132-5992-2784-32F5-FA1398F112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42DD9-00AC-BA0A-0898-973BE32608D2}"/>
              </a:ext>
            </a:extLst>
          </p:cNvPr>
          <p:cNvSpPr>
            <a:spLocks noGrp="1"/>
          </p:cNvSpPr>
          <p:nvPr>
            <p:ph type="sldNum" sz="quarter" idx="12"/>
          </p:nvPr>
        </p:nvSpPr>
        <p:spPr/>
        <p:txBody>
          <a:bodyPr/>
          <a:lstStyle/>
          <a:p>
            <a:fld id="{CEA73446-D657-4C72-B8E3-5D6B742F9073}" type="slidenum">
              <a:rPr lang="en-IN" smtClean="0"/>
              <a:t>‹#›</a:t>
            </a:fld>
            <a:endParaRPr lang="en-IN"/>
          </a:p>
        </p:txBody>
      </p:sp>
    </p:spTree>
    <p:extLst>
      <p:ext uri="{BB962C8B-B14F-4D97-AF65-F5344CB8AC3E}">
        <p14:creationId xmlns:p14="http://schemas.microsoft.com/office/powerpoint/2010/main" val="1949520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273E-82B2-60B4-0DD1-09BB27F904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5A870E-7D97-9316-DB12-19A7D8E2A1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0B7445-EEF6-5C71-92F0-0A7C62AD75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635412-3ECD-1E74-3DBA-59C47B7E9B23}"/>
              </a:ext>
            </a:extLst>
          </p:cNvPr>
          <p:cNvSpPr>
            <a:spLocks noGrp="1"/>
          </p:cNvSpPr>
          <p:nvPr>
            <p:ph type="dt" sz="half" idx="10"/>
          </p:nvPr>
        </p:nvSpPr>
        <p:spPr/>
        <p:txBody>
          <a:bodyPr/>
          <a:lstStyle/>
          <a:p>
            <a:fld id="{5F6F3ED4-04FC-4542-97BC-59865B31D34F}" type="datetimeFigureOut">
              <a:rPr lang="en-IN" smtClean="0"/>
              <a:t>03-04-2025</a:t>
            </a:fld>
            <a:endParaRPr lang="en-IN"/>
          </a:p>
        </p:txBody>
      </p:sp>
      <p:sp>
        <p:nvSpPr>
          <p:cNvPr id="6" name="Footer Placeholder 5">
            <a:extLst>
              <a:ext uri="{FF2B5EF4-FFF2-40B4-BE49-F238E27FC236}">
                <a16:creationId xmlns:a16="http://schemas.microsoft.com/office/drawing/2014/main" id="{ED8E5E80-1BE2-4BBA-1C7E-046D84725D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73FB18-66D6-D480-2724-687533E0201F}"/>
              </a:ext>
            </a:extLst>
          </p:cNvPr>
          <p:cNvSpPr>
            <a:spLocks noGrp="1"/>
          </p:cNvSpPr>
          <p:nvPr>
            <p:ph type="sldNum" sz="quarter" idx="12"/>
          </p:nvPr>
        </p:nvSpPr>
        <p:spPr/>
        <p:txBody>
          <a:bodyPr/>
          <a:lstStyle/>
          <a:p>
            <a:fld id="{CEA73446-D657-4C72-B8E3-5D6B742F9073}" type="slidenum">
              <a:rPr lang="en-IN" smtClean="0"/>
              <a:t>‹#›</a:t>
            </a:fld>
            <a:endParaRPr lang="en-IN"/>
          </a:p>
        </p:txBody>
      </p:sp>
    </p:spTree>
    <p:extLst>
      <p:ext uri="{BB962C8B-B14F-4D97-AF65-F5344CB8AC3E}">
        <p14:creationId xmlns:p14="http://schemas.microsoft.com/office/powerpoint/2010/main" val="3036063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5AD0-FBEF-BAAC-6DA0-BD8551F5AA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8F93D6-D9DC-8CCC-E340-5FC19E4813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849BDC-3F70-3BDD-0A0C-9218FB01E6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3E0172-74A3-5E44-68BE-CD0B6DE827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F1F962-1B54-41DC-F2F3-20E182CB72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7465F9-E9E3-2923-2EC0-A5F94572728D}"/>
              </a:ext>
            </a:extLst>
          </p:cNvPr>
          <p:cNvSpPr>
            <a:spLocks noGrp="1"/>
          </p:cNvSpPr>
          <p:nvPr>
            <p:ph type="dt" sz="half" idx="10"/>
          </p:nvPr>
        </p:nvSpPr>
        <p:spPr/>
        <p:txBody>
          <a:bodyPr/>
          <a:lstStyle/>
          <a:p>
            <a:fld id="{5F6F3ED4-04FC-4542-97BC-59865B31D34F}" type="datetimeFigureOut">
              <a:rPr lang="en-IN" smtClean="0"/>
              <a:t>03-04-2025</a:t>
            </a:fld>
            <a:endParaRPr lang="en-IN"/>
          </a:p>
        </p:txBody>
      </p:sp>
      <p:sp>
        <p:nvSpPr>
          <p:cNvPr id="8" name="Footer Placeholder 7">
            <a:extLst>
              <a:ext uri="{FF2B5EF4-FFF2-40B4-BE49-F238E27FC236}">
                <a16:creationId xmlns:a16="http://schemas.microsoft.com/office/drawing/2014/main" id="{27AEACBB-CB0B-E463-AC93-51B635B9E6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FE8782-9B8E-7E96-32BD-D11887A29C6C}"/>
              </a:ext>
            </a:extLst>
          </p:cNvPr>
          <p:cNvSpPr>
            <a:spLocks noGrp="1"/>
          </p:cNvSpPr>
          <p:nvPr>
            <p:ph type="sldNum" sz="quarter" idx="12"/>
          </p:nvPr>
        </p:nvSpPr>
        <p:spPr/>
        <p:txBody>
          <a:bodyPr/>
          <a:lstStyle/>
          <a:p>
            <a:fld id="{CEA73446-D657-4C72-B8E3-5D6B742F9073}" type="slidenum">
              <a:rPr lang="en-IN" smtClean="0"/>
              <a:t>‹#›</a:t>
            </a:fld>
            <a:endParaRPr lang="en-IN"/>
          </a:p>
        </p:txBody>
      </p:sp>
    </p:spTree>
    <p:extLst>
      <p:ext uri="{BB962C8B-B14F-4D97-AF65-F5344CB8AC3E}">
        <p14:creationId xmlns:p14="http://schemas.microsoft.com/office/powerpoint/2010/main" val="282274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E8CD7-4D7D-07CE-E452-19050D0A64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6B3B87-7A6C-9A78-D506-01E5BBFF931D}"/>
              </a:ext>
            </a:extLst>
          </p:cNvPr>
          <p:cNvSpPr>
            <a:spLocks noGrp="1"/>
          </p:cNvSpPr>
          <p:nvPr>
            <p:ph type="dt" sz="half" idx="10"/>
          </p:nvPr>
        </p:nvSpPr>
        <p:spPr/>
        <p:txBody>
          <a:bodyPr/>
          <a:lstStyle/>
          <a:p>
            <a:fld id="{5F6F3ED4-04FC-4542-97BC-59865B31D34F}" type="datetimeFigureOut">
              <a:rPr lang="en-IN" smtClean="0"/>
              <a:t>03-04-2025</a:t>
            </a:fld>
            <a:endParaRPr lang="en-IN"/>
          </a:p>
        </p:txBody>
      </p:sp>
      <p:sp>
        <p:nvSpPr>
          <p:cNvPr id="4" name="Footer Placeholder 3">
            <a:extLst>
              <a:ext uri="{FF2B5EF4-FFF2-40B4-BE49-F238E27FC236}">
                <a16:creationId xmlns:a16="http://schemas.microsoft.com/office/drawing/2014/main" id="{84B1EABC-1403-9837-42DF-C75212D264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C161D7-6653-6686-C665-A20B4AB0F5F5}"/>
              </a:ext>
            </a:extLst>
          </p:cNvPr>
          <p:cNvSpPr>
            <a:spLocks noGrp="1"/>
          </p:cNvSpPr>
          <p:nvPr>
            <p:ph type="sldNum" sz="quarter" idx="12"/>
          </p:nvPr>
        </p:nvSpPr>
        <p:spPr/>
        <p:txBody>
          <a:bodyPr/>
          <a:lstStyle/>
          <a:p>
            <a:fld id="{CEA73446-D657-4C72-B8E3-5D6B742F9073}" type="slidenum">
              <a:rPr lang="en-IN" smtClean="0"/>
              <a:t>‹#›</a:t>
            </a:fld>
            <a:endParaRPr lang="en-IN"/>
          </a:p>
        </p:txBody>
      </p:sp>
    </p:spTree>
    <p:extLst>
      <p:ext uri="{BB962C8B-B14F-4D97-AF65-F5344CB8AC3E}">
        <p14:creationId xmlns:p14="http://schemas.microsoft.com/office/powerpoint/2010/main" val="196282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82882F-6B0D-67A0-228D-8F23FE8A4706}"/>
              </a:ext>
            </a:extLst>
          </p:cNvPr>
          <p:cNvSpPr>
            <a:spLocks noGrp="1"/>
          </p:cNvSpPr>
          <p:nvPr>
            <p:ph type="dt" sz="half" idx="10"/>
          </p:nvPr>
        </p:nvSpPr>
        <p:spPr/>
        <p:txBody>
          <a:bodyPr/>
          <a:lstStyle/>
          <a:p>
            <a:fld id="{5F6F3ED4-04FC-4542-97BC-59865B31D34F}" type="datetimeFigureOut">
              <a:rPr lang="en-IN" smtClean="0"/>
              <a:t>03-04-2025</a:t>
            </a:fld>
            <a:endParaRPr lang="en-IN"/>
          </a:p>
        </p:txBody>
      </p:sp>
      <p:sp>
        <p:nvSpPr>
          <p:cNvPr id="3" name="Footer Placeholder 2">
            <a:extLst>
              <a:ext uri="{FF2B5EF4-FFF2-40B4-BE49-F238E27FC236}">
                <a16:creationId xmlns:a16="http://schemas.microsoft.com/office/drawing/2014/main" id="{0FBEB908-2C62-11FD-DD2F-36CF858B58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9C7298-26C4-9101-95A2-738EADF3D20E}"/>
              </a:ext>
            </a:extLst>
          </p:cNvPr>
          <p:cNvSpPr>
            <a:spLocks noGrp="1"/>
          </p:cNvSpPr>
          <p:nvPr>
            <p:ph type="sldNum" sz="quarter" idx="12"/>
          </p:nvPr>
        </p:nvSpPr>
        <p:spPr/>
        <p:txBody>
          <a:bodyPr/>
          <a:lstStyle/>
          <a:p>
            <a:fld id="{CEA73446-D657-4C72-B8E3-5D6B742F9073}" type="slidenum">
              <a:rPr lang="en-IN" smtClean="0"/>
              <a:t>‹#›</a:t>
            </a:fld>
            <a:endParaRPr lang="en-IN"/>
          </a:p>
        </p:txBody>
      </p:sp>
    </p:spTree>
    <p:extLst>
      <p:ext uri="{BB962C8B-B14F-4D97-AF65-F5344CB8AC3E}">
        <p14:creationId xmlns:p14="http://schemas.microsoft.com/office/powerpoint/2010/main" val="319836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30AB-4F74-CFBC-2D43-FE889E15A0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CFF5FF-E3A2-C670-70A2-6B4F7BC002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530A53-F32B-F54D-E224-841158FEE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36D55A-57C0-99CF-DA97-1BF7EE3C8552}"/>
              </a:ext>
            </a:extLst>
          </p:cNvPr>
          <p:cNvSpPr>
            <a:spLocks noGrp="1"/>
          </p:cNvSpPr>
          <p:nvPr>
            <p:ph type="dt" sz="half" idx="10"/>
          </p:nvPr>
        </p:nvSpPr>
        <p:spPr/>
        <p:txBody>
          <a:bodyPr/>
          <a:lstStyle/>
          <a:p>
            <a:fld id="{5F6F3ED4-04FC-4542-97BC-59865B31D34F}" type="datetimeFigureOut">
              <a:rPr lang="en-IN" smtClean="0"/>
              <a:t>03-04-2025</a:t>
            </a:fld>
            <a:endParaRPr lang="en-IN"/>
          </a:p>
        </p:txBody>
      </p:sp>
      <p:sp>
        <p:nvSpPr>
          <p:cNvPr id="6" name="Footer Placeholder 5">
            <a:extLst>
              <a:ext uri="{FF2B5EF4-FFF2-40B4-BE49-F238E27FC236}">
                <a16:creationId xmlns:a16="http://schemas.microsoft.com/office/drawing/2014/main" id="{CDF4EB95-C3ED-61D6-4E70-4C5400314A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6D5B2D-A051-9A99-43C3-05D4157511D8}"/>
              </a:ext>
            </a:extLst>
          </p:cNvPr>
          <p:cNvSpPr>
            <a:spLocks noGrp="1"/>
          </p:cNvSpPr>
          <p:nvPr>
            <p:ph type="sldNum" sz="quarter" idx="12"/>
          </p:nvPr>
        </p:nvSpPr>
        <p:spPr/>
        <p:txBody>
          <a:bodyPr/>
          <a:lstStyle/>
          <a:p>
            <a:fld id="{CEA73446-D657-4C72-B8E3-5D6B742F9073}" type="slidenum">
              <a:rPr lang="en-IN" smtClean="0"/>
              <a:t>‹#›</a:t>
            </a:fld>
            <a:endParaRPr lang="en-IN"/>
          </a:p>
        </p:txBody>
      </p:sp>
    </p:spTree>
    <p:extLst>
      <p:ext uri="{BB962C8B-B14F-4D97-AF65-F5344CB8AC3E}">
        <p14:creationId xmlns:p14="http://schemas.microsoft.com/office/powerpoint/2010/main" val="2859863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2F59-5A3C-A2F2-4F58-A35D24287C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F0282C-F825-CBD8-F9BE-9D5D5521DE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4A1914-5CAF-4675-3C6B-5A9877DF1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30D31B-88AB-1ADC-ABAD-3D28A28D1794}"/>
              </a:ext>
            </a:extLst>
          </p:cNvPr>
          <p:cNvSpPr>
            <a:spLocks noGrp="1"/>
          </p:cNvSpPr>
          <p:nvPr>
            <p:ph type="dt" sz="half" idx="10"/>
          </p:nvPr>
        </p:nvSpPr>
        <p:spPr/>
        <p:txBody>
          <a:bodyPr/>
          <a:lstStyle/>
          <a:p>
            <a:fld id="{5F6F3ED4-04FC-4542-97BC-59865B31D34F}" type="datetimeFigureOut">
              <a:rPr lang="en-IN" smtClean="0"/>
              <a:t>03-04-2025</a:t>
            </a:fld>
            <a:endParaRPr lang="en-IN"/>
          </a:p>
        </p:txBody>
      </p:sp>
      <p:sp>
        <p:nvSpPr>
          <p:cNvPr id="6" name="Footer Placeholder 5">
            <a:extLst>
              <a:ext uri="{FF2B5EF4-FFF2-40B4-BE49-F238E27FC236}">
                <a16:creationId xmlns:a16="http://schemas.microsoft.com/office/drawing/2014/main" id="{BE4798A0-5ED2-22A2-B2C3-2B8A4543A3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84DD34-CFCF-338A-52C8-4CEC67FEA336}"/>
              </a:ext>
            </a:extLst>
          </p:cNvPr>
          <p:cNvSpPr>
            <a:spLocks noGrp="1"/>
          </p:cNvSpPr>
          <p:nvPr>
            <p:ph type="sldNum" sz="quarter" idx="12"/>
          </p:nvPr>
        </p:nvSpPr>
        <p:spPr/>
        <p:txBody>
          <a:bodyPr/>
          <a:lstStyle/>
          <a:p>
            <a:fld id="{CEA73446-D657-4C72-B8E3-5D6B742F9073}" type="slidenum">
              <a:rPr lang="en-IN" smtClean="0"/>
              <a:t>‹#›</a:t>
            </a:fld>
            <a:endParaRPr lang="en-IN"/>
          </a:p>
        </p:txBody>
      </p:sp>
    </p:spTree>
    <p:extLst>
      <p:ext uri="{BB962C8B-B14F-4D97-AF65-F5344CB8AC3E}">
        <p14:creationId xmlns:p14="http://schemas.microsoft.com/office/powerpoint/2010/main" val="294304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0BF534-BD6A-A7FA-C3C6-7FB316805A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D20583-91D7-C559-90F8-FFD3DD317E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5A5562-C085-CB21-9E13-92D1F2919B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F3ED4-04FC-4542-97BC-59865B31D34F}" type="datetimeFigureOut">
              <a:rPr lang="en-IN" smtClean="0"/>
              <a:t>03-04-2025</a:t>
            </a:fld>
            <a:endParaRPr lang="en-IN"/>
          </a:p>
        </p:txBody>
      </p:sp>
      <p:sp>
        <p:nvSpPr>
          <p:cNvPr id="5" name="Footer Placeholder 4">
            <a:extLst>
              <a:ext uri="{FF2B5EF4-FFF2-40B4-BE49-F238E27FC236}">
                <a16:creationId xmlns:a16="http://schemas.microsoft.com/office/drawing/2014/main" id="{947D8E06-90C7-72C1-88F8-46FD131112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500757-9BDA-3654-0542-F15C48C595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A73446-D657-4C72-B8E3-5D6B742F9073}" type="slidenum">
              <a:rPr lang="en-IN" smtClean="0"/>
              <a:t>‹#›</a:t>
            </a:fld>
            <a:endParaRPr lang="en-IN"/>
          </a:p>
        </p:txBody>
      </p:sp>
    </p:spTree>
    <p:extLst>
      <p:ext uri="{BB962C8B-B14F-4D97-AF65-F5344CB8AC3E}">
        <p14:creationId xmlns:p14="http://schemas.microsoft.com/office/powerpoint/2010/main" val="17788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FFFF-618E-9AED-5FF5-6F44215C721B}"/>
              </a:ext>
            </a:extLst>
          </p:cNvPr>
          <p:cNvSpPr>
            <a:spLocks noGrp="1"/>
          </p:cNvSpPr>
          <p:nvPr>
            <p:ph type="ctrTitle"/>
          </p:nvPr>
        </p:nvSpPr>
        <p:spPr/>
        <p:txBody>
          <a:bodyPr/>
          <a:lstStyle/>
          <a:p>
            <a:r>
              <a:rPr lang="en-US" b="1" dirty="0"/>
              <a:t>URBAN GARDENING</a:t>
            </a:r>
            <a:endParaRPr lang="en-IN" b="1" dirty="0"/>
          </a:p>
        </p:txBody>
      </p:sp>
      <p:sp>
        <p:nvSpPr>
          <p:cNvPr id="3" name="Subtitle 2">
            <a:extLst>
              <a:ext uri="{FF2B5EF4-FFF2-40B4-BE49-F238E27FC236}">
                <a16:creationId xmlns:a16="http://schemas.microsoft.com/office/drawing/2014/main" id="{098A7973-56F2-80F5-C0B5-D8B811100E37}"/>
              </a:ext>
            </a:extLst>
          </p:cNvPr>
          <p:cNvSpPr>
            <a:spLocks noGrp="1"/>
          </p:cNvSpPr>
          <p:nvPr>
            <p:ph type="subTitle" idx="1"/>
          </p:nvPr>
        </p:nvSpPr>
        <p:spPr>
          <a:xfrm>
            <a:off x="1524000" y="3602038"/>
            <a:ext cx="9301316" cy="1655762"/>
          </a:xfrm>
        </p:spPr>
        <p:txBody>
          <a:bodyPr/>
          <a:lstStyle/>
          <a:p>
            <a:endParaRPr lang="en-IN" dirty="0"/>
          </a:p>
        </p:txBody>
      </p:sp>
    </p:spTree>
    <p:extLst>
      <p:ext uri="{BB962C8B-B14F-4D97-AF65-F5344CB8AC3E}">
        <p14:creationId xmlns:p14="http://schemas.microsoft.com/office/powerpoint/2010/main" val="294720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C9D5C1-ADDF-199C-D640-8C4D141A77CA}"/>
              </a:ext>
            </a:extLst>
          </p:cNvPr>
          <p:cNvSpPr txBox="1"/>
          <p:nvPr/>
        </p:nvSpPr>
        <p:spPr>
          <a:xfrm>
            <a:off x="5257800" y="663690"/>
            <a:ext cx="1676400" cy="492443"/>
          </a:xfrm>
          <a:prstGeom prst="rect">
            <a:avLst/>
          </a:prstGeom>
          <a:noFill/>
        </p:spPr>
        <p:txBody>
          <a:bodyPr wrap="square" rtlCol="0">
            <a:spAutoFit/>
          </a:bodyPr>
          <a:lstStyle/>
          <a:p>
            <a:r>
              <a:rPr lang="en-US" sz="2600" b="1" dirty="0"/>
              <a:t>CONTENTS</a:t>
            </a:r>
            <a:endParaRPr lang="en-IN" sz="2600" b="1" dirty="0"/>
          </a:p>
        </p:txBody>
      </p:sp>
      <p:sp>
        <p:nvSpPr>
          <p:cNvPr id="3" name="TextBox 2">
            <a:extLst>
              <a:ext uri="{FF2B5EF4-FFF2-40B4-BE49-F238E27FC236}">
                <a16:creationId xmlns:a16="http://schemas.microsoft.com/office/drawing/2014/main" id="{37A1B849-C8E4-B8D7-96A8-018C29D46904}"/>
              </a:ext>
            </a:extLst>
          </p:cNvPr>
          <p:cNvSpPr txBox="1"/>
          <p:nvPr/>
        </p:nvSpPr>
        <p:spPr>
          <a:xfrm>
            <a:off x="1199535" y="1809135"/>
            <a:ext cx="9488130" cy="2784737"/>
          </a:xfrm>
          <a:prstGeom prst="rect">
            <a:avLst/>
          </a:prstGeom>
          <a:noFill/>
        </p:spPr>
        <p:txBody>
          <a:bodyPr wrap="square" rtlCol="0">
            <a:spAutoFit/>
          </a:bodyPr>
          <a:lstStyle/>
          <a:p>
            <a:pPr marL="342900" indent="-342900">
              <a:lnSpc>
                <a:spcPct val="200000"/>
              </a:lnSpc>
              <a:buAutoNum type="arabicPeriod"/>
            </a:pPr>
            <a:r>
              <a:rPr lang="en-US" dirty="0"/>
              <a:t>INTRODUCTION TO AI &amp; GREEN SKILLS</a:t>
            </a:r>
          </a:p>
          <a:p>
            <a:pPr marL="342900" indent="-342900">
              <a:lnSpc>
                <a:spcPct val="200000"/>
              </a:lnSpc>
              <a:buAutoNum type="arabicPeriod"/>
            </a:pPr>
            <a:r>
              <a:rPr lang="en-US" dirty="0"/>
              <a:t>INTRODUCTION TO URBAN GARDENING</a:t>
            </a:r>
          </a:p>
          <a:p>
            <a:pPr marL="342900" indent="-342900">
              <a:lnSpc>
                <a:spcPct val="200000"/>
              </a:lnSpc>
              <a:buAutoNum type="arabicPeriod"/>
            </a:pPr>
            <a:r>
              <a:rPr lang="en-US" dirty="0"/>
              <a:t>BENEFITS OF URBAN GARDENING</a:t>
            </a:r>
          </a:p>
          <a:p>
            <a:pPr marL="342900" indent="-342900">
              <a:lnSpc>
                <a:spcPct val="200000"/>
              </a:lnSpc>
              <a:buAutoNum type="arabicPeriod"/>
            </a:pPr>
            <a:r>
              <a:rPr lang="en-US" dirty="0"/>
              <a:t>GETTING STARTED WITH URBAN GARDENING</a:t>
            </a:r>
          </a:p>
          <a:p>
            <a:pPr marL="342900" indent="-342900">
              <a:lnSpc>
                <a:spcPct val="200000"/>
              </a:lnSpc>
              <a:buAutoNum type="arabicPeriod"/>
            </a:pPr>
            <a:r>
              <a:rPr lang="en-US" dirty="0"/>
              <a:t>CONCLUSION</a:t>
            </a:r>
          </a:p>
        </p:txBody>
      </p:sp>
    </p:spTree>
    <p:extLst>
      <p:ext uri="{BB962C8B-B14F-4D97-AF65-F5344CB8AC3E}">
        <p14:creationId xmlns:p14="http://schemas.microsoft.com/office/powerpoint/2010/main" val="383180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00C57E-1A43-226E-6C81-AF411B64B762}"/>
              </a:ext>
            </a:extLst>
          </p:cNvPr>
          <p:cNvSpPr txBox="1"/>
          <p:nvPr/>
        </p:nvSpPr>
        <p:spPr>
          <a:xfrm>
            <a:off x="4680154" y="422787"/>
            <a:ext cx="2831691" cy="492443"/>
          </a:xfrm>
          <a:prstGeom prst="rect">
            <a:avLst/>
          </a:prstGeom>
          <a:noFill/>
        </p:spPr>
        <p:txBody>
          <a:bodyPr wrap="square" rtlCol="0">
            <a:spAutoFit/>
          </a:bodyPr>
          <a:lstStyle/>
          <a:p>
            <a:r>
              <a:rPr lang="en-US" sz="2600" b="1" dirty="0"/>
              <a:t>AI &amp; GREEN SKILLS </a:t>
            </a:r>
            <a:endParaRPr lang="en-IN" sz="2600" b="1" dirty="0"/>
          </a:p>
        </p:txBody>
      </p:sp>
      <p:sp>
        <p:nvSpPr>
          <p:cNvPr id="3" name="TextBox 2">
            <a:extLst>
              <a:ext uri="{FF2B5EF4-FFF2-40B4-BE49-F238E27FC236}">
                <a16:creationId xmlns:a16="http://schemas.microsoft.com/office/drawing/2014/main" id="{6E042DC7-201B-B255-9887-21AE67B59BDD}"/>
              </a:ext>
            </a:extLst>
          </p:cNvPr>
          <p:cNvSpPr txBox="1"/>
          <p:nvPr/>
        </p:nvSpPr>
        <p:spPr>
          <a:xfrm>
            <a:off x="324465" y="1248697"/>
            <a:ext cx="1956619" cy="400110"/>
          </a:xfrm>
          <a:prstGeom prst="rect">
            <a:avLst/>
          </a:prstGeom>
          <a:noFill/>
        </p:spPr>
        <p:txBody>
          <a:bodyPr wrap="square" rtlCol="0">
            <a:spAutoFit/>
          </a:bodyPr>
          <a:lstStyle/>
          <a:p>
            <a:r>
              <a:rPr lang="en-US" sz="2000" b="1" dirty="0"/>
              <a:t>INTRODUCTION:</a:t>
            </a:r>
            <a:endParaRPr lang="en-IN" sz="2000" b="1" dirty="0"/>
          </a:p>
        </p:txBody>
      </p:sp>
      <p:sp>
        <p:nvSpPr>
          <p:cNvPr id="4" name="TextBox 3">
            <a:extLst>
              <a:ext uri="{FF2B5EF4-FFF2-40B4-BE49-F238E27FC236}">
                <a16:creationId xmlns:a16="http://schemas.microsoft.com/office/drawing/2014/main" id="{7822032A-E0BC-7CB1-7F64-6E87F1D3419B}"/>
              </a:ext>
            </a:extLst>
          </p:cNvPr>
          <p:cNvSpPr txBox="1"/>
          <p:nvPr/>
        </p:nvSpPr>
        <p:spPr>
          <a:xfrm>
            <a:off x="1504335" y="2064774"/>
            <a:ext cx="9645446" cy="4481355"/>
          </a:xfrm>
          <a:prstGeom prst="rect">
            <a:avLst/>
          </a:prstGeom>
          <a:noFill/>
        </p:spPr>
        <p:txBody>
          <a:bodyPr wrap="square" rtlCol="0">
            <a:spAutoFit/>
          </a:bodyPr>
          <a:lstStyle/>
          <a:p>
            <a:pPr algn="just"/>
            <a:r>
              <a:rPr lang="en-US" dirty="0"/>
              <a:t>AI Green Skills refer to the abilities and knowledge required to develop, implement, and maintain artificial intelligence (AI) solutions that promote environmental sustainability and reduce the carbon footprint of industries and organizations.</a:t>
            </a:r>
          </a:p>
          <a:p>
            <a:pPr algn="just"/>
            <a:endParaRPr lang="en-US" dirty="0"/>
          </a:p>
          <a:p>
            <a:pPr marL="342900" indent="-342900" algn="just">
              <a:lnSpc>
                <a:spcPct val="150000"/>
              </a:lnSpc>
              <a:buAutoNum type="arabicPeriod"/>
            </a:pPr>
            <a:r>
              <a:rPr lang="en-US" b="1" dirty="0"/>
              <a:t>Climate change mitigation: </a:t>
            </a:r>
            <a:r>
              <a:rPr lang="en-US" dirty="0"/>
              <a:t>AI can help reduce greenhouse gas emissions and mitigate the effects of climate change.</a:t>
            </a:r>
          </a:p>
          <a:p>
            <a:pPr marL="342900" indent="-342900" algn="just">
              <a:lnSpc>
                <a:spcPct val="150000"/>
              </a:lnSpc>
              <a:buAutoNum type="arabicPeriod"/>
            </a:pPr>
            <a:r>
              <a:rPr lang="en-US" b="1" dirty="0"/>
              <a:t>Sustainable resource management: </a:t>
            </a:r>
            <a:r>
              <a:rPr lang="en-US" dirty="0"/>
              <a:t>AI can optimize resource usage, reduce waste, and promote sustainable practices.</a:t>
            </a:r>
          </a:p>
          <a:p>
            <a:pPr marL="342900" indent="-342900" algn="just">
              <a:lnSpc>
                <a:spcPct val="150000"/>
              </a:lnSpc>
              <a:buAutoNum type="arabicPeriod"/>
            </a:pPr>
            <a:r>
              <a:rPr lang="en-US" b="1" dirty="0"/>
              <a:t>Environmental monitoring: </a:t>
            </a:r>
            <a:r>
              <a:rPr lang="en-US" dirty="0"/>
              <a:t>AI-powered sensors and monitoring systems can track environmental changes and detect potential issues.</a:t>
            </a:r>
          </a:p>
          <a:p>
            <a:pPr marL="342900" indent="-342900" algn="just">
              <a:lnSpc>
                <a:spcPct val="150000"/>
              </a:lnSpc>
              <a:buAutoNum type="arabicPeriod"/>
            </a:pPr>
            <a:r>
              <a:rPr lang="en-US" b="1" dirty="0"/>
              <a:t>Green innovation: </a:t>
            </a:r>
            <a:r>
              <a:rPr lang="en-US" dirty="0"/>
              <a:t>AI can accelerate the development of new green technologies and sustainable solutions.</a:t>
            </a:r>
            <a:endParaRPr lang="en-IN" dirty="0"/>
          </a:p>
        </p:txBody>
      </p:sp>
    </p:spTree>
    <p:extLst>
      <p:ext uri="{BB962C8B-B14F-4D97-AF65-F5344CB8AC3E}">
        <p14:creationId xmlns:p14="http://schemas.microsoft.com/office/powerpoint/2010/main" val="2492140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6BC62F-D5B5-87E6-B32C-F59EED5B5500}"/>
              </a:ext>
            </a:extLst>
          </p:cNvPr>
          <p:cNvSpPr txBox="1"/>
          <p:nvPr/>
        </p:nvSpPr>
        <p:spPr>
          <a:xfrm>
            <a:off x="4603954" y="491506"/>
            <a:ext cx="2984091" cy="492443"/>
          </a:xfrm>
          <a:prstGeom prst="rect">
            <a:avLst/>
          </a:prstGeom>
          <a:noFill/>
        </p:spPr>
        <p:txBody>
          <a:bodyPr wrap="square" rtlCol="0">
            <a:spAutoFit/>
          </a:bodyPr>
          <a:lstStyle/>
          <a:p>
            <a:r>
              <a:rPr lang="en-US" sz="2600" b="1" dirty="0"/>
              <a:t>URBAN GARDENING</a:t>
            </a:r>
            <a:endParaRPr lang="en-IN" sz="2600" b="1" dirty="0"/>
          </a:p>
        </p:txBody>
      </p:sp>
      <p:sp>
        <p:nvSpPr>
          <p:cNvPr id="3" name="TextBox 2">
            <a:extLst>
              <a:ext uri="{FF2B5EF4-FFF2-40B4-BE49-F238E27FC236}">
                <a16:creationId xmlns:a16="http://schemas.microsoft.com/office/drawing/2014/main" id="{9010F16C-6878-615C-78A2-B32E8FBEBD3A}"/>
              </a:ext>
            </a:extLst>
          </p:cNvPr>
          <p:cNvSpPr txBox="1"/>
          <p:nvPr/>
        </p:nvSpPr>
        <p:spPr>
          <a:xfrm>
            <a:off x="363793" y="1268361"/>
            <a:ext cx="5161936" cy="621709"/>
          </a:xfrm>
          <a:prstGeom prst="rect">
            <a:avLst/>
          </a:prstGeom>
          <a:noFill/>
        </p:spPr>
        <p:txBody>
          <a:bodyPr wrap="square" rtlCol="0">
            <a:spAutoFit/>
          </a:bodyPr>
          <a:lstStyle/>
          <a:p>
            <a:pPr>
              <a:lnSpc>
                <a:spcPct val="200000"/>
              </a:lnSpc>
            </a:pPr>
            <a:r>
              <a:rPr lang="en-US" sz="2000" b="1" dirty="0"/>
              <a:t>INTRODUCTION :</a:t>
            </a:r>
          </a:p>
        </p:txBody>
      </p:sp>
      <p:sp>
        <p:nvSpPr>
          <p:cNvPr id="4" name="TextBox 3">
            <a:extLst>
              <a:ext uri="{FF2B5EF4-FFF2-40B4-BE49-F238E27FC236}">
                <a16:creationId xmlns:a16="http://schemas.microsoft.com/office/drawing/2014/main" id="{4E0B3800-FB33-0FBF-DB58-72FBC8CD8A55}"/>
              </a:ext>
            </a:extLst>
          </p:cNvPr>
          <p:cNvSpPr txBox="1"/>
          <p:nvPr/>
        </p:nvSpPr>
        <p:spPr>
          <a:xfrm>
            <a:off x="1317523" y="1966452"/>
            <a:ext cx="9733935" cy="4204356"/>
          </a:xfrm>
          <a:prstGeom prst="rect">
            <a:avLst/>
          </a:prstGeom>
          <a:noFill/>
        </p:spPr>
        <p:txBody>
          <a:bodyPr wrap="square" rtlCol="0">
            <a:spAutoFit/>
          </a:bodyPr>
          <a:lstStyle/>
          <a:p>
            <a:pPr algn="just">
              <a:lnSpc>
                <a:spcPct val="150000"/>
              </a:lnSpc>
            </a:pPr>
            <a:r>
              <a:rPr lang="en-US" dirty="0"/>
              <a:t>	Urban gardening refers to the practice of growing plants and food in urban environments, such as rooftops, balconies, backyards, and community gardens. It involves cultivating and maintaining gardens in cities and towns, often using creative and space-saving techniques.</a:t>
            </a:r>
          </a:p>
          <a:p>
            <a:pPr algn="just">
              <a:lnSpc>
                <a:spcPct val="150000"/>
              </a:lnSpc>
            </a:pPr>
            <a:r>
              <a:rPr lang="en-US" dirty="0"/>
              <a:t>	Urban gardening has its roots in ancient civilizations, where people grew food in cities for survival. In modern times, urban gardening gained popularity during World War II, when citizens were encouraged to grow their own food in "victory gardens." Today, urban gardening is a global movement, with people from all walks of life growing their own food and connecting with nature.</a:t>
            </a:r>
          </a:p>
          <a:p>
            <a:pPr algn="just">
              <a:lnSpc>
                <a:spcPct val="150000"/>
              </a:lnSpc>
            </a:pPr>
            <a:r>
              <a:rPr lang="en-US" dirty="0"/>
              <a:t>	Urban gardening can be done using various techniques, such as container gardening, vertical gardening, hydroponics, and aeroponics. It's a great way to transform urban spaces into thriving gardens, promoting sustainability and community engagement.</a:t>
            </a:r>
            <a:endParaRPr lang="en-IN" dirty="0"/>
          </a:p>
        </p:txBody>
      </p:sp>
    </p:spTree>
    <p:extLst>
      <p:ext uri="{BB962C8B-B14F-4D97-AF65-F5344CB8AC3E}">
        <p14:creationId xmlns:p14="http://schemas.microsoft.com/office/powerpoint/2010/main" val="1911796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481F25-4612-32B2-EB9F-168B69E9FB7C}"/>
              </a:ext>
            </a:extLst>
          </p:cNvPr>
          <p:cNvSpPr txBox="1"/>
          <p:nvPr/>
        </p:nvSpPr>
        <p:spPr>
          <a:xfrm>
            <a:off x="3983294" y="599767"/>
            <a:ext cx="4785852" cy="492443"/>
          </a:xfrm>
          <a:prstGeom prst="rect">
            <a:avLst/>
          </a:prstGeom>
          <a:noFill/>
        </p:spPr>
        <p:txBody>
          <a:bodyPr wrap="square" rtlCol="0">
            <a:spAutoFit/>
          </a:bodyPr>
          <a:lstStyle/>
          <a:p>
            <a:r>
              <a:rPr lang="en-US" sz="2600" b="1" dirty="0"/>
              <a:t>BENEFITS OF URBAN GARDENING</a:t>
            </a:r>
            <a:endParaRPr lang="en-IN" sz="2600" b="1" dirty="0"/>
          </a:p>
        </p:txBody>
      </p:sp>
      <p:sp>
        <p:nvSpPr>
          <p:cNvPr id="3" name="TextBox 2">
            <a:extLst>
              <a:ext uri="{FF2B5EF4-FFF2-40B4-BE49-F238E27FC236}">
                <a16:creationId xmlns:a16="http://schemas.microsoft.com/office/drawing/2014/main" id="{46081CA4-5801-678C-F2A4-250989C1A755}"/>
              </a:ext>
            </a:extLst>
          </p:cNvPr>
          <p:cNvSpPr txBox="1"/>
          <p:nvPr/>
        </p:nvSpPr>
        <p:spPr>
          <a:xfrm>
            <a:off x="344128" y="1622323"/>
            <a:ext cx="3372465" cy="400110"/>
          </a:xfrm>
          <a:prstGeom prst="rect">
            <a:avLst/>
          </a:prstGeom>
          <a:noFill/>
        </p:spPr>
        <p:txBody>
          <a:bodyPr wrap="square" rtlCol="0">
            <a:spAutoFit/>
          </a:bodyPr>
          <a:lstStyle/>
          <a:p>
            <a:r>
              <a:rPr lang="en-US" sz="2000" b="1" dirty="0"/>
              <a:t>BENEFITS :</a:t>
            </a:r>
            <a:endParaRPr lang="en-IN" sz="2000" b="1" dirty="0"/>
          </a:p>
        </p:txBody>
      </p:sp>
      <p:sp>
        <p:nvSpPr>
          <p:cNvPr id="4" name="TextBox 3">
            <a:extLst>
              <a:ext uri="{FF2B5EF4-FFF2-40B4-BE49-F238E27FC236}">
                <a16:creationId xmlns:a16="http://schemas.microsoft.com/office/drawing/2014/main" id="{15B11A2F-DE58-D1F0-7BA9-F06240A527D9}"/>
              </a:ext>
            </a:extLst>
          </p:cNvPr>
          <p:cNvSpPr txBox="1"/>
          <p:nvPr/>
        </p:nvSpPr>
        <p:spPr>
          <a:xfrm>
            <a:off x="1877962" y="2022433"/>
            <a:ext cx="8996516" cy="3788858"/>
          </a:xfrm>
          <a:prstGeom prst="rect">
            <a:avLst/>
          </a:prstGeom>
          <a:noFill/>
        </p:spPr>
        <p:txBody>
          <a:bodyPr wrap="square" rtlCol="0">
            <a:spAutoFit/>
          </a:bodyPr>
          <a:lstStyle/>
          <a:p>
            <a:pPr algn="just">
              <a:lnSpc>
                <a:spcPct val="150000"/>
              </a:lnSpc>
            </a:pPr>
            <a:r>
              <a:rPr lang="en-US" dirty="0"/>
              <a:t>1</a:t>
            </a:r>
            <a:r>
              <a:rPr lang="en-US" b="1" dirty="0"/>
              <a:t>. Fresh produce: </a:t>
            </a:r>
            <a:r>
              <a:rPr lang="en-US" dirty="0"/>
              <a:t>Growing your own food provides access to fresh, nutritious produce.</a:t>
            </a:r>
          </a:p>
          <a:p>
            <a:pPr algn="just">
              <a:lnSpc>
                <a:spcPct val="150000"/>
              </a:lnSpc>
            </a:pPr>
            <a:r>
              <a:rPr lang="en-US" dirty="0"/>
              <a:t>2.</a:t>
            </a:r>
            <a:r>
              <a:rPr lang="en-US" b="1" dirty="0"/>
              <a:t>Environmental benefits: </a:t>
            </a:r>
            <a:r>
              <a:rPr lang="en-US" dirty="0"/>
              <a:t>Urban gardens help reduce urban heat islands, absorb carbon dioxide, and provide habitats for wildlife.</a:t>
            </a:r>
          </a:p>
          <a:p>
            <a:pPr algn="just">
              <a:lnSpc>
                <a:spcPct val="150000"/>
              </a:lnSpc>
            </a:pPr>
            <a:r>
              <a:rPr lang="en-US" dirty="0"/>
              <a:t>3.</a:t>
            </a:r>
            <a:r>
              <a:rPr lang="en-US" b="1" dirty="0"/>
              <a:t>Community building: </a:t>
            </a:r>
            <a:r>
              <a:rPr lang="en-US" dirty="0"/>
              <a:t>Urban gardens often serve as community hubs, fostering connections among neighbors and promoting social cohesion.</a:t>
            </a:r>
          </a:p>
          <a:p>
            <a:pPr algn="just">
              <a:lnSpc>
                <a:spcPct val="150000"/>
              </a:lnSpc>
            </a:pPr>
            <a:r>
              <a:rPr lang="en-US" dirty="0"/>
              <a:t>4.</a:t>
            </a:r>
            <a:r>
              <a:rPr lang="en-US" b="1" dirty="0"/>
              <a:t>Mental health benefits:</a:t>
            </a:r>
            <a:r>
              <a:rPr lang="en-US" dirty="0"/>
              <a:t> Gardening has been shown to reduce stress, anxiety, and depression.</a:t>
            </a:r>
          </a:p>
          <a:p>
            <a:pPr algn="just">
              <a:lnSpc>
                <a:spcPct val="150000"/>
              </a:lnSpc>
            </a:pPr>
            <a:r>
              <a:rPr lang="en-US" dirty="0"/>
              <a:t>5</a:t>
            </a:r>
            <a:r>
              <a:rPr lang="en-US" b="1" dirty="0"/>
              <a:t>. Food security: </a:t>
            </a:r>
            <a:r>
              <a:rPr lang="en-US" dirty="0"/>
              <a:t>Urban gardening helps increase food security, especially in areas with limited access to fresh produce.</a:t>
            </a:r>
            <a:endParaRPr lang="en-IN" dirty="0"/>
          </a:p>
        </p:txBody>
      </p:sp>
    </p:spTree>
    <p:extLst>
      <p:ext uri="{BB962C8B-B14F-4D97-AF65-F5344CB8AC3E}">
        <p14:creationId xmlns:p14="http://schemas.microsoft.com/office/powerpoint/2010/main" val="3666849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6301E-1B30-5AB0-F36F-9EBC1788C7EB}"/>
              </a:ext>
            </a:extLst>
          </p:cNvPr>
          <p:cNvSpPr txBox="1"/>
          <p:nvPr/>
        </p:nvSpPr>
        <p:spPr>
          <a:xfrm>
            <a:off x="2637503" y="413316"/>
            <a:ext cx="6877664" cy="833433"/>
          </a:xfrm>
          <a:prstGeom prst="rect">
            <a:avLst/>
          </a:prstGeom>
          <a:noFill/>
        </p:spPr>
        <p:txBody>
          <a:bodyPr wrap="square" rtlCol="0">
            <a:spAutoFit/>
          </a:bodyPr>
          <a:lstStyle/>
          <a:p>
            <a:pPr>
              <a:lnSpc>
                <a:spcPct val="200000"/>
              </a:lnSpc>
            </a:pPr>
            <a:r>
              <a:rPr lang="en-US" sz="2800" b="1" dirty="0"/>
              <a:t>GETTING STARTED WITH URBAN GARDENING</a:t>
            </a:r>
          </a:p>
        </p:txBody>
      </p:sp>
      <p:sp>
        <p:nvSpPr>
          <p:cNvPr id="3" name="TextBox 2">
            <a:extLst>
              <a:ext uri="{FF2B5EF4-FFF2-40B4-BE49-F238E27FC236}">
                <a16:creationId xmlns:a16="http://schemas.microsoft.com/office/drawing/2014/main" id="{2A8AFDA4-5934-09DB-E66E-1F7616BC2ABE}"/>
              </a:ext>
            </a:extLst>
          </p:cNvPr>
          <p:cNvSpPr txBox="1"/>
          <p:nvPr/>
        </p:nvSpPr>
        <p:spPr>
          <a:xfrm>
            <a:off x="452284" y="1455174"/>
            <a:ext cx="2782529" cy="400110"/>
          </a:xfrm>
          <a:prstGeom prst="rect">
            <a:avLst/>
          </a:prstGeom>
          <a:noFill/>
        </p:spPr>
        <p:txBody>
          <a:bodyPr wrap="square" rtlCol="0">
            <a:spAutoFit/>
          </a:bodyPr>
          <a:lstStyle/>
          <a:p>
            <a:r>
              <a:rPr lang="en-US" sz="2000" b="1" dirty="0"/>
              <a:t>GETTING STARTED :</a:t>
            </a:r>
            <a:endParaRPr lang="en-IN" sz="2000" b="1" dirty="0"/>
          </a:p>
        </p:txBody>
      </p:sp>
      <p:sp>
        <p:nvSpPr>
          <p:cNvPr id="4" name="TextBox 3">
            <a:extLst>
              <a:ext uri="{FF2B5EF4-FFF2-40B4-BE49-F238E27FC236}">
                <a16:creationId xmlns:a16="http://schemas.microsoft.com/office/drawing/2014/main" id="{E53FF2C2-FD6A-8E04-FB0D-7B858973359D}"/>
              </a:ext>
            </a:extLst>
          </p:cNvPr>
          <p:cNvSpPr txBox="1"/>
          <p:nvPr/>
        </p:nvSpPr>
        <p:spPr>
          <a:xfrm>
            <a:off x="1543665" y="2063709"/>
            <a:ext cx="9065341" cy="4204356"/>
          </a:xfrm>
          <a:prstGeom prst="rect">
            <a:avLst/>
          </a:prstGeom>
          <a:noFill/>
        </p:spPr>
        <p:txBody>
          <a:bodyPr wrap="square" rtlCol="0">
            <a:spAutoFit/>
          </a:bodyPr>
          <a:lstStyle/>
          <a:p>
            <a:pPr>
              <a:lnSpc>
                <a:spcPct val="150000"/>
              </a:lnSpc>
            </a:pPr>
            <a:r>
              <a:rPr lang="en-US" b="1" dirty="0"/>
              <a:t>1. Assess your space: </a:t>
            </a:r>
            <a:r>
              <a:rPr lang="en-US" dirty="0"/>
              <a:t>Evaluate sunlight, wind direction, and space constraints. When assessing your space for urban gardening, consider five key factors. </a:t>
            </a:r>
          </a:p>
          <a:p>
            <a:pPr>
              <a:lnSpc>
                <a:spcPct val="150000"/>
              </a:lnSpc>
            </a:pPr>
            <a:r>
              <a:rPr lang="en-US" b="1" dirty="0"/>
              <a:t>2. Choose a garden type:</a:t>
            </a:r>
            <a:r>
              <a:rPr lang="en-US" dirty="0"/>
              <a:t> Container, vertical, rooftop, or community gardening. Container gardens thrive in small spaces, while vertical gardens maximize space using trellises or wall-mounted planters.</a:t>
            </a:r>
          </a:p>
          <a:p>
            <a:pPr>
              <a:lnSpc>
                <a:spcPct val="150000"/>
              </a:lnSpc>
            </a:pPr>
            <a:r>
              <a:rPr lang="en-US" b="1" dirty="0"/>
              <a:t>3. Select easy-to-grow plants: </a:t>
            </a:r>
            <a:r>
              <a:rPr lang="en-US" dirty="0"/>
              <a:t>Herbs, leafy greens, vegetables, and fruits. These plants are perfect for beginners, require minimal maintenance, and thrive in urban conditions.</a:t>
            </a:r>
          </a:p>
          <a:p>
            <a:pPr>
              <a:lnSpc>
                <a:spcPct val="150000"/>
              </a:lnSpc>
            </a:pPr>
            <a:r>
              <a:rPr lang="en-US" b="1" dirty="0"/>
              <a:t>4. Gather essential tools: </a:t>
            </a:r>
            <a:r>
              <a:rPr lang="en-US" dirty="0"/>
              <a:t>Seeds, soil, containers, watering can, and gardening gloves.</a:t>
            </a:r>
          </a:p>
          <a:p>
            <a:pPr>
              <a:lnSpc>
                <a:spcPct val="150000"/>
              </a:lnSpc>
            </a:pPr>
            <a:r>
              <a:rPr lang="en-US" b="1" dirty="0"/>
              <a:t>5. Start small and learn: </a:t>
            </a:r>
            <a:r>
              <a:rPr lang="en-US" dirty="0"/>
              <a:t>Begin with a few plants, learn from online resources, and join online communities.</a:t>
            </a:r>
            <a:endParaRPr lang="en-IN" dirty="0"/>
          </a:p>
        </p:txBody>
      </p:sp>
    </p:spTree>
    <p:extLst>
      <p:ext uri="{BB962C8B-B14F-4D97-AF65-F5344CB8AC3E}">
        <p14:creationId xmlns:p14="http://schemas.microsoft.com/office/powerpoint/2010/main" val="3441678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712779-26E8-CF05-FB4D-B77E1E635781}"/>
              </a:ext>
            </a:extLst>
          </p:cNvPr>
          <p:cNvSpPr txBox="1"/>
          <p:nvPr/>
        </p:nvSpPr>
        <p:spPr>
          <a:xfrm>
            <a:off x="5073443" y="422787"/>
            <a:ext cx="2045111" cy="492443"/>
          </a:xfrm>
          <a:prstGeom prst="rect">
            <a:avLst/>
          </a:prstGeom>
          <a:noFill/>
        </p:spPr>
        <p:txBody>
          <a:bodyPr wrap="square" rtlCol="0">
            <a:spAutoFit/>
          </a:bodyPr>
          <a:lstStyle/>
          <a:p>
            <a:r>
              <a:rPr lang="en-US" sz="2600" b="1" dirty="0"/>
              <a:t>CONCLUSION</a:t>
            </a:r>
            <a:endParaRPr lang="en-IN" sz="2600" b="1" dirty="0"/>
          </a:p>
        </p:txBody>
      </p:sp>
      <p:sp>
        <p:nvSpPr>
          <p:cNvPr id="4" name="TextBox 3">
            <a:extLst>
              <a:ext uri="{FF2B5EF4-FFF2-40B4-BE49-F238E27FC236}">
                <a16:creationId xmlns:a16="http://schemas.microsoft.com/office/drawing/2014/main" id="{43C326BF-EDB9-445D-8841-79CBF40C611D}"/>
              </a:ext>
            </a:extLst>
          </p:cNvPr>
          <p:cNvSpPr txBox="1"/>
          <p:nvPr/>
        </p:nvSpPr>
        <p:spPr>
          <a:xfrm>
            <a:off x="1568243" y="1402404"/>
            <a:ext cx="9055510" cy="4204356"/>
          </a:xfrm>
          <a:prstGeom prst="rect">
            <a:avLst/>
          </a:prstGeom>
          <a:noFill/>
        </p:spPr>
        <p:txBody>
          <a:bodyPr wrap="square" rtlCol="0">
            <a:spAutoFit/>
          </a:bodyPr>
          <a:lstStyle/>
          <a:p>
            <a:pPr algn="just">
              <a:lnSpc>
                <a:spcPct val="150000"/>
              </a:lnSpc>
            </a:pPr>
            <a:r>
              <a:rPr lang="en-US" dirty="0"/>
              <a:t>	Urban gardening is a rewarding and sustainable way to transform urban spaces into thriving gardens. By assessing your space, choosing the right garden type, selecting easy-to-grow plants, and using creative techniques, you can enjoy the many benefits of urban gardening. From fresh produce and environmental benefits to community building and mental well-being, urban gardening has the power to improve lives and cities. So, start gardening today and join the urban gardening movement.</a:t>
            </a:r>
          </a:p>
          <a:p>
            <a:pPr algn="just">
              <a:lnSpc>
                <a:spcPct val="150000"/>
              </a:lnSpc>
            </a:pPr>
            <a:r>
              <a:rPr lang="en-US" dirty="0"/>
              <a:t>	As urban gardening continues to grow and evolve, it has the potential to transform the way we live, work, and interact with our urban environments. By joining the urban gardening movement, individuals can become part of a larger community that is passionate about creating a greener, healthier, and more sustainable urban future.	</a:t>
            </a:r>
            <a:endParaRPr lang="en-IN" dirty="0"/>
          </a:p>
        </p:txBody>
      </p:sp>
    </p:spTree>
    <p:extLst>
      <p:ext uri="{BB962C8B-B14F-4D97-AF65-F5344CB8AC3E}">
        <p14:creationId xmlns:p14="http://schemas.microsoft.com/office/powerpoint/2010/main" val="263203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87ABFB-24DC-E520-9F58-C7A2D2AE3AD4}"/>
              </a:ext>
            </a:extLst>
          </p:cNvPr>
          <p:cNvSpPr txBox="1"/>
          <p:nvPr/>
        </p:nvSpPr>
        <p:spPr>
          <a:xfrm>
            <a:off x="4213122" y="2474893"/>
            <a:ext cx="3765755" cy="954107"/>
          </a:xfrm>
          <a:prstGeom prst="rect">
            <a:avLst/>
          </a:prstGeom>
          <a:noFill/>
        </p:spPr>
        <p:txBody>
          <a:bodyPr wrap="square" rtlCol="0">
            <a:spAutoFit/>
          </a:bodyPr>
          <a:lstStyle/>
          <a:p>
            <a:r>
              <a:rPr lang="en-US" sz="5600" b="1" dirty="0"/>
              <a:t>THANK YOU</a:t>
            </a:r>
            <a:endParaRPr lang="en-IN" sz="5600" b="1" dirty="0"/>
          </a:p>
        </p:txBody>
      </p:sp>
    </p:spTree>
    <p:extLst>
      <p:ext uri="{BB962C8B-B14F-4D97-AF65-F5344CB8AC3E}">
        <p14:creationId xmlns:p14="http://schemas.microsoft.com/office/powerpoint/2010/main" val="617016201"/>
      </p:ext>
    </p:extLst>
  </p:cSld>
  <p:clrMapOvr>
    <a:masterClrMapping/>
  </p:clrMapOvr>
</p:sld>
</file>

<file path=ppt/theme/theme1.xml><?xml version="1.0" encoding="utf-8"?>
<a:theme xmlns:a="http://schemas.openxmlformats.org/drawingml/2006/main" name="Office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702</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URBAN GARDENING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GOPIKA R</dc:creator>
  <cp:lastModifiedBy>GOPIKA R</cp:lastModifiedBy>
  <cp:revision>2</cp:revision>
  <dcterms:created xsi:type="dcterms:W3CDTF">2025-04-03T08:25:50Z</dcterms:created>
  <dcterms:modified xsi:type="dcterms:W3CDTF">2025-04-03T08:59:31Z</dcterms:modified>
</cp:coreProperties>
</file>