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0C0E3C-6C58-35FC-D5C7-821712D893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dirty="0"/>
              <a:t>Expense Master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BA836-E970-BB9C-6F33-19A2E8958E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F707F-C529-4AD1-8656-FE21E2AA2D3E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DAAD8-19FD-3360-9358-FE0C5CF95C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Mohd Tabish khan and vimal pandey	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5971C-6E5E-9292-0F5E-F7E8AC4217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94384-87BC-4151-A6DC-412D1FAFD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74261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dirty="0"/>
              <a:t>Expense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FAEAC-3A92-4B73-A29E-DBDE0AAE14DD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Mohd Tabish khan and vimal pandey	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C4E5A-A250-4E46-83CA-3B506CA63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03634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A1C8-15EF-4AC3-A3AA-0B6527414535}" type="datetime1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62B1-53D6-4F8D-A308-91DBC5D1929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2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79C4-F8F7-4E41-B91C-BBB923A2D346}" type="datetime1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62B1-53D6-4F8D-A308-91DBC5D19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07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E7AF-EE16-4AD7-92E8-51716ADBFFCA}" type="datetime1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62B1-53D6-4F8D-A308-91DBC5D19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21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5E27-FFE9-47EC-A26E-3B551F5C2592}" type="datetime1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62B1-53D6-4F8D-A308-91DBC5D19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82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5FA-D1D1-40C6-B4AB-FA0390727E66}" type="datetime1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62B1-53D6-4F8D-A308-91DBC5D1929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3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873C-804A-4B8B-92AF-693703A15ED9}" type="datetime1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62B1-53D6-4F8D-A308-91DBC5D19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92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044F-8341-4763-B35B-482B7F05AB08}" type="datetime1">
              <a:rPr lang="en-IN" smtClean="0"/>
              <a:t>25-11-2023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62B1-53D6-4F8D-A308-91DBC5D19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13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62BF-3040-47EB-9AE7-CE799B7DDA6A}" type="datetime1">
              <a:rPr lang="en-IN" smtClean="0"/>
              <a:t>25-11-2023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62B1-53D6-4F8D-A308-91DBC5D19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82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FA59-38E1-4E9D-96AB-25AB9C177580}" type="datetime1">
              <a:rPr lang="en-IN" smtClean="0"/>
              <a:t>25-11-2023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62B1-53D6-4F8D-A308-91DBC5D19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27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0E4B52-815F-4D52-B7EC-B3BB4921DFEA}" type="datetime1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EA62B1-53D6-4F8D-A308-91DBC5D19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12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AA53-32E2-4C54-BA16-E0D19E9F3E4F}" type="datetime1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62B1-53D6-4F8D-A308-91DBC5D19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87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5A9333-FC73-4062-9983-A80E2BDB6D9C}" type="datetime1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EA62B1-53D6-4F8D-A308-91DBC5D1929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29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5D8DE8-93B7-E078-031D-ED555C215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Mohd Tabish khan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vimal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pandey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20231010115006 , 202310101150005,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ds+AI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1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year, b1601.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9F345-76B7-A44A-6EE9-6605D1CF60D0}"/>
              </a:ext>
            </a:extLst>
          </p:cNvPr>
          <p:cNvSpPr txBox="1"/>
          <p:nvPr/>
        </p:nvSpPr>
        <p:spPr>
          <a:xfrm>
            <a:off x="2844695" y="2064773"/>
            <a:ext cx="6274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Expense Master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4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57F0C-B1EC-CD78-1948-19EFC4D97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3224"/>
            <a:ext cx="11847871" cy="65116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team member/members.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Tabish and Vimal are 1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students of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 (DS+AI). Tabish was responsible to design and produce the GUI of the project and also make the utility calculator app and merging all the different parts of the app together in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Vimal has made the authentication and has handled the backend of the using firebase.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.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Figma – to illustrate the GUI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Actually creating the GUI of the app .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– backend and authentication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this project? Project explanation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expense tracking manager built in Python incorporates a Firebase backend, leveraging its authentication system to offer a secure and seamless experience for users. The Firebase integration enables functionalities like a login page and a signup page, ensuring that users can create accounts and securely access their personalized expense tracking profiles. Additionally, as a utility feature, the application includes a calculator, enhancing its usability by allowing users to perform quick calculations related to their expenses. This multifaceted approach not only ensures secure access but also enhances user experience by offering a versatile toolset within the expense tracking manager, making it more efficient and user-friendly.</a:t>
            </a:r>
          </a:p>
          <a:p>
            <a:pPr marL="201168" lvl="1" indent="0">
              <a:buNone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implementation (Few Screen shots of project). –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picture and the second picture is of Login and Sign Up page. The third picture is of the out main expense tracking app and the fourth is of a utility feature , a calculator.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5DD7C-5C97-5AAC-E44A-BA343F35BFE3}"/>
              </a:ext>
            </a:extLst>
          </p:cNvPr>
          <p:cNvSpPr txBox="1"/>
          <p:nvPr/>
        </p:nvSpPr>
        <p:spPr>
          <a:xfrm>
            <a:off x="2694039" y="33090"/>
            <a:ext cx="6135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Expense Master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82C82EF-3539-1B9B-ADA7-628A525D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Mohd Tabish khan and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vimal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pandey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20231010115006 , 202310101150005,</a:t>
            </a:r>
          </a:p>
          <a:p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 (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ds+AI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1</a:t>
            </a:r>
            <a:r>
              <a:rPr lang="en-US" sz="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year,  Group 11, b1601.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63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C90A71-8D89-1665-07D2-9F735D059795}"/>
              </a:ext>
            </a:extLst>
          </p:cNvPr>
          <p:cNvSpPr/>
          <p:nvPr/>
        </p:nvSpPr>
        <p:spPr>
          <a:xfrm>
            <a:off x="924232" y="1514168"/>
            <a:ext cx="10707329" cy="383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3EDF6-0F97-6FD6-1808-88ADAD862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22" y="0"/>
            <a:ext cx="5411675" cy="80540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9BB353-7AD2-254D-0B00-0F99649F5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360" y="-19665"/>
            <a:ext cx="3596639" cy="6410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6ABD5-C7CC-75E6-F41C-8571EBA44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86" y="311376"/>
            <a:ext cx="3926682" cy="2843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9465DD-0191-12F3-5A75-2FA58BDB6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123" y="311377"/>
            <a:ext cx="3926682" cy="2843460"/>
          </a:xfrm>
          <a:prstGeom prst="rect">
            <a:avLst/>
          </a:prstGeom>
        </p:spPr>
      </p:pic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A00D152E-6E18-9A4D-6625-10F4E7CF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Mohd Tabish khan and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vimal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pandey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20231010115006 , 202310101150005,</a:t>
            </a:r>
          </a:p>
          <a:p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 (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ds+AI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1</a:t>
            </a:r>
            <a:r>
              <a:rPr lang="en-US" sz="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year,  Group 11, b1601.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4617AF-7902-188C-3DFB-12E1B4D8B3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417" y="3154836"/>
            <a:ext cx="4312301" cy="316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8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EF0DDD-3D6C-CEB1-C6A6-A0039ABAC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462116"/>
            <a:ext cx="12192001" cy="63958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utilize or how can we make this project useful in our daily life?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Offices: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Expense Monitoring: Employees can track their business-related expenses, submit reimbursement requests, and manage their spending within company guidelines.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Management: Departments or teams can maintain and monitor their budgets, enabling better financial planning and control.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Reporting: Generate expense reports effortlessly, facilitating easier accounting and financial analysis for management.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Tracking for Departments: Schools can manage and track budgets for different departments like academics, sports, extracurricular activities,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Reimbursements: Teachers or staff can track and process reimbursements for student-related expenses like field trips, educational materials,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Accountability: Transparent tracking of school expenses can ensure that funds are used appropriately and transparently.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Use: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Expense Tracking: Individuals can monitor their daily expenses, set budgets, and analyze spending habits for better financial management.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Expenses: Roommates or family members can track shared expenses, making it easier to split costs and manage shared finances.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these scenarios, the Firebase-integrated expense tracking manager provides a secure platform for managing expenses, creating accounts securely, and using a calculator for quick calculations, thereby facilitating efficient expense management and financial planning.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081A60-D09C-6CB3-FE7A-A107A742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69617"/>
            <a:ext cx="4822804" cy="365125"/>
          </a:xfrm>
        </p:spPr>
        <p:txBody>
          <a:bodyPr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Mohd Tabish khan and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vimal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pandey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20231010115006 , 202310101150005,</a:t>
            </a:r>
          </a:p>
          <a:p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 (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ds+AI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1</a:t>
            </a:r>
            <a:r>
              <a:rPr lang="en-US" sz="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year,  Group 11, b1601.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8A7436-C5ED-9C68-0E3C-D8ABEA8A7602}"/>
              </a:ext>
            </a:extLst>
          </p:cNvPr>
          <p:cNvSpPr txBox="1"/>
          <p:nvPr/>
        </p:nvSpPr>
        <p:spPr>
          <a:xfrm>
            <a:off x="2836606" y="33090"/>
            <a:ext cx="6164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Expense Master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384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1445</TotalTime>
  <Words>605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Kunal Khadse</dc:creator>
  <cp:lastModifiedBy>Mohd.Tabish Khan</cp:lastModifiedBy>
  <cp:revision>10</cp:revision>
  <dcterms:created xsi:type="dcterms:W3CDTF">2023-10-25T06:31:10Z</dcterms:created>
  <dcterms:modified xsi:type="dcterms:W3CDTF">2023-11-25T05:30:34Z</dcterms:modified>
</cp:coreProperties>
</file>