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292" autoAdjust="0"/>
  </p:normalViewPr>
  <p:slideViewPr>
    <p:cSldViewPr snapToGrid="0">
      <p:cViewPr varScale="1">
        <p:scale>
          <a:sx n="160" d="100"/>
          <a:sy n="160" d="100"/>
        </p:scale>
        <p:origin x="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15FF-F329-4630-8CE6-329707CC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9ADC-A158-48CD-B6D7-B9691060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B8247-FE1C-4E41-BF9D-37CCCE2B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4B10-C77D-4D46-960F-C98EA65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CDBB-F0DF-4D28-A5A6-13069D22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BAA-97AA-4262-99D1-398DFBC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36DE-F2FC-4622-9EF8-4AB992B0C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85BE-F89B-4982-A277-EBB9028B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5679-6B1F-46C6-9B7E-8E2CF8F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D8D7-47D0-482F-B19E-D6584BA1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80CB7-7164-49F8-AE11-DCA57CAB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0053-7E7E-419D-A44E-865EF5C6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532E-9768-4E01-B517-B832AC3A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1813-62A6-4D31-A00D-A43DE4E5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746-37C3-42B4-A401-E6496F1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ACE-A860-41FE-8ED3-18316858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2DE9-4980-4839-B4B9-6097B498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D888-65F3-48B6-9A00-359F67F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BE9C-CCFA-43A2-9724-A75C0429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7B2-6621-47ED-AE32-F1EF80CC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2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9362-988F-4E90-A6DC-0AF88C06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C0-0015-4D7E-BB36-6D5C571C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C5AB-A8B7-4365-B2B7-0F154B4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CB28-A33F-4018-AA9E-DC053EEB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ADA6-1CB2-4CE4-9552-4FD96F45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018-B3AF-43DE-A8DE-15E89FE0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B5A0-DB77-4B53-9CB9-5D0782D2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22351-2152-44D4-A6DA-B9445D95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D6960-E429-4BC9-90E8-B22534FF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EBBC-315A-4B03-8B31-EC615FB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AE59-7FA4-4FA0-A8CC-BB21A88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9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537-9A20-4D61-9078-00B662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CDD10-AA79-438C-8E65-00743C4C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12E8-1698-49B6-B6A0-056DFA4C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F3E5-A44A-4314-A7C4-AC246BE5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8AF12-97BF-4C19-8D3F-37C7324F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4787E-9283-42FE-B3E4-3A56433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A5701-1668-4CBC-A3F0-1DBF585C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E52CB-1CCE-4B17-A072-D7A13FFC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5ADC-8FBF-49C0-A594-6E90BBF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C4344-F5E5-48D7-B515-3746A39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5BFA0-81C5-42C5-82F1-6A9D1196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209D6-F1CF-4EAD-82D9-8F041B1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59EF-0E71-48D5-B5EB-CA4D7CB7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1D575-399D-4E1A-9F8D-C27AC0E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9818-977B-424E-AB72-C26907D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1EE-BE30-44B3-9ADC-A3B4C58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A7C8-D90D-420E-AA32-13373ECF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A619-9BBD-4CE2-BD7D-800BD301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DCCB-CD88-4974-B240-9B932CC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218A-D78A-486E-A2A6-4F993B61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66D8-1FBD-4212-9C1C-3EE1946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626-5223-44EA-83AC-638C2B97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DFA38-6239-49E1-A109-B994F99D7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6FE7-42C7-4C63-8656-E57A7FA81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FD6D-3E08-4590-98D4-66D7D48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0E0A-1F97-46D5-9A8C-D2D51A2C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C0AB-06ED-42E7-8FF4-5AE3304E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3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040FC-BA1E-43E5-898B-D1924D6D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D5D0-D30C-4AB3-BBBF-C2BF756A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41A-825A-4A8A-A1FF-5F8856F47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04C1-3154-4358-B985-C4707E178012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AD72-0538-4300-8D0E-49606771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4B2E-2E19-4972-B96B-2DE0594AE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6577-1EF0-4693-B994-06F1425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44.xml"/><Relationship Id="rId117" Type="http://schemas.openxmlformats.org/officeDocument/2006/relationships/tags" Target="../tags/tag235.xml"/><Relationship Id="rId21" Type="http://schemas.openxmlformats.org/officeDocument/2006/relationships/tags" Target="../tags/tag139.xml"/><Relationship Id="rId42" Type="http://schemas.openxmlformats.org/officeDocument/2006/relationships/tags" Target="../tags/tag160.xml"/><Relationship Id="rId47" Type="http://schemas.openxmlformats.org/officeDocument/2006/relationships/tags" Target="../tags/tag165.xml"/><Relationship Id="rId63" Type="http://schemas.openxmlformats.org/officeDocument/2006/relationships/tags" Target="../tags/tag181.xml"/><Relationship Id="rId68" Type="http://schemas.openxmlformats.org/officeDocument/2006/relationships/tags" Target="../tags/tag186.xml"/><Relationship Id="rId84" Type="http://schemas.openxmlformats.org/officeDocument/2006/relationships/tags" Target="../tags/tag202.xml"/><Relationship Id="rId89" Type="http://schemas.openxmlformats.org/officeDocument/2006/relationships/tags" Target="../tags/tag207.xml"/><Relationship Id="rId112" Type="http://schemas.openxmlformats.org/officeDocument/2006/relationships/tags" Target="../tags/tag230.xml"/><Relationship Id="rId16" Type="http://schemas.openxmlformats.org/officeDocument/2006/relationships/tags" Target="../tags/tag134.xml"/><Relationship Id="rId107" Type="http://schemas.openxmlformats.org/officeDocument/2006/relationships/tags" Target="../tags/tag225.xml"/><Relationship Id="rId11" Type="http://schemas.openxmlformats.org/officeDocument/2006/relationships/tags" Target="../tags/tag129.xml"/><Relationship Id="rId32" Type="http://schemas.openxmlformats.org/officeDocument/2006/relationships/tags" Target="../tags/tag150.xml"/><Relationship Id="rId37" Type="http://schemas.openxmlformats.org/officeDocument/2006/relationships/tags" Target="../tags/tag155.xml"/><Relationship Id="rId53" Type="http://schemas.openxmlformats.org/officeDocument/2006/relationships/tags" Target="../tags/tag171.xml"/><Relationship Id="rId58" Type="http://schemas.openxmlformats.org/officeDocument/2006/relationships/tags" Target="../tags/tag176.xml"/><Relationship Id="rId74" Type="http://schemas.openxmlformats.org/officeDocument/2006/relationships/tags" Target="../tags/tag192.xml"/><Relationship Id="rId79" Type="http://schemas.openxmlformats.org/officeDocument/2006/relationships/tags" Target="../tags/tag197.xml"/><Relationship Id="rId102" Type="http://schemas.openxmlformats.org/officeDocument/2006/relationships/tags" Target="../tags/tag220.xml"/><Relationship Id="rId5" Type="http://schemas.openxmlformats.org/officeDocument/2006/relationships/tags" Target="../tags/tag123.xml"/><Relationship Id="rId61" Type="http://schemas.openxmlformats.org/officeDocument/2006/relationships/tags" Target="../tags/tag179.xml"/><Relationship Id="rId82" Type="http://schemas.openxmlformats.org/officeDocument/2006/relationships/tags" Target="../tags/tag200.xml"/><Relationship Id="rId90" Type="http://schemas.openxmlformats.org/officeDocument/2006/relationships/tags" Target="../tags/tag208.xml"/><Relationship Id="rId95" Type="http://schemas.openxmlformats.org/officeDocument/2006/relationships/tags" Target="../tags/tag213.xml"/><Relationship Id="rId19" Type="http://schemas.openxmlformats.org/officeDocument/2006/relationships/tags" Target="../tags/tag13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tags" Target="../tags/tag145.xml"/><Relationship Id="rId30" Type="http://schemas.openxmlformats.org/officeDocument/2006/relationships/tags" Target="../tags/tag148.xml"/><Relationship Id="rId35" Type="http://schemas.openxmlformats.org/officeDocument/2006/relationships/tags" Target="../tags/tag153.xml"/><Relationship Id="rId43" Type="http://schemas.openxmlformats.org/officeDocument/2006/relationships/tags" Target="../tags/tag161.xml"/><Relationship Id="rId48" Type="http://schemas.openxmlformats.org/officeDocument/2006/relationships/tags" Target="../tags/tag166.xml"/><Relationship Id="rId56" Type="http://schemas.openxmlformats.org/officeDocument/2006/relationships/tags" Target="../tags/tag174.xml"/><Relationship Id="rId64" Type="http://schemas.openxmlformats.org/officeDocument/2006/relationships/tags" Target="../tags/tag182.xml"/><Relationship Id="rId69" Type="http://schemas.openxmlformats.org/officeDocument/2006/relationships/tags" Target="../tags/tag187.xml"/><Relationship Id="rId77" Type="http://schemas.openxmlformats.org/officeDocument/2006/relationships/tags" Target="../tags/tag195.xml"/><Relationship Id="rId100" Type="http://schemas.openxmlformats.org/officeDocument/2006/relationships/tags" Target="../tags/tag218.xml"/><Relationship Id="rId105" Type="http://schemas.openxmlformats.org/officeDocument/2006/relationships/tags" Target="../tags/tag223.xml"/><Relationship Id="rId113" Type="http://schemas.openxmlformats.org/officeDocument/2006/relationships/tags" Target="../tags/tag231.xml"/><Relationship Id="rId118" Type="http://schemas.openxmlformats.org/officeDocument/2006/relationships/tags" Target="../tags/tag236.xml"/><Relationship Id="rId8" Type="http://schemas.openxmlformats.org/officeDocument/2006/relationships/tags" Target="../tags/tag126.xml"/><Relationship Id="rId51" Type="http://schemas.openxmlformats.org/officeDocument/2006/relationships/tags" Target="../tags/tag169.xml"/><Relationship Id="rId72" Type="http://schemas.openxmlformats.org/officeDocument/2006/relationships/tags" Target="../tags/tag190.xml"/><Relationship Id="rId80" Type="http://schemas.openxmlformats.org/officeDocument/2006/relationships/tags" Target="../tags/tag198.xml"/><Relationship Id="rId85" Type="http://schemas.openxmlformats.org/officeDocument/2006/relationships/tags" Target="../tags/tag203.xml"/><Relationship Id="rId93" Type="http://schemas.openxmlformats.org/officeDocument/2006/relationships/tags" Target="../tags/tag211.xml"/><Relationship Id="rId98" Type="http://schemas.openxmlformats.org/officeDocument/2006/relationships/tags" Target="../tags/tag216.xml"/><Relationship Id="rId121" Type="http://schemas.openxmlformats.org/officeDocument/2006/relationships/tags" Target="../tags/tag239.xml"/><Relationship Id="rId3" Type="http://schemas.openxmlformats.org/officeDocument/2006/relationships/tags" Target="../tags/tag121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tags" Target="../tags/tag143.xml"/><Relationship Id="rId33" Type="http://schemas.openxmlformats.org/officeDocument/2006/relationships/tags" Target="../tags/tag151.xml"/><Relationship Id="rId38" Type="http://schemas.openxmlformats.org/officeDocument/2006/relationships/tags" Target="../tags/tag156.xml"/><Relationship Id="rId46" Type="http://schemas.openxmlformats.org/officeDocument/2006/relationships/tags" Target="../tags/tag164.xml"/><Relationship Id="rId59" Type="http://schemas.openxmlformats.org/officeDocument/2006/relationships/tags" Target="../tags/tag177.xml"/><Relationship Id="rId67" Type="http://schemas.openxmlformats.org/officeDocument/2006/relationships/tags" Target="../tags/tag185.xml"/><Relationship Id="rId103" Type="http://schemas.openxmlformats.org/officeDocument/2006/relationships/tags" Target="../tags/tag221.xml"/><Relationship Id="rId108" Type="http://schemas.openxmlformats.org/officeDocument/2006/relationships/tags" Target="../tags/tag226.xml"/><Relationship Id="rId116" Type="http://schemas.openxmlformats.org/officeDocument/2006/relationships/tags" Target="../tags/tag234.xml"/><Relationship Id="rId20" Type="http://schemas.openxmlformats.org/officeDocument/2006/relationships/tags" Target="../tags/tag138.xml"/><Relationship Id="rId41" Type="http://schemas.openxmlformats.org/officeDocument/2006/relationships/tags" Target="../tags/tag159.xml"/><Relationship Id="rId54" Type="http://schemas.openxmlformats.org/officeDocument/2006/relationships/tags" Target="../tags/tag172.xml"/><Relationship Id="rId62" Type="http://schemas.openxmlformats.org/officeDocument/2006/relationships/tags" Target="../tags/tag180.xml"/><Relationship Id="rId70" Type="http://schemas.openxmlformats.org/officeDocument/2006/relationships/tags" Target="../tags/tag188.xml"/><Relationship Id="rId75" Type="http://schemas.openxmlformats.org/officeDocument/2006/relationships/tags" Target="../tags/tag193.xml"/><Relationship Id="rId83" Type="http://schemas.openxmlformats.org/officeDocument/2006/relationships/tags" Target="../tags/tag201.xml"/><Relationship Id="rId88" Type="http://schemas.openxmlformats.org/officeDocument/2006/relationships/tags" Target="../tags/tag206.xml"/><Relationship Id="rId91" Type="http://schemas.openxmlformats.org/officeDocument/2006/relationships/tags" Target="../tags/tag209.xml"/><Relationship Id="rId96" Type="http://schemas.openxmlformats.org/officeDocument/2006/relationships/tags" Target="../tags/tag214.xml"/><Relationship Id="rId111" Type="http://schemas.openxmlformats.org/officeDocument/2006/relationships/tags" Target="../tags/tag229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tags" Target="../tags/tag146.xml"/><Relationship Id="rId36" Type="http://schemas.openxmlformats.org/officeDocument/2006/relationships/tags" Target="../tags/tag154.xml"/><Relationship Id="rId49" Type="http://schemas.openxmlformats.org/officeDocument/2006/relationships/tags" Target="../tags/tag167.xml"/><Relationship Id="rId57" Type="http://schemas.openxmlformats.org/officeDocument/2006/relationships/tags" Target="../tags/tag175.xml"/><Relationship Id="rId106" Type="http://schemas.openxmlformats.org/officeDocument/2006/relationships/tags" Target="../tags/tag224.xml"/><Relationship Id="rId114" Type="http://schemas.openxmlformats.org/officeDocument/2006/relationships/tags" Target="../tags/tag232.xml"/><Relationship Id="rId119" Type="http://schemas.openxmlformats.org/officeDocument/2006/relationships/tags" Target="../tags/tag237.xml"/><Relationship Id="rId10" Type="http://schemas.openxmlformats.org/officeDocument/2006/relationships/tags" Target="../tags/tag128.xml"/><Relationship Id="rId31" Type="http://schemas.openxmlformats.org/officeDocument/2006/relationships/tags" Target="../tags/tag149.xml"/><Relationship Id="rId44" Type="http://schemas.openxmlformats.org/officeDocument/2006/relationships/tags" Target="../tags/tag162.xml"/><Relationship Id="rId52" Type="http://schemas.openxmlformats.org/officeDocument/2006/relationships/tags" Target="../tags/tag170.xml"/><Relationship Id="rId60" Type="http://schemas.openxmlformats.org/officeDocument/2006/relationships/tags" Target="../tags/tag178.xml"/><Relationship Id="rId65" Type="http://schemas.openxmlformats.org/officeDocument/2006/relationships/tags" Target="../tags/tag183.xml"/><Relationship Id="rId73" Type="http://schemas.openxmlformats.org/officeDocument/2006/relationships/tags" Target="../tags/tag191.xml"/><Relationship Id="rId78" Type="http://schemas.openxmlformats.org/officeDocument/2006/relationships/tags" Target="../tags/tag196.xml"/><Relationship Id="rId81" Type="http://schemas.openxmlformats.org/officeDocument/2006/relationships/tags" Target="../tags/tag199.xml"/><Relationship Id="rId86" Type="http://schemas.openxmlformats.org/officeDocument/2006/relationships/tags" Target="../tags/tag204.xml"/><Relationship Id="rId94" Type="http://schemas.openxmlformats.org/officeDocument/2006/relationships/tags" Target="../tags/tag212.xml"/><Relationship Id="rId99" Type="http://schemas.openxmlformats.org/officeDocument/2006/relationships/tags" Target="../tags/tag217.xml"/><Relationship Id="rId101" Type="http://schemas.openxmlformats.org/officeDocument/2006/relationships/tags" Target="../tags/tag219.xml"/><Relationship Id="rId122" Type="http://schemas.openxmlformats.org/officeDocument/2006/relationships/slideLayout" Target="../slideLayouts/slideLayout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9" Type="http://schemas.openxmlformats.org/officeDocument/2006/relationships/tags" Target="../tags/tag157.xml"/><Relationship Id="rId109" Type="http://schemas.openxmlformats.org/officeDocument/2006/relationships/tags" Target="../tags/tag227.xml"/><Relationship Id="rId34" Type="http://schemas.openxmlformats.org/officeDocument/2006/relationships/tags" Target="../tags/tag152.xml"/><Relationship Id="rId50" Type="http://schemas.openxmlformats.org/officeDocument/2006/relationships/tags" Target="../tags/tag168.xml"/><Relationship Id="rId55" Type="http://schemas.openxmlformats.org/officeDocument/2006/relationships/tags" Target="../tags/tag173.xml"/><Relationship Id="rId76" Type="http://schemas.openxmlformats.org/officeDocument/2006/relationships/tags" Target="../tags/tag194.xml"/><Relationship Id="rId97" Type="http://schemas.openxmlformats.org/officeDocument/2006/relationships/tags" Target="../tags/tag215.xml"/><Relationship Id="rId104" Type="http://schemas.openxmlformats.org/officeDocument/2006/relationships/tags" Target="../tags/tag222.xml"/><Relationship Id="rId120" Type="http://schemas.openxmlformats.org/officeDocument/2006/relationships/tags" Target="../tags/tag238.xml"/><Relationship Id="rId7" Type="http://schemas.openxmlformats.org/officeDocument/2006/relationships/tags" Target="../tags/tag125.xml"/><Relationship Id="rId71" Type="http://schemas.openxmlformats.org/officeDocument/2006/relationships/tags" Target="../tags/tag189.xml"/><Relationship Id="rId92" Type="http://schemas.openxmlformats.org/officeDocument/2006/relationships/tags" Target="../tags/tag210.xml"/><Relationship Id="rId2" Type="http://schemas.openxmlformats.org/officeDocument/2006/relationships/tags" Target="../tags/tag120.xml"/><Relationship Id="rId29" Type="http://schemas.openxmlformats.org/officeDocument/2006/relationships/tags" Target="../tags/tag147.xml"/><Relationship Id="rId24" Type="http://schemas.openxmlformats.org/officeDocument/2006/relationships/tags" Target="../tags/tag142.xml"/><Relationship Id="rId40" Type="http://schemas.openxmlformats.org/officeDocument/2006/relationships/tags" Target="../tags/tag158.xml"/><Relationship Id="rId45" Type="http://schemas.openxmlformats.org/officeDocument/2006/relationships/tags" Target="../tags/tag163.xml"/><Relationship Id="rId66" Type="http://schemas.openxmlformats.org/officeDocument/2006/relationships/tags" Target="../tags/tag184.xml"/><Relationship Id="rId87" Type="http://schemas.openxmlformats.org/officeDocument/2006/relationships/tags" Target="../tags/tag205.xml"/><Relationship Id="rId110" Type="http://schemas.openxmlformats.org/officeDocument/2006/relationships/tags" Target="../tags/tag228.xml"/><Relationship Id="rId115" Type="http://schemas.openxmlformats.org/officeDocument/2006/relationships/tags" Target="../tags/tag2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298700"/>
            <a:ext cx="111252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842937"/>
            <a:ext cx="11125200" cy="714756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21193"/>
            <a:ext cx="11125200" cy="5461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30793"/>
            <a:ext cx="111252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573693"/>
            <a:ext cx="11125200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8999" y="1865281"/>
            <a:ext cx="10297045" cy="381000"/>
          </a:xfrm>
          <a:prstGeom prst="roundRect">
            <a:avLst>
              <a:gd name="adj" fmla="val 14255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298700"/>
            <a:ext cx="8255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842937"/>
            <a:ext cx="825500" cy="714756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621193"/>
            <a:ext cx="825500" cy="5461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230793"/>
            <a:ext cx="825500" cy="2794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573693"/>
            <a:ext cx="8255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09550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358559"/>
            <a:ext cx="2921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592578"/>
            <a:ext cx="1003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2902797"/>
            <a:ext cx="15875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136815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370834"/>
            <a:ext cx="1485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6592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3925993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268893"/>
            <a:ext cx="4356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4611793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346844" y="4878493"/>
            <a:ext cx="8839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 hidden="1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225151" y="1459569"/>
            <a:ext cx="304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 hidden="1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521012" y="1693587"/>
            <a:ext cx="10414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 hidden="1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225151" y="2003806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 hidden="1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852387" y="2237825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 hidden="1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852387" y="2471843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 hidden="1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T_94bed7a32f9f410fa6c582c0e43b1156_ShapePercentage" hidden="1">
            <a:extLst>
              <a:ext uri="{FF2B5EF4-FFF2-40B4-BE49-F238E27FC236}">
                <a16:creationId xmlns:a16="http://schemas.microsoft.com/office/drawing/2014/main" id="{EF11FECE-2BE0-4FB9-8B63-57661DA506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63500" y="2353014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3014260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708188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27746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475371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73065" y="1962754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Sep 2019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505864" y="196275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986423" y="196275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419221" y="196275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 hidden="1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327810" y="1459569"/>
            <a:ext cx="203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>
                <a:solidFill>
                  <a:schemeClr val="accent2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80611" y="23445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684170" y="233680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 hidden="1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72519" y="16935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875087" y="257856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687130" y="2570819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 hidden="1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237851" y="2003806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516222" y="288878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973689" y="2881037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 hidden="1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865087" y="2237825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188820" y="312280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454248" y="3115056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 hidden="1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865087" y="2471843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188820" y="3356822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54248" y="3349075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899780" y="196275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dk1"/>
                </a:solidFill>
                <a:latin typeface="Calibri" panose="020F0502020204030204" pitchFamily="34" charset="0"/>
              </a:rPr>
              <a:t>Jan 2020</a:t>
            </a: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380338" y="1962754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9765377" y="1962754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504329" y="36756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939018" y="36833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462419" y="3942334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939018" y="3950081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5960699" y="4285234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8645041" y="4292981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027367" y="4628134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3" name="OTLSHAPE_SLT_4d967e31d95747489cb1a746b96607d5_JoinedDate">
            <a:extLst>
              <a:ext uri="{FF2B5EF4-FFF2-40B4-BE49-F238E27FC236}">
                <a16:creationId xmlns:a16="http://schemas.microsoft.com/office/drawing/2014/main" id="{3C6D8FEB-2C3A-4428-9D7F-834AACA4F343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764428" y="4635881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Dec 13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621251" y="489483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6358032" y="4902581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81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TLSHAPE_SL_a1bd44e589c0415e8682e293979212dd_BackgroundRectangle">
            <a:extLst>
              <a:ext uri="{FF2B5EF4-FFF2-40B4-BE49-F238E27FC236}">
                <a16:creationId xmlns:a16="http://schemas.microsoft.com/office/drawing/2014/main" id="{8B252523-D3B1-490C-997A-6C97F8CA014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449481"/>
            <a:ext cx="11125200" cy="480737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TLSHAPE_SL_563f061c7df44f688c163dde932e2983_BackgroundRectangle">
            <a:extLst>
              <a:ext uri="{FF2B5EF4-FFF2-40B4-BE49-F238E27FC236}">
                <a16:creationId xmlns:a16="http://schemas.microsoft.com/office/drawing/2014/main" id="{D0F6BED5-0397-46DE-A14E-C1D4888B9E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993718"/>
            <a:ext cx="11125200" cy="714756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c94e23193aab40288371f5abf251ce36_BackgroundRectangle">
            <a:extLst>
              <a:ext uri="{FF2B5EF4-FFF2-40B4-BE49-F238E27FC236}">
                <a16:creationId xmlns:a16="http://schemas.microsoft.com/office/drawing/2014/main" id="{DAD60422-ADEE-4030-A807-57C667AF836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771974"/>
            <a:ext cx="11125200" cy="5461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_68d54c02d88c43bd8e5718aa68db07a9_BackgroundRectangle">
            <a:extLst>
              <a:ext uri="{FF2B5EF4-FFF2-40B4-BE49-F238E27FC236}">
                <a16:creationId xmlns:a16="http://schemas.microsoft.com/office/drawing/2014/main" id="{53E0BC75-4BDF-41F7-B7B8-BB453031321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381574"/>
            <a:ext cx="111252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TLSHAPE_SL_bcb48c89471449339140309f8a4f6fee_BackgroundRectangle">
            <a:extLst>
              <a:ext uri="{FF2B5EF4-FFF2-40B4-BE49-F238E27FC236}">
                <a16:creationId xmlns:a16="http://schemas.microsoft.com/office/drawing/2014/main" id="{E2A7CC40-4178-4257-B4AA-FE57621940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724474"/>
            <a:ext cx="11125200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4C31A48-CC0D-4957-B4F3-1056B136E8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540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" name="OTLSHAPE_TB_00000000000000000000000000000000_RightEndCaps" hidden="1">
            <a:extLst>
              <a:ext uri="{FF2B5EF4-FFF2-40B4-BE49-F238E27FC236}">
                <a16:creationId xmlns:a16="http://schemas.microsoft.com/office/drawing/2014/main" id="{12583142-5777-4660-B16B-EB3160AD45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58" name="OTLSHAPE_TB_00000000000000000000000000000000_ScaleContainer">
            <a:extLst>
              <a:ext uri="{FF2B5EF4-FFF2-40B4-BE49-F238E27FC236}">
                <a16:creationId xmlns:a16="http://schemas.microsoft.com/office/drawing/2014/main" id="{7AB5FB38-0785-44E0-8E46-B4284418799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8999" y="1865281"/>
            <a:ext cx="10297045" cy="381000"/>
          </a:xfrm>
          <a:prstGeom prst="roundRect">
            <a:avLst>
              <a:gd name="adj" fmla="val 2000"/>
            </a:avLst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TLSHAPE_SL_a1bd44e589c0415e8682e293979212dd_HeaderRectangle">
            <a:extLst>
              <a:ext uri="{FF2B5EF4-FFF2-40B4-BE49-F238E27FC236}">
                <a16:creationId xmlns:a16="http://schemas.microsoft.com/office/drawing/2014/main" id="{E990102A-8B14-454F-8222-2D43FB5A01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449481"/>
            <a:ext cx="825500" cy="480737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TLSHAPE_SL_563f061c7df44f688c163dde932e2983_HeaderRectangle">
            <a:extLst>
              <a:ext uri="{FF2B5EF4-FFF2-40B4-BE49-F238E27FC236}">
                <a16:creationId xmlns:a16="http://schemas.microsoft.com/office/drawing/2014/main" id="{B734C70D-572C-4CE2-8A90-FD5187EB9D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993718"/>
            <a:ext cx="825500" cy="714756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TLSHAPE_SL_c94e23193aab40288371f5abf251ce36_HeaderRectangle">
            <a:extLst>
              <a:ext uri="{FF2B5EF4-FFF2-40B4-BE49-F238E27FC236}">
                <a16:creationId xmlns:a16="http://schemas.microsoft.com/office/drawing/2014/main" id="{FDAD21B1-1F7A-416B-BFCD-66210820859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771974"/>
            <a:ext cx="825500" cy="5461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_68d54c02d88c43bd8e5718aa68db07a9_HeaderRectangle">
            <a:extLst>
              <a:ext uri="{FF2B5EF4-FFF2-40B4-BE49-F238E27FC236}">
                <a16:creationId xmlns:a16="http://schemas.microsoft.com/office/drawing/2014/main" id="{88246569-6A6A-4B39-A90F-961559CD042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381574"/>
            <a:ext cx="825500" cy="2794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_bcb48c89471449339140309f8a4f6fee_HeaderRectangle">
            <a:extLst>
              <a:ext uri="{FF2B5EF4-FFF2-40B4-BE49-F238E27FC236}">
                <a16:creationId xmlns:a16="http://schemas.microsoft.com/office/drawing/2014/main" id="{71FB5132-B60E-410D-BADA-F2941537CC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724474"/>
            <a:ext cx="8255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OTLSHAPE_G_00000000000000000000000000000000_ShapeBelow0">
            <a:extLst>
              <a:ext uri="{FF2B5EF4-FFF2-40B4-BE49-F238E27FC236}">
                <a16:creationId xmlns:a16="http://schemas.microsoft.com/office/drawing/2014/main" id="{8627F604-A6E4-4E2D-B5A9-F93A34667E1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442363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G_00000000000000000000000000000000_ShapeBelow1">
            <a:extLst>
              <a:ext uri="{FF2B5EF4-FFF2-40B4-BE49-F238E27FC236}">
                <a16:creationId xmlns:a16="http://schemas.microsoft.com/office/drawing/2014/main" id="{EF1A5D4F-0691-40D2-928C-A62F3890146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3922922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G_00000000000000000000000000000000_ShapeBelow2">
            <a:extLst>
              <a:ext uri="{FF2B5EF4-FFF2-40B4-BE49-F238E27FC236}">
                <a16:creationId xmlns:a16="http://schemas.microsoft.com/office/drawing/2014/main" id="{B569F3B6-54A3-4614-B2DB-61337276672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355720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OTLSHAPE_G_00000000000000000000000000000000_ShapeBelow3">
            <a:extLst>
              <a:ext uri="{FF2B5EF4-FFF2-40B4-BE49-F238E27FC236}">
                <a16:creationId xmlns:a16="http://schemas.microsoft.com/office/drawing/2014/main" id="{2E00C6F7-A611-4750-9AC6-5F4B5120F6E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836279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G_00000000000000000000000000000000_ShapeBelow4">
            <a:extLst>
              <a:ext uri="{FF2B5EF4-FFF2-40B4-BE49-F238E27FC236}">
                <a16:creationId xmlns:a16="http://schemas.microsoft.com/office/drawing/2014/main" id="{F0CD16B4-EFE1-42AD-825B-439E018D5B3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16837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G_00000000000000000000000000000000_ShapeBelow5">
            <a:extLst>
              <a:ext uri="{FF2B5EF4-FFF2-40B4-BE49-F238E27FC236}">
                <a16:creationId xmlns:a16="http://schemas.microsoft.com/office/drawing/2014/main" id="{4D854CBF-BFDA-442A-9C99-813817A45C0D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701876" y="2246281"/>
            <a:ext cx="0" cy="3024293"/>
          </a:xfrm>
          <a:prstGeom prst="line">
            <a:avLst/>
          </a:prstGeom>
          <a:ln w="381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SLT_7a5e0ac462b74501964bce89cf5ce5e5_Shape">
            <a:extLst>
              <a:ext uri="{FF2B5EF4-FFF2-40B4-BE49-F238E27FC236}">
                <a16:creationId xmlns:a16="http://schemas.microsoft.com/office/drawing/2014/main" id="{5021780C-7680-4E18-90AB-4DF05B1B91B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46844" y="2495328"/>
            <a:ext cx="2921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58399bc4623e4f579a756e9c995a58b7_Shape">
            <a:extLst>
              <a:ext uri="{FF2B5EF4-FFF2-40B4-BE49-F238E27FC236}">
                <a16:creationId xmlns:a16="http://schemas.microsoft.com/office/drawing/2014/main" id="{7B2FEC2D-024B-4E73-A128-BA4E810C372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633404" y="2729347"/>
            <a:ext cx="10033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SLT_d8778b79f5b5490899decb925da4eb15_Shape">
            <a:extLst>
              <a:ext uri="{FF2B5EF4-FFF2-40B4-BE49-F238E27FC236}">
                <a16:creationId xmlns:a16="http://schemas.microsoft.com/office/drawing/2014/main" id="{A94F12A4-759C-45B7-8F2F-A12F3B5DCE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46844" y="3039565"/>
            <a:ext cx="15875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T_3c695fc6758e4b24ad7c0bcef40b8593_Shape">
            <a:extLst>
              <a:ext uri="{FF2B5EF4-FFF2-40B4-BE49-F238E27FC236}">
                <a16:creationId xmlns:a16="http://schemas.microsoft.com/office/drawing/2014/main" id="{CB1B85BD-58EF-4E2A-94C5-84EEBC747E6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22923" y="3273584"/>
            <a:ext cx="14859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TLSHAPE_SLT_10e909a896d14618b53863625d69ab6f_Shape">
            <a:extLst>
              <a:ext uri="{FF2B5EF4-FFF2-40B4-BE49-F238E27FC236}">
                <a16:creationId xmlns:a16="http://schemas.microsoft.com/office/drawing/2014/main" id="{53B4CAAA-2945-464E-A7D9-39FAD6F6A6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22923" y="3507603"/>
            <a:ext cx="14859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TLSHAPE_SLT_86479df8bc534fa8a833f5a06201b6d0_Shape">
            <a:extLst>
              <a:ext uri="{FF2B5EF4-FFF2-40B4-BE49-F238E27FC236}">
                <a16:creationId xmlns:a16="http://schemas.microsoft.com/office/drawing/2014/main" id="{1398AF8A-FCE6-450D-96D5-C9A7AAB9804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451241" y="3810074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94bed7a32f9f410fa6c582c0e43b1156_Shape">
            <a:extLst>
              <a:ext uri="{FF2B5EF4-FFF2-40B4-BE49-F238E27FC236}">
                <a16:creationId xmlns:a16="http://schemas.microsoft.com/office/drawing/2014/main" id="{3E1A0E10-9993-4FBD-AE40-1722F0E550C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451241" y="4076774"/>
            <a:ext cx="57404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T_a88e587644a34b28b84599211135b280_Shape">
            <a:extLst>
              <a:ext uri="{FF2B5EF4-FFF2-40B4-BE49-F238E27FC236}">
                <a16:creationId xmlns:a16="http://schemas.microsoft.com/office/drawing/2014/main" id="{49C39E0C-B128-4C44-B26E-39FE4E5438B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836280" y="4419674"/>
            <a:ext cx="43561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TLSHAPE_SLT_4d967e31d95747489cb1a746b96607d5_Shape">
            <a:extLst>
              <a:ext uri="{FF2B5EF4-FFF2-40B4-BE49-F238E27FC236}">
                <a16:creationId xmlns:a16="http://schemas.microsoft.com/office/drawing/2014/main" id="{7019D4D7-044E-40CB-A0E2-F461B5F637E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6844" y="4762574"/>
            <a:ext cx="3632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T_8130d543ec584d48a7305273c295809a_Shape">
            <a:extLst>
              <a:ext uri="{FF2B5EF4-FFF2-40B4-BE49-F238E27FC236}">
                <a16:creationId xmlns:a16="http://schemas.microsoft.com/office/drawing/2014/main" id="{BB84383B-BAB1-4620-9812-7595BCA225B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346844" y="5029274"/>
            <a:ext cx="8839200" cy="2032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7a5e0ac462b74501964bce89cf5ce5e5_ShapePercentage">
            <a:extLst>
              <a:ext uri="{FF2B5EF4-FFF2-40B4-BE49-F238E27FC236}">
                <a16:creationId xmlns:a16="http://schemas.microsoft.com/office/drawing/2014/main" id="{0AEDD0CF-AEDF-4F45-BC7C-5F78D508754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346844" y="2495328"/>
            <a:ext cx="2921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58399bc4623e4f579a756e9c995a58b7_ShapePercentage">
            <a:extLst>
              <a:ext uri="{FF2B5EF4-FFF2-40B4-BE49-F238E27FC236}">
                <a16:creationId xmlns:a16="http://schemas.microsoft.com/office/drawing/2014/main" id="{D98736BA-9B33-4772-8B77-7E8A1A8F32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633404" y="2729347"/>
            <a:ext cx="10033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TLSHAPE_SLT_d8778b79f5b5490899decb925da4eb15_ShapePercentage">
            <a:extLst>
              <a:ext uri="{FF2B5EF4-FFF2-40B4-BE49-F238E27FC236}">
                <a16:creationId xmlns:a16="http://schemas.microsoft.com/office/drawing/2014/main" id="{D7A64BAE-4271-47B6-B9D1-B2D787E7208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346844" y="3039565"/>
            <a:ext cx="15875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T_3c695fc6758e4b24ad7c0bcef40b8593_ShapePercentage">
            <a:extLst>
              <a:ext uri="{FF2B5EF4-FFF2-40B4-BE49-F238E27FC236}">
                <a16:creationId xmlns:a16="http://schemas.microsoft.com/office/drawing/2014/main" id="{26EDCC57-C568-4A2C-9558-4AE59F5A917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922923" y="3273584"/>
            <a:ext cx="1485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T_10e909a896d14618b53863625d69ab6f_ShapePercentage">
            <a:extLst>
              <a:ext uri="{FF2B5EF4-FFF2-40B4-BE49-F238E27FC236}">
                <a16:creationId xmlns:a16="http://schemas.microsoft.com/office/drawing/2014/main" id="{990F03B2-294E-4059-B1BB-55184E3A1CB6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922923" y="3507603"/>
            <a:ext cx="1485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T_86479df8bc534fa8a833f5a06201b6d0_ShapePercentage" hidden="1">
            <a:extLst>
              <a:ext uri="{FF2B5EF4-FFF2-40B4-BE49-F238E27FC236}">
                <a16:creationId xmlns:a16="http://schemas.microsoft.com/office/drawing/2014/main" id="{D559D23C-67B8-4F21-A456-1FA1C1F25F0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T_94bed7a32f9f410fa6c582c0e43b1156_ShapePercentage" hidden="1">
            <a:extLst>
              <a:ext uri="{FF2B5EF4-FFF2-40B4-BE49-F238E27FC236}">
                <a16:creationId xmlns:a16="http://schemas.microsoft.com/office/drawing/2014/main" id="{EF11FECE-2BE0-4FB9-8B63-57661DA506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T_a88e587644a34b28b84599211135b280_ShapePercentage" hidden="1">
            <a:extLst>
              <a:ext uri="{FF2B5EF4-FFF2-40B4-BE49-F238E27FC236}">
                <a16:creationId xmlns:a16="http://schemas.microsoft.com/office/drawing/2014/main" id="{A760B05A-26DC-4988-B9C5-4BAF7F11951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TLSHAPE_SLT_4d967e31d95747489cb1a746b96607d5_ShapePercentage" hidden="1">
            <a:extLst>
              <a:ext uri="{FF2B5EF4-FFF2-40B4-BE49-F238E27FC236}">
                <a16:creationId xmlns:a16="http://schemas.microsoft.com/office/drawing/2014/main" id="{397B3C96-F351-4FD5-B7D0-BB65E58CE2B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TLSHAPE_SLT_8130d543ec584d48a7305273c295809a_ShapePercentage" hidden="1">
            <a:extLst>
              <a:ext uri="{FF2B5EF4-FFF2-40B4-BE49-F238E27FC236}">
                <a16:creationId xmlns:a16="http://schemas.microsoft.com/office/drawing/2014/main" id="{5720A2CD-FF42-45FF-BB42-880E32FC4A4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TLSHAPE_TB_00000000000000000000000000000000_ElapsedTime">
            <a:extLst>
              <a:ext uri="{FF2B5EF4-FFF2-40B4-BE49-F238E27FC236}">
                <a16:creationId xmlns:a16="http://schemas.microsoft.com/office/drawing/2014/main" id="{F56E06EA-E190-476F-976B-E01368F40C2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88999" y="1865281"/>
            <a:ext cx="4476665" cy="381000"/>
          </a:xfrm>
          <a:prstGeom prst="roundRect">
            <a:avLst>
              <a:gd name="adj" fmla="val 7053"/>
            </a:avLst>
          </a:prstGeom>
          <a:solidFill>
            <a:srgbClr val="96D642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SL_a1bd44e589c0415e8682e293979212dd_Header">
            <a:extLst>
              <a:ext uri="{FF2B5EF4-FFF2-40B4-BE49-F238E27FC236}">
                <a16:creationId xmlns:a16="http://schemas.microsoft.com/office/drawing/2014/main" id="{E95A5999-A6B6-42A4-8F10-64F07F91947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2503795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61C23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20" name="OTLSHAPE_SL_563f061c7df44f688c163dde932e2983_Header">
            <a:extLst>
              <a:ext uri="{FF2B5EF4-FFF2-40B4-BE49-F238E27FC236}">
                <a16:creationId xmlns:a16="http://schemas.microsoft.com/office/drawing/2014/main" id="{25CA57C3-D68A-4A40-B0AA-01BDDDAEE12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165041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152542"/>
                </a:solidFill>
                <a:latin typeface="Calibri" panose="020F0502020204030204" pitchFamily="34" charset="0"/>
              </a:rPr>
              <a:t>Implement Base Game</a:t>
            </a:r>
          </a:p>
        </p:txBody>
      </p:sp>
      <p:sp>
        <p:nvSpPr>
          <p:cNvPr id="83" name="OTLSHAPE_SL_c94e23193aab40288371f5abf251ce36_Header">
            <a:extLst>
              <a:ext uri="{FF2B5EF4-FFF2-40B4-BE49-F238E27FC236}">
                <a16:creationId xmlns:a16="http://schemas.microsoft.com/office/drawing/2014/main" id="{D1695538-2E8C-446D-8750-079464EFA80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3858969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82707"/>
                </a:solidFill>
                <a:latin typeface="Calibri" panose="020F0502020204030204" pitchFamily="34" charset="0"/>
              </a:rPr>
              <a:t>Level Generation</a:t>
            </a:r>
          </a:p>
        </p:txBody>
      </p:sp>
      <p:sp>
        <p:nvSpPr>
          <p:cNvPr id="86" name="OTLSHAPE_SL_68d54c02d88c43bd8e5718aa68db07a9_Header">
            <a:extLst>
              <a:ext uri="{FF2B5EF4-FFF2-40B4-BE49-F238E27FC236}">
                <a16:creationId xmlns:a16="http://schemas.microsoft.com/office/drawing/2014/main" id="{957396C1-7356-4AB5-B718-D40C25158BA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4428247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373737"/>
                </a:solidFill>
                <a:latin typeface="Calibri" panose="020F0502020204030204" pitchFamily="34" charset="0"/>
              </a:rPr>
              <a:t>Gameplay</a:t>
            </a:r>
          </a:p>
        </p:txBody>
      </p:sp>
      <p:sp>
        <p:nvSpPr>
          <p:cNvPr id="89" name="OTLSHAPE_SL_bcb48c89471449339140309f8a4f6fee_Header">
            <a:extLst>
              <a:ext uri="{FF2B5EF4-FFF2-40B4-BE49-F238E27FC236}">
                <a16:creationId xmlns:a16="http://schemas.microsoft.com/office/drawing/2014/main" id="{657C4154-12A8-4468-8487-BC467A3813C9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4904497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554000"/>
                </a:solidFill>
                <a:latin typeface="Calibri" panose="020F0502020204030204" pitchFamily="34" charset="0"/>
              </a:rPr>
              <a:t>Report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6CD358D-21C6-4EE2-BE4E-D9E858DAC43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073065" y="196275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  <a:endParaRPr lang="en-GB" sz="1200" spc="-1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07B6AFC-E5F8-4B11-A582-9F5EB7F412F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05864" y="196275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E9762F77-7721-4DA3-A01F-BF073097D45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986423" y="196275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806C5A7-D4C2-4981-8524-D476A800FDE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419221" y="196275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28" name="OTLSHAPE_SLT_7a5e0ac462b74501964bce89cf5ce5e5_Duration" hidden="1">
            <a:extLst>
              <a:ext uri="{FF2B5EF4-FFF2-40B4-BE49-F238E27FC236}">
                <a16:creationId xmlns:a16="http://schemas.microsoft.com/office/drawing/2014/main" id="{ED4DDFA5-861F-40ED-A5B8-4019E61AA7D9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29" name="OTLSHAPE_SLT_7a5e0ac462b74501964bce89cf5ce5e5_TextPercentage">
            <a:extLst>
              <a:ext uri="{FF2B5EF4-FFF2-40B4-BE49-F238E27FC236}">
                <a16:creationId xmlns:a16="http://schemas.microsoft.com/office/drawing/2014/main" id="{7CE45091-34D0-4C0A-9998-3AA36A2F0D0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339134" y="2495896"/>
            <a:ext cx="30456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2" dirty="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0" name="OTLSHAPE_SLT_7a5e0ac462b74501964bce89cf5ce5e5_StartDate" hidden="1">
            <a:extLst>
              <a:ext uri="{FF2B5EF4-FFF2-40B4-BE49-F238E27FC236}">
                <a16:creationId xmlns:a16="http://schemas.microsoft.com/office/drawing/2014/main" id="{2FF0CB50-0BCF-421E-8A42-95E1C854CEE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1" name="OTLSHAPE_SLT_7a5e0ac462b74501964bce89cf5ce5e5_EndDate" hidden="1">
            <a:extLst>
              <a:ext uri="{FF2B5EF4-FFF2-40B4-BE49-F238E27FC236}">
                <a16:creationId xmlns:a16="http://schemas.microsoft.com/office/drawing/2014/main" id="{472C2E07-E1E2-49B7-A45D-AF82141F48A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2" name="OTLSHAPE_SLT_7a5e0ac462b74501964bce89cf5ce5e5_JoinedDate">
            <a:extLst>
              <a:ext uri="{FF2B5EF4-FFF2-40B4-BE49-F238E27FC236}">
                <a16:creationId xmlns:a16="http://schemas.microsoft.com/office/drawing/2014/main" id="{74B488DA-9F1B-4C3C-A536-6DCC0EBD20D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580611" y="249532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4</a:t>
            </a:r>
          </a:p>
        </p:txBody>
      </p:sp>
      <p:sp>
        <p:nvSpPr>
          <p:cNvPr id="33" name="OTLSHAPE_SLT_7a5e0ac462b74501964bce89cf5ce5e5_Title">
            <a:extLst>
              <a:ext uri="{FF2B5EF4-FFF2-40B4-BE49-F238E27FC236}">
                <a16:creationId xmlns:a16="http://schemas.microsoft.com/office/drawing/2014/main" id="{B7B30126-3D24-4C54-AC14-E648C5EE327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684170" y="2487581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Search</a:t>
            </a:r>
          </a:p>
        </p:txBody>
      </p:sp>
      <p:sp>
        <p:nvSpPr>
          <p:cNvPr id="36" name="OTLSHAPE_SLT_58399bc4623e4f579a756e9c995a58b7_Duration" hidden="1">
            <a:extLst>
              <a:ext uri="{FF2B5EF4-FFF2-40B4-BE49-F238E27FC236}">
                <a16:creationId xmlns:a16="http://schemas.microsoft.com/office/drawing/2014/main" id="{EFE42B04-A535-4DCB-A739-E1DEAD8B102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7" name="OTLSHAPE_SLT_58399bc4623e4f579a756e9c995a58b7_TextPercentage">
            <a:extLst>
              <a:ext uri="{FF2B5EF4-FFF2-40B4-BE49-F238E27FC236}">
                <a16:creationId xmlns:a16="http://schemas.microsoft.com/office/drawing/2014/main" id="{09FEBF7A-F53E-4E24-8A02-A3F62174A42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352357" y="272934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38" name="OTLSHAPE_SLT_58399bc4623e4f579a756e9c995a58b7_StartDate" hidden="1">
            <a:extLst>
              <a:ext uri="{FF2B5EF4-FFF2-40B4-BE49-F238E27FC236}">
                <a16:creationId xmlns:a16="http://schemas.microsoft.com/office/drawing/2014/main" id="{77077391-188E-4BF3-AB04-04690672649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39" name="OTLSHAPE_SLT_58399bc4623e4f579a756e9c995a58b7_EndDate" hidden="1">
            <a:extLst>
              <a:ext uri="{FF2B5EF4-FFF2-40B4-BE49-F238E27FC236}">
                <a16:creationId xmlns:a16="http://schemas.microsoft.com/office/drawing/2014/main" id="{AE8D303F-55AA-4142-9302-19C11A7A992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0" name="OTLSHAPE_SLT_58399bc4623e4f579a756e9c995a58b7_JoinedDate">
            <a:extLst>
              <a:ext uri="{FF2B5EF4-FFF2-40B4-BE49-F238E27FC236}">
                <a16:creationId xmlns:a16="http://schemas.microsoft.com/office/drawing/2014/main" id="{F1B3CF19-725F-47B4-BF7A-5F69E5DE3C8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875087" y="2729347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5 - Oct 25</a:t>
            </a:r>
          </a:p>
        </p:txBody>
      </p:sp>
      <p:sp>
        <p:nvSpPr>
          <p:cNvPr id="41" name="OTLSHAPE_SLT_58399bc4623e4f579a756e9c995a58b7_Title">
            <a:extLst>
              <a:ext uri="{FF2B5EF4-FFF2-40B4-BE49-F238E27FC236}">
                <a16:creationId xmlns:a16="http://schemas.microsoft.com/office/drawing/2014/main" id="{B9B54AE1-96FA-4FA5-8928-FCC5AF70D44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687130" y="2721600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4" name="OTLSHAPE_SLT_d8778b79f5b5490899decb925da4eb15_Duration" hidden="1">
            <a:extLst>
              <a:ext uri="{FF2B5EF4-FFF2-40B4-BE49-F238E27FC236}">
                <a16:creationId xmlns:a16="http://schemas.microsoft.com/office/drawing/2014/main" id="{BE3780F4-C0B0-4448-93E1-FBA6C7C9E0E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5" name="OTLSHAPE_SLT_d8778b79f5b5490899decb925da4eb15_TextPercentage">
            <a:extLst>
              <a:ext uri="{FF2B5EF4-FFF2-40B4-BE49-F238E27FC236}">
                <a16:creationId xmlns:a16="http://schemas.microsoft.com/office/drawing/2014/main" id="{1B92FA97-E9AA-4CBC-AE68-B05FDA80F23A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3638917" y="303956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46" name="OTLSHAPE_SLT_d8778b79f5b5490899decb925da4eb15_StartDate" hidden="1">
            <a:extLst>
              <a:ext uri="{FF2B5EF4-FFF2-40B4-BE49-F238E27FC236}">
                <a16:creationId xmlns:a16="http://schemas.microsoft.com/office/drawing/2014/main" id="{1A80C3B9-56E9-4BCD-B177-72703378720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7" name="OTLSHAPE_SLT_d8778b79f5b5490899decb925da4eb15_EndDate" hidden="1">
            <a:extLst>
              <a:ext uri="{FF2B5EF4-FFF2-40B4-BE49-F238E27FC236}">
                <a16:creationId xmlns:a16="http://schemas.microsoft.com/office/drawing/2014/main" id="{B29CC8C7-DEDB-42EB-9172-9D0E5B78748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48" name="OTLSHAPE_SLT_d8778b79f5b5490899decb925da4eb15_JoinedDate">
            <a:extLst>
              <a:ext uri="{FF2B5EF4-FFF2-40B4-BE49-F238E27FC236}">
                <a16:creationId xmlns:a16="http://schemas.microsoft.com/office/drawing/2014/main" id="{F6007809-716F-4C14-B6F4-EFC8E8A2116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516222" y="303956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29 - Oct 31</a:t>
            </a:r>
          </a:p>
        </p:txBody>
      </p:sp>
      <p:sp>
        <p:nvSpPr>
          <p:cNvPr id="49" name="OTLSHAPE_SLT_d8778b79f5b5490899decb925da4eb15_Title">
            <a:extLst>
              <a:ext uri="{FF2B5EF4-FFF2-40B4-BE49-F238E27FC236}">
                <a16:creationId xmlns:a16="http://schemas.microsoft.com/office/drawing/2014/main" id="{9395C646-4D1B-4DBB-9449-EABF7B8C7F9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973689" y="3031818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Build base FPS features</a:t>
            </a:r>
          </a:p>
        </p:txBody>
      </p:sp>
      <p:sp>
        <p:nvSpPr>
          <p:cNvPr id="52" name="OTLSHAPE_SLT_3c695fc6758e4b24ad7c0bcef40b8593_Duration" hidden="1">
            <a:extLst>
              <a:ext uri="{FF2B5EF4-FFF2-40B4-BE49-F238E27FC236}">
                <a16:creationId xmlns:a16="http://schemas.microsoft.com/office/drawing/2014/main" id="{0A40D219-B1CC-4EBE-9BF5-3412CBB711A4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3" name="OTLSHAPE_SLT_3c695fc6758e4b24ad7c0bcef40b8593_TextPercentage">
            <a:extLst>
              <a:ext uri="{FF2B5EF4-FFF2-40B4-BE49-F238E27FC236}">
                <a16:creationId xmlns:a16="http://schemas.microsoft.com/office/drawing/2014/main" id="{A8B52637-B89E-4F0F-B208-41E573BA7B4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119476" y="3273584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4" name="OTLSHAPE_SLT_3c695fc6758e4b24ad7c0bcef40b8593_StartDate" hidden="1">
            <a:extLst>
              <a:ext uri="{FF2B5EF4-FFF2-40B4-BE49-F238E27FC236}">
                <a16:creationId xmlns:a16="http://schemas.microsoft.com/office/drawing/2014/main" id="{D1220670-3C3F-494A-9F87-CC71231A0CA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5" name="OTLSHAPE_SLT_3c695fc6758e4b24ad7c0bcef40b8593_EndDate" hidden="1">
            <a:extLst>
              <a:ext uri="{FF2B5EF4-FFF2-40B4-BE49-F238E27FC236}">
                <a16:creationId xmlns:a16="http://schemas.microsoft.com/office/drawing/2014/main" id="{9FC5240C-5C98-4859-B4E1-78820A13136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56" name="OTLSHAPE_SLT_3c695fc6758e4b24ad7c0bcef40b8593_JoinedDate">
            <a:extLst>
              <a:ext uri="{FF2B5EF4-FFF2-40B4-BE49-F238E27FC236}">
                <a16:creationId xmlns:a16="http://schemas.microsoft.com/office/drawing/2014/main" id="{6EC1F266-5F5B-4F54-A987-2BD2962734F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188820" y="3273584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57" name="OTLSHAPE_SLT_3c695fc6758e4b24ad7c0bcef40b8593_Title">
            <a:extLst>
              <a:ext uri="{FF2B5EF4-FFF2-40B4-BE49-F238E27FC236}">
                <a16:creationId xmlns:a16="http://schemas.microsoft.com/office/drawing/2014/main" id="{314C18E1-C84B-47A3-BCF3-8F5AC80F1A7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5454248" y="326583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level generation</a:t>
            </a:r>
          </a:p>
        </p:txBody>
      </p:sp>
      <p:sp>
        <p:nvSpPr>
          <p:cNvPr id="60" name="OTLSHAPE_SLT_10e909a896d14618b53863625d69ab6f_Duration" hidden="1">
            <a:extLst>
              <a:ext uri="{FF2B5EF4-FFF2-40B4-BE49-F238E27FC236}">
                <a16:creationId xmlns:a16="http://schemas.microsoft.com/office/drawing/2014/main" id="{7C8ACCA7-0BFC-4239-B88D-7669BC260D4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1" name="OTLSHAPE_SLT_10e909a896d14618b53863625d69ab6f_TextPercentage">
            <a:extLst>
              <a:ext uri="{FF2B5EF4-FFF2-40B4-BE49-F238E27FC236}">
                <a16:creationId xmlns:a16="http://schemas.microsoft.com/office/drawing/2014/main" id="{2A679A17-A0C1-48D3-BCE9-10FFE26F039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5119476" y="3507603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2" name="OTLSHAPE_SLT_10e909a896d14618b53863625d69ab6f_StartDate" hidden="1">
            <a:extLst>
              <a:ext uri="{FF2B5EF4-FFF2-40B4-BE49-F238E27FC236}">
                <a16:creationId xmlns:a16="http://schemas.microsoft.com/office/drawing/2014/main" id="{9FE806B4-E7A3-41B0-8C72-1C777808A670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3" name="OTLSHAPE_SLT_10e909a896d14618b53863625d69ab6f_EndDate" hidden="1">
            <a:extLst>
              <a:ext uri="{FF2B5EF4-FFF2-40B4-BE49-F238E27FC236}">
                <a16:creationId xmlns:a16="http://schemas.microsoft.com/office/drawing/2014/main" id="{7DA41F50-50FE-4C7C-BAC5-AB4392803CC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64" name="OTLSHAPE_SLT_10e909a896d14618b53863625d69ab6f_JoinedDate">
            <a:extLst>
              <a:ext uri="{FF2B5EF4-FFF2-40B4-BE49-F238E27FC236}">
                <a16:creationId xmlns:a16="http://schemas.microsoft.com/office/drawing/2014/main" id="{8D473D6F-6464-4BAA-8131-20C3347FD175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3188820" y="350760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Dec 1</a:t>
            </a:r>
          </a:p>
        </p:txBody>
      </p:sp>
      <p:sp>
        <p:nvSpPr>
          <p:cNvPr id="65" name="OTLSHAPE_SLT_10e909a896d14618b53863625d69ab6f_Title">
            <a:extLst>
              <a:ext uri="{FF2B5EF4-FFF2-40B4-BE49-F238E27FC236}">
                <a16:creationId xmlns:a16="http://schemas.microsoft.com/office/drawing/2014/main" id="{C6E8799E-637F-4D79-A9D1-53FBC3CDE6AE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5454248" y="3499856"/>
            <a:ext cx="158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 room decoration</a:t>
            </a:r>
          </a:p>
        </p:txBody>
      </p:sp>
      <p:sp>
        <p:nvSpPr>
          <p:cNvPr id="76" name="OTLSHAPE_TB_00000000000000000000000000000000_TimescaleInterval5">
            <a:extLst>
              <a:ext uri="{FF2B5EF4-FFF2-40B4-BE49-F238E27FC236}">
                <a16:creationId xmlns:a16="http://schemas.microsoft.com/office/drawing/2014/main" id="{039AB419-089E-4EB0-B67D-0602D7072DD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899780" y="196275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  <a:endParaRPr lang="en-GB" sz="1200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B_00000000000000000000000000000000_TimescaleInterval6">
            <a:extLst>
              <a:ext uri="{FF2B5EF4-FFF2-40B4-BE49-F238E27FC236}">
                <a16:creationId xmlns:a16="http://schemas.microsoft.com/office/drawing/2014/main" id="{1D769D4E-6706-4B8F-A67B-5DB76D95776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380338" y="196275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80" name="OTLSHAPE_TB_00000000000000000000000000000000_TimescaleInterval7">
            <a:extLst>
              <a:ext uri="{FF2B5EF4-FFF2-40B4-BE49-F238E27FC236}">
                <a16:creationId xmlns:a16="http://schemas.microsoft.com/office/drawing/2014/main" id="{EF2ECD62-1A1F-4E6E-9D5E-942F8A6B51EC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765377" y="196275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95" name="OTLSHAPE_SLT_86479df8bc534fa8a833f5a06201b6d0_Duration" hidden="1">
            <a:extLst>
              <a:ext uri="{FF2B5EF4-FFF2-40B4-BE49-F238E27FC236}">
                <a16:creationId xmlns:a16="http://schemas.microsoft.com/office/drawing/2014/main" id="{29F7203D-B4BC-422E-BA54-F0181D6BF09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96" name="OTLSHAPE_SLT_86479df8bc534fa8a833f5a06201b6d0_StartDate" hidden="1">
            <a:extLst>
              <a:ext uri="{FF2B5EF4-FFF2-40B4-BE49-F238E27FC236}">
                <a16:creationId xmlns:a16="http://schemas.microsoft.com/office/drawing/2014/main" id="{9998B111-6D6A-4F31-8DAE-560A57E4B533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OTLSHAPE_SLT_86479df8bc534fa8a833f5a06201b6d0_EndDate" hidden="1">
            <a:extLst>
              <a:ext uri="{FF2B5EF4-FFF2-40B4-BE49-F238E27FC236}">
                <a16:creationId xmlns:a16="http://schemas.microsoft.com/office/drawing/2014/main" id="{F2E8E2CA-1F79-428C-BA6D-E24A7459D63B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8" name="OTLSHAPE_SLT_86479df8bc534fa8a833f5a06201b6d0_Title">
            <a:extLst>
              <a:ext uri="{FF2B5EF4-FFF2-40B4-BE49-F238E27FC236}">
                <a16:creationId xmlns:a16="http://schemas.microsoft.com/office/drawing/2014/main" id="{758F4B4C-4E91-4057-B7E0-A476F478E292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504329" y="382641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Level generator</a:t>
            </a:r>
          </a:p>
        </p:txBody>
      </p:sp>
      <p:sp>
        <p:nvSpPr>
          <p:cNvPr id="99" name="OTLSHAPE_SLT_86479df8bc534fa8a833f5a06201b6d0_JoinedDate">
            <a:extLst>
              <a:ext uri="{FF2B5EF4-FFF2-40B4-BE49-F238E27FC236}">
                <a16:creationId xmlns:a16="http://schemas.microsoft.com/office/drawing/2014/main" id="{E7DDE2F9-098D-4BF8-99B7-8203BEE17065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939018" y="383416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0" name="OTLSHAPE_SLT_86479df8bc534fa8a833f5a06201b6d0_TextPercentage" hidden="1">
            <a:extLst>
              <a:ext uri="{FF2B5EF4-FFF2-40B4-BE49-F238E27FC236}">
                <a16:creationId xmlns:a16="http://schemas.microsoft.com/office/drawing/2014/main" id="{540D7512-23FB-433F-90B4-4F6217D477E9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3" name="OTLSHAPE_SLT_94bed7a32f9f410fa6c582c0e43b1156_Duration" hidden="1">
            <a:extLst>
              <a:ext uri="{FF2B5EF4-FFF2-40B4-BE49-F238E27FC236}">
                <a16:creationId xmlns:a16="http://schemas.microsoft.com/office/drawing/2014/main" id="{201A4C7A-F907-4E7D-98A0-04E683A09DD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04" name="OTLSHAPE_SLT_94bed7a32f9f410fa6c582c0e43b1156_StartDate" hidden="1">
            <a:extLst>
              <a:ext uri="{FF2B5EF4-FFF2-40B4-BE49-F238E27FC236}">
                <a16:creationId xmlns:a16="http://schemas.microsoft.com/office/drawing/2014/main" id="{9C2FFBA2-4196-4EFA-B2D8-53D00AD8F1D6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TLSHAPE_SLT_94bed7a32f9f410fa6c582c0e43b1156_EndDate" hidden="1">
            <a:extLst>
              <a:ext uri="{FF2B5EF4-FFF2-40B4-BE49-F238E27FC236}">
                <a16:creationId xmlns:a16="http://schemas.microsoft.com/office/drawing/2014/main" id="{5A135201-1137-48F0-9D4E-6BE1DA3E17A3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TLSHAPE_SLT_94bed7a32f9f410fa6c582c0e43b1156_Title">
            <a:extLst>
              <a:ext uri="{FF2B5EF4-FFF2-40B4-BE49-F238E27FC236}">
                <a16:creationId xmlns:a16="http://schemas.microsoft.com/office/drawing/2014/main" id="{F8DF5854-7F16-4F7F-8E99-43F73030CD00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4462419" y="4093115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Room generator</a:t>
            </a:r>
          </a:p>
        </p:txBody>
      </p:sp>
      <p:sp>
        <p:nvSpPr>
          <p:cNvPr id="107" name="OTLSHAPE_SLT_94bed7a32f9f410fa6c582c0e43b1156_JoinedDate">
            <a:extLst>
              <a:ext uri="{FF2B5EF4-FFF2-40B4-BE49-F238E27FC236}">
                <a16:creationId xmlns:a16="http://schemas.microsoft.com/office/drawing/2014/main" id="{BB3AF064-0788-4B2B-B195-B2249C535C2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7939018" y="410086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Dec 3 - Mar 31</a:t>
            </a:r>
          </a:p>
        </p:txBody>
      </p:sp>
      <p:sp>
        <p:nvSpPr>
          <p:cNvPr id="108" name="OTLSHAPE_SLT_94bed7a32f9f410fa6c582c0e43b1156_TextPercentage" hidden="1">
            <a:extLst>
              <a:ext uri="{FF2B5EF4-FFF2-40B4-BE49-F238E27FC236}">
                <a16:creationId xmlns:a16="http://schemas.microsoft.com/office/drawing/2014/main" id="{9BA33C2F-1512-4A70-BF0F-47E4FAD36FD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1" name="OTLSHAPE_SLT_a88e587644a34b28b84599211135b280_Duration" hidden="1">
            <a:extLst>
              <a:ext uri="{FF2B5EF4-FFF2-40B4-BE49-F238E27FC236}">
                <a16:creationId xmlns:a16="http://schemas.microsoft.com/office/drawing/2014/main" id="{85252D25-529A-46B7-ABB3-7DF9019776D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2" name="OTLSHAPE_SLT_a88e587644a34b28b84599211135b280_StartDate" hidden="1">
            <a:extLst>
              <a:ext uri="{FF2B5EF4-FFF2-40B4-BE49-F238E27FC236}">
                <a16:creationId xmlns:a16="http://schemas.microsoft.com/office/drawing/2014/main" id="{E26DDF23-903F-442F-9A56-FA5E0CFCED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3" name="OTLSHAPE_SLT_a88e587644a34b28b84599211135b280_EndDate" hidden="1">
            <a:extLst>
              <a:ext uri="{FF2B5EF4-FFF2-40B4-BE49-F238E27FC236}">
                <a16:creationId xmlns:a16="http://schemas.microsoft.com/office/drawing/2014/main" id="{6573C292-DA2B-4DD8-BA48-CFD8E7A388D9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14" name="OTLSHAPE_SLT_a88e587644a34b28b84599211135b280_Title">
            <a:extLst>
              <a:ext uri="{FF2B5EF4-FFF2-40B4-BE49-F238E27FC236}">
                <a16:creationId xmlns:a16="http://schemas.microsoft.com/office/drawing/2014/main" id="{B249F7FE-A04E-4A4E-8AB1-D21DEB2E19C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5960699" y="4436015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Add gameplay</a:t>
            </a:r>
          </a:p>
        </p:txBody>
      </p:sp>
      <p:sp>
        <p:nvSpPr>
          <p:cNvPr id="115" name="OTLSHAPE_SLT_a88e587644a34b28b84599211135b280_JoinedDate">
            <a:extLst>
              <a:ext uri="{FF2B5EF4-FFF2-40B4-BE49-F238E27FC236}">
                <a16:creationId xmlns:a16="http://schemas.microsoft.com/office/drawing/2014/main" id="{092F3A20-BFAE-4AA8-83E3-36034263D58A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8645041" y="444376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 dirty="0">
                <a:solidFill>
                  <a:schemeClr val="lt1"/>
                </a:solidFill>
                <a:latin typeface="Calibri" panose="020F0502020204030204" pitchFamily="34" charset="0"/>
              </a:rPr>
              <a:t>Jan 1 - Mar 31</a:t>
            </a:r>
          </a:p>
        </p:txBody>
      </p:sp>
      <p:sp>
        <p:nvSpPr>
          <p:cNvPr id="116" name="OTLSHAPE_SLT_a88e587644a34b28b84599211135b280_TextPercentage" hidden="1">
            <a:extLst>
              <a:ext uri="{FF2B5EF4-FFF2-40B4-BE49-F238E27FC236}">
                <a16:creationId xmlns:a16="http://schemas.microsoft.com/office/drawing/2014/main" id="{7F86F28C-D596-48E1-8FA6-F2CCCC3837B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19" name="OTLSHAPE_SLT_4d967e31d95747489cb1a746b96607d5_Duration" hidden="1">
            <a:extLst>
              <a:ext uri="{FF2B5EF4-FFF2-40B4-BE49-F238E27FC236}">
                <a16:creationId xmlns:a16="http://schemas.microsoft.com/office/drawing/2014/main" id="{7A9B7227-59CB-4D52-99E8-D9046F20B5B7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0" name="OTLSHAPE_SLT_4d967e31d95747489cb1a746b96607d5_StartDate" hidden="1">
            <a:extLst>
              <a:ext uri="{FF2B5EF4-FFF2-40B4-BE49-F238E27FC236}">
                <a16:creationId xmlns:a16="http://schemas.microsoft.com/office/drawing/2014/main" id="{865F8E54-D9E4-4684-B25D-2FFDB5F5047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1" name="OTLSHAPE_SLT_4d967e31d95747489cb1a746b96607d5_EndDate" hidden="1">
            <a:extLst>
              <a:ext uri="{FF2B5EF4-FFF2-40B4-BE49-F238E27FC236}">
                <a16:creationId xmlns:a16="http://schemas.microsoft.com/office/drawing/2014/main" id="{D69944CA-C056-4C09-B2CB-8F0E3E3E510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2" name="OTLSHAPE_SLT_4d967e31d95747489cb1a746b96607d5_Title">
            <a:extLst>
              <a:ext uri="{FF2B5EF4-FFF2-40B4-BE49-F238E27FC236}">
                <a16:creationId xmlns:a16="http://schemas.microsoft.com/office/drawing/2014/main" id="{0326CF6A-0E3B-4216-9FB2-458C361B84A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027367" y="477891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Progress report</a:t>
            </a:r>
          </a:p>
        </p:txBody>
      </p:sp>
      <p:sp>
        <p:nvSpPr>
          <p:cNvPr id="123" name="OTLSHAPE_SLT_4d967e31d95747489cb1a746b96607d5_JoinedDate">
            <a:extLst>
              <a:ext uri="{FF2B5EF4-FFF2-40B4-BE49-F238E27FC236}">
                <a16:creationId xmlns:a16="http://schemas.microsoft.com/office/drawing/2014/main" id="{3C6D8FEB-2C3A-4428-9D7F-834AACA4F343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764428" y="4786662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Dec 13</a:t>
            </a:r>
          </a:p>
        </p:txBody>
      </p:sp>
      <p:sp>
        <p:nvSpPr>
          <p:cNvPr id="124" name="OTLSHAPE_SLT_4d967e31d95747489cb1a746b96607d5_TextPercentage" hidden="1">
            <a:extLst>
              <a:ext uri="{FF2B5EF4-FFF2-40B4-BE49-F238E27FC236}">
                <a16:creationId xmlns:a16="http://schemas.microsoft.com/office/drawing/2014/main" id="{48E2251F-800D-4033-A11B-70D47944774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7" name="OTLSHAPE_SLT_8130d543ec584d48a7305273c295809a_Duration" hidden="1">
            <a:extLst>
              <a:ext uri="{FF2B5EF4-FFF2-40B4-BE49-F238E27FC236}">
                <a16:creationId xmlns:a16="http://schemas.microsoft.com/office/drawing/2014/main" id="{7BBC07D3-F8FD-4FDC-938E-85849419F3CE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sp>
        <p:nvSpPr>
          <p:cNvPr id="128" name="OTLSHAPE_SLT_8130d543ec584d48a7305273c295809a_StartDate" hidden="1">
            <a:extLst>
              <a:ext uri="{FF2B5EF4-FFF2-40B4-BE49-F238E27FC236}">
                <a16:creationId xmlns:a16="http://schemas.microsoft.com/office/drawing/2014/main" id="{09E91693-9F11-4B5D-9956-3D76EC51FF0C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9" name="OTLSHAPE_SLT_8130d543ec584d48a7305273c295809a_EndDate" hidden="1">
            <a:extLst>
              <a:ext uri="{FF2B5EF4-FFF2-40B4-BE49-F238E27FC236}">
                <a16:creationId xmlns:a16="http://schemas.microsoft.com/office/drawing/2014/main" id="{2BBFE0B8-11AF-400E-9B4D-03F6708B6989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30" name="OTLSHAPE_SLT_8130d543ec584d48a7305273c295809a_Title">
            <a:extLst>
              <a:ext uri="{FF2B5EF4-FFF2-40B4-BE49-F238E27FC236}">
                <a16:creationId xmlns:a16="http://schemas.microsoft.com/office/drawing/2014/main" id="{9A518B0C-11D9-4EE8-B4B2-9654180206CF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621251" y="504561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sp>
        <p:nvSpPr>
          <p:cNvPr id="131" name="OTLSHAPE_SLT_8130d543ec584d48a7305273c295809a_JoinedDate">
            <a:extLst>
              <a:ext uri="{FF2B5EF4-FFF2-40B4-BE49-F238E27FC236}">
                <a16:creationId xmlns:a16="http://schemas.microsoft.com/office/drawing/2014/main" id="{3090B267-39D9-408C-A4B5-09A522EDB429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6358032" y="505336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lt1"/>
                </a:solidFill>
                <a:latin typeface="Calibri" panose="020F0502020204030204" pitchFamily="34" charset="0"/>
              </a:rPr>
              <a:t>Sep 29 - Mar 31</a:t>
            </a:r>
          </a:p>
        </p:txBody>
      </p:sp>
      <p:sp>
        <p:nvSpPr>
          <p:cNvPr id="132" name="OTLSHAPE_SLT_8130d543ec584d48a7305273c295809a_TextPercentage" hidden="1">
            <a:extLst>
              <a:ext uri="{FF2B5EF4-FFF2-40B4-BE49-F238E27FC236}">
                <a16:creationId xmlns:a16="http://schemas.microsoft.com/office/drawing/2014/main" id="{37D15F3B-A677-48B1-BE04-EC6C9A54A335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  <p:cxnSp>
        <p:nvCxnSpPr>
          <p:cNvPr id="162" name="OTLSHAPE_TB_00000000000000000000000000000000_Separator1">
            <a:extLst>
              <a:ext uri="{FF2B5EF4-FFF2-40B4-BE49-F238E27FC236}">
                <a16:creationId xmlns:a16="http://schemas.microsoft.com/office/drawing/2014/main" id="{CE67E2F5-5573-461C-8FF8-456CFC47A3EA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2442363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B_00000000000000000000000000000000_Separator2">
            <a:extLst>
              <a:ext uri="{FF2B5EF4-FFF2-40B4-BE49-F238E27FC236}">
                <a16:creationId xmlns:a16="http://schemas.microsoft.com/office/drawing/2014/main" id="{038D09D3-3186-4708-A1F8-123626C1A05D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3922922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Separator3">
            <a:extLst>
              <a:ext uri="{FF2B5EF4-FFF2-40B4-BE49-F238E27FC236}">
                <a16:creationId xmlns:a16="http://schemas.microsoft.com/office/drawing/2014/main" id="{471BD812-57DB-4A04-A450-534841B52959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5355720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OTLSHAPE_TB_00000000000000000000000000000000_Separator4">
            <a:extLst>
              <a:ext uri="{FF2B5EF4-FFF2-40B4-BE49-F238E27FC236}">
                <a16:creationId xmlns:a16="http://schemas.microsoft.com/office/drawing/2014/main" id="{EA327490-9BCF-479D-9C31-1059A8F37D9A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6836279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Separator5">
            <a:extLst>
              <a:ext uri="{FF2B5EF4-FFF2-40B4-BE49-F238E27FC236}">
                <a16:creationId xmlns:a16="http://schemas.microsoft.com/office/drawing/2014/main" id="{1B32A2E4-991B-4726-A1E3-4EA9EA6D3190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8316837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OTLSHAPE_TB_00000000000000000000000000000000_Separator6">
            <a:extLst>
              <a:ext uri="{FF2B5EF4-FFF2-40B4-BE49-F238E27FC236}">
                <a16:creationId xmlns:a16="http://schemas.microsoft.com/office/drawing/2014/main" id="{6B34CAA4-ECE5-4544-AD38-BFC96B0CB2EF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9701876" y="1928781"/>
            <a:ext cx="0" cy="2540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TLSHAPE_TB_00000000000000000000000000000000_TodayMarkerShape" hidden="1">
            <a:extLst>
              <a:ext uri="{FF2B5EF4-FFF2-40B4-BE49-F238E27FC236}">
                <a16:creationId xmlns:a16="http://schemas.microsoft.com/office/drawing/2014/main" id="{E473CB9C-786D-4D2C-9E81-8D3F1058488B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TLSHAPE_TB_00000000000000000000000000000000_TodayMarkerText" hidden="1">
            <a:extLst>
              <a:ext uri="{FF2B5EF4-FFF2-40B4-BE49-F238E27FC236}">
                <a16:creationId xmlns:a16="http://schemas.microsoft.com/office/drawing/2014/main" id="{BC6F2910-4C42-4907-83F6-85018206F67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144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TUwLCJHIjoyMTQsIkIiOjY2fX0sIkFwcGVuZFllYXJPblllYXJDaGFuZ2UiOnRydWUsIkVsYXBzZWRUaW1lRm9ybWF0IjoxLCJUb2RheU1hcmtlclBvc2l0aW9uIjox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U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wLjY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MxVDIzOjU5OjAwIiwiRm9ybWF0IjoiTU1NIiwiVHlwZSI6MiwiQXV0b0RhdGVSYW5nZSI6dHJ1ZSwiV29ya2luZ0RheXMiOjMxLCJUb2RheU1hcmtlclRleHQiOiJUb2RheSIsIkF1dG9TY2FsZVR5cGUiOnRydWV9LCJNaWxlc3RvbmVzIjpbXSwiVGFza3MiOltdLCJTd2ltbGFuZXMiOlt7IiRpZCI6IjE2MyIsIklkIjoiYTFiZDQ0ZTUtODljMC00MTVlLTg2ODItZTI5Mzk3OTIxMmRkIiwiSW5kZXgiOjAsIkhlYWRlclRleHQiOiJMaXRlcmF0dXJlIFN1cnZleSIsIlN0eWxlIjp7IiRpZCI6IjE2NCIsIkhlYWRlclN0eWxlIjp7IiRpZCI6IjE2NSIsIlRleHRTdHlsZSI6eyIkaWQiOiIxNjYiLCJGb250U2V0dGluZ3MiOnsiJGlkIjoiMTY3IiwiRm9udFNpemUiOjEyLCJGb250TmFtZSI6IkNhbGlicmkiLCJJc0JvbGQiOmZhbHNlLCJJc0l0YWxpYyI6ZmFsc2UsIklzVW5kZXJsaW5lZCI6ZmFsc2UsIlBhcmVudFN0eWxlIjpudWxsfSwiQXV0b1NpemUiOjAsIkZvcmVncm91bmQiOnsiJGlkIjoiMTY4IiwiQ29sb3IiOnsiJGlkIjoiMTY5IiwiQSI6MjU1LCJSIjoyMiwiRyI6MjgsIkIiOjM1fX0sIk1heFdpZHRoIjo1MS40OTMzMzMzMzMzMzMzMzk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TI3LCJSIjo2OCwiRyI6ODQsIkIiOjEwNn19LCJJc1Zpc2libGUiOmZhbHNlLCJXaWR0aCI6MC4wLCJIZWlnaHQiOjAuMCwiQm9yZGVyU3R5bGUiOnsiJGlkIjoiMTc3IiwiTGluZUNvbG9yIjp7IiRpZCI6IjE3OCIsIiR0eXBlIjoiTkxSRS5Db21tb24uRG9tLlNvbGlkQ29sb3JCcnVzaCwgTkxSRS5Db21tb24iLCJDb2xvciI6eyIkaWQiOiIxNzkiLCJBIjoyNTUsIlIiOjIyLCJHIjoyOCwiQiI6MzV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2OCwiRyI6ODQsIkIiOjEwNn19LCJJc1Zpc2libGUiOnRydWUsIldpZHRoIjowLjAsIkhlaWdodCI6MC4wLCJCb3JkZXJTdHlsZSI6eyIkaWQiOiIxODciLCJMaW5lQ29sb3IiOnsiJGlkIjoiMTg4IiwiJHR5cGUiOiJOTFJFLkNvbW1vbi5Eb20uU29saWRDb2xvckJydXNoLCBOTFJFLkNvbW1vbiIsIkNvbG9yIjp7IiRpZCI6IjE4OSIsIkEiOjI1NSwiUiI6MjIsIkciOjI4LCJCIjozNX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ktMjlUMDA6MDA6MDBaIiwiRW5kRGF0ZSI6IjIwMTktMTAtMDRUMjM6NTk6MDBaIiwiUGVyY2VudGFnZUNvbXBsZXRlIjpudWxsLCJTdHlsZSI6eyIkaWQiOiIxOTQiLCJTaGFwZSI6MSwiU2hhcGVUaGlja25lc3MiOjA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aWQiOiIyMDEiLCJDb2xvciI6eyIkaWQiOiIyMDIiLCJBIjo4OSwiUiI6MCwiRyI6MCwiQiI6MH19LCJJc1Zpc2libGUiOnRydWUsIldpZHRoIjowLjAsIkhlaWdodCI6MC4wLCJCb3JkZXJTdHlsZSI6eyIkaWQiOiIyMDMiLCJMaW5lQ29sb3IiOm51bGwsIkxpbmVXZWlnaHQiOjAuMCwiTGluZVR5cGUiOjAsIlBhcmVudFN0eWxlIjpudWxsfSwiUGFyZW50U3R5bGUiOm51bGx9LCJEdXJhdGlvbl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IwMiJ9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aWQiOiIyMTMiLCIkdHlwZSI6Ik5MUkUuQ29tbW9uLkRvbS5Tb2xpZENvbG9yQnJ1c2gsIE5MUkUuQ29tbW9uIiwiQ29sb3IiOnsiJGlkIjoiMjE0IiwiQSI6MjU1LCJSIjoyMDQsIkciOjIwNCwiQiI6MjA0fX0sIkxpbmVXZWlnaHQiOjEuMCwiTGluZVR5cGUiOjAsIlBhcmVudFN0eWxlIjpudWxsfSwiVmVydGljYWxDb25uZWN0b3JTdHlsZSI6eyIkaWQiOiIyMTUiLCJMaW5lQ29sb3IiOnsiJGlkIjoiMjE2IiwiJHR5cGUiOiJOTFJFLkNvbW1vbi5Eb20uU29saWRDb2xvckJydXNoLCBOTFJFLkNvbW1vbiIsIkNvbG9yIjp7IiRpZCI6IjIx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E4IiwiTWFyZ2luIjp7IiRpZCI6IjIxOSIsIlRvcCI6MCwiTGVmdCI6NCwiUmlnaHQiOjQsIkJvdHRvbSI6MH0sIlBhZGRpbmciOnsiJGlkIjoiMjIwIiwiVG9wIjowLCJMZWZ0IjowLCJSaWdodCI6MCwiQm90dG9tIjowfSwiQmFja2dyb3VuZCI6eyIkaWQiOiIyMjEiLCJDb2xvciI6eyIkaWQiOiIyMjIiLCJBIjoyNTUsIlIiOjY4LCJHIjoxMTQsIkIiOjE5Nn19LCJJc1Zpc2libGUiOnRydWUsIldpZHRoIjowLjAsIkhlaWdodCI6MTAuMCwiQm9yZGVyU3R5bGUiOnsiJGlkIjoiMjIzIiwiTGluZUNvbG9yIjp7IiRpZCI6IjIyNCIsIiR0eXBlIjoiTkxSRS5Db21tb24uRG9tLlNvbGlkQ29sb3JCcnVzaCwgTkxSRS5Db21tb24iLCJDb2xvciI6eyIkaWQiOiIyMjUiLCJBIjoyNTUsIlIiOjI1NSwiRyI6MCwiQiI6MH1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aWQiOiIyMjgiLCJDb2xvciI6eyIkaWQiOiIyMj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DIifX0sIklzVmlzaWJsZSI6dHJ1ZSwiV2lkdGgiOjAuMCwiSGVpZ2h0IjowLjAsIkJvcmRlclN0eWxlIjp7IiRpZCI6IjIzMyIsIkxpbmVDb2xvciI6bnVsbCwiTGluZVdlaWdodCI6MC4wLCJMaW5lVHlwZSI6MCwiUGFyZW50U3R5bGUiOm51bGx9LCJQYXJlbnRTdHlsZSI6bnVsbH0sIkRhdGVTdHlsZSI6eyIkaWQiOiIyMzQiLCJGb250U2V0dGluZ3MiOnsiJGlkIjoiMjM1IiwiRm9udFNpemUiOjEwLCJGb250TmFtZSI6IkNhbGlicmkiLCJJc0JvbGQiOmZhbHNlLCJJc0l0YWxpYyI6ZmFsc2UsIklzVW5kZXJsaW5lZCI6ZmFsc2UsIlBhcmVudFN0eWxlIjpudWxsfSwiQXV0b1NpemUiOjAsIkZvcmVncm91bmQiOnsiJGlkIjoiMjM2IiwiQ29sb3IiOnsiJGlkIjoiMj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zgiLCJUb3AiOjAsIkxlZnQiOjAsIlJpZ2h0IjowLCJCb3R0b20iOjB9LCJQYWRkaW5nIjp7IiRpZCI6IjIzOSIsIlRvcCI6MCwiTGVmdCI6MCwiUmlnaHQiOjAsIkJvdHRvbSI6MH0sIkJhY2tncm91bmQiOnsiJGlkIjoiMjQwIiwiQ29sb3IiOnsiJHJlZiI6IjIwMiJ9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0MiJ9LCJJZCI6IjdhNWUwYWM0LTYyYjctNDUwMS05NjRiLWNlODljZjVjZTVlNSIsIkltcG9ydElkIjpudWxsLCJUaXRsZSI6IkxpdGVyYXR1cmUgU2VhcmNoIiwiTm90ZSI6bnVsbCwiSHlwZXJsaW5rIjp7IiRpZCI6IjI0MyIsIkFkZHJlc3MiOiIiLCJTdWJBZGRyZXNzIjoiIn0sIklzQ2hhbmdlZCI6ZmFsc2UsIklzTmV3IjpmYWxzZX0sIkluZGV4IjowfSx7IiRpZCI6IjI0NCIsIl9hdHRhY2hlZE1pbGVzdG9uZXMiOltdLCJUYXNrRGVmaW5pdGlvbiI6eyIkaWQiOiIyNDUiLCJHcm91cE5hbWUiOm51bGwsIlN0YXJ0RGF0ZSI6IjIwMTktMTAtMDVUMDA6MDA6MDBaIiwiRW5kRGF0ZSI6IjIwMTktMTAtMjVUMjM6NTk6MDBaIiwiUGVyY2VudGFnZUNvbXBsZXRlIjpudWxsLCJTdHlsZSI6eyIkaWQiOiIyNDYiLCJTaGFwZSI6MSwiU2hhcGVUaGlja25lc3MiOjAsIkR1cmF0aW9uRm9ybWF0IjowLCJJbmNsdWRlTm9uV29ya2luZ0RheXNJbkR1cmF0aW9uIjpmYWxzZSwiUGVyY2VudGFnZUNvbXBsZXRlU3R5bGUiOnsiJGlkIjoiMjQ3IiwiRm9udFNldHRpbmdzIjp7IiRpZCI6IjI0OCIsIkZvbnRTaXplIjoxMCwiRm9udE5hbWUiOiJDYWxpYnJpIiwiSXNCb2xkIjpmYWxzZSwiSXNJdGFsaWMiOmZhbHNlLCJJc1VuZGVybGluZWQiOmZhbHNlLCJQYXJlbnRTdHlsZSI6bnVsbH0sIkF1dG9TaXplIjowLCJGb3JlZ3JvdW5kIjp7IiRpZCI6IjI0OSIsIkNvbG9yIjp7IiRpZCI6IjI1M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I1MSIsIlRvcCI6MCwiTGVmdCI6MCwiUmlnaHQiOjAsIkJvdHRvbSI6MH0sIlBhZGRpbmciOnsiJGlkIjoiMjUyIiwiVG9wIjowLCJMZWZ0IjowLCJSaWdodCI6MCwiQm90dG9tIjowfSwiQmFja2dyb3VuZCI6eyIkcmVmIjoiMjAxIn0sIklzVmlzaWJsZSI6dHJ1ZSwiV2lkdGgiOjAuMCwiSGVpZ2h0IjowLjAsIkJvcmRlclN0eWxlIjp7IiRpZCI6IjI1MyIsIkxpbmVDb2xvciI6bnVsbCwiTGluZVdlaWdodCI6MC4wLCJMaW5lVHlwZSI6MCwiUGFyZW50U3R5bGUiOm51bGx9LCJQYXJlbnRTdHlsZSI6bnVsbH0sIkR1cmF0aW9uU3R5bGUiOnsiJGlkIjoiMjU0IiwiRm9udFNldHRpbmdzIjp7IiRpZCI6IjI1NSIsIkZvbnRTaXplIjoxMCwiRm9udE5hbWUiOiJDYWxpYnJpIiwiSXNCb2xkIjpmYWxzZSwiSXNJdGFsaWMiOmZhbHNlLCJJc1VuZGVybGluZWQiOmZhbHNlLCJQYXJlbnRTdHlsZSI6bnVsbH0sIkF1dG9TaXplIjowLCJGb3JlZ3JvdW5kIjp7IiRpZCI6IjI1NiIsIkNvbG9yIjp7IiRyZWYiOiIyMDcifX0sIk1heFdpZHRoIjoyMDAuMCwiTWF4SGVpZ2h0IjoiSW5maW5pdHkiLCJTbWFydEZvcmVncm91bmRJc0FjdGl2ZSI6ZmFsc2UsIkhvcml6b250YWxBbGlnbm1lbnQiOjA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jEwIn0sIklzVmlzaWJsZSI6dHJ1ZSwiV2lkdGgiOjAuMCwiSGVpZ2h0IjowLjAsIkJvcmRlclN0eWxlIjp7IiRpZCI6IjI1OSIsIkxpbmVDb2xvciI6bnVsbCwiTGluZVdlaWdodCI6MC4wLCJMaW5lVHlwZSI6MCwiUGFyZW50U3R5bGUiOm51bGx9LCJQYXJlbnRTdHlsZSI6bnVsbH0sIkhvcml6b250YWxDb25uZWN0b3JTdHlsZSI6eyIkaWQiOiIyNjAiLCJMaW5lQ29sb3IiOnsiJHJlZiI6IjIxMyJ9LCJMaW5lV2VpZ2h0IjoxLjAsIkxpbmVUeXBlIjowLCJQYXJlbnRTdHlsZSI6bnVsbH0sIlZlcnRpY2FsQ29ubmVjdG9yU3R5bGUiOnsiJGlkIjoiMjYx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I2MiIsIk1hcmdpbiI6eyIkaWQiOiIyNjMiLCJUb3AiOjAsIkxlZnQiOjQsIlJpZ2h0Ijo0LCJCb3R0b20iOjB9LCJQYWRkaW5nIjp7IiRpZCI6IjI2NCIsIlRvcCI6MCwiTGVmdCI6MCwiUmlnaHQiOjAsIkJvdHRvbSI6MH0sIkJhY2tncm91bmQiOnsiJGlkIjoiMjY1IiwiQ29sb3IiOnsiJGlkIjoiMjY2IiwiQSI6MjU1LCJSIjo2OCwiRyI6MTE0LCJCIjoxOTZ9fSwiSXNWaXNpYmxlIjp0cnVlLCJXaWR0aCI6MC4wLCJIZWlnaHQiOjEwLjAsIkJvcmRlclN0eWxlIjp7IiRpZCI6IjI2NyIsIkxpbmVDb2xvciI6eyIkcmVmIjoiMjI0In0sIkxpbmVXZWlnaHQiOjAuMCwiTGluZVR5cGUiOjAsIlBhcmVudFN0eWxlIjpudWxsfSwiUGFyZW50U3R5bGUiOm51bGx9LCJUaXRsZVN0eWxlIjp7IiRpZCI6IjI2OCIsIkZvbnRTZXR0aW5ncyI6eyIkaWQiOiIyNjkiLCJGb250U2l6ZSI6MTEsIkZvbnROYW1lIjoiQ2FsaWJyaSIsIklzQm9sZCI6dHJ1ZSwiSXNJdGFsaWMiOmZhbHNlLCJJc1VuZGVybGluZWQiOmZhbHNlLCJQYXJlbnRTdHlsZSI6bnVsbH0sIkF1dG9TaXplIjowLCJGb3JlZ3JvdW5kIjp7IiRpZCI6IjI3MCIsIkNvbG9yIjp7IiRpZCI6IjI3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IzMiJ9LCJJc1Zpc2libGUiOnRydWUsIldpZHRoIjowLjAsIkhlaWdodCI6MC4wLCJCb3JkZXJTdHlsZSI6eyIkaWQiOiIyNzQiLCJMaW5lQ29sb3IiOm51bGwsIkxpbmVXZWlnaHQiOjAuMCwiTGluZVR5cGUiOjAsIlBhcmVudFN0eWxlIjpudWxsfSwiUGFyZW50U3R5bGUiOm51bGx9LCJEYXRlU3R5bGUiOnsiJGlkIjoiMjc1IiwiRm9udFNldHRpbmdzIjp7IiRpZCI6IjI3NiIsIkZvbnRTaXplIjoxMCwiRm9udE5hbWUiOiJDYWxpYnJpIiwiSXNCb2xkIjpmYWxzZSwiSXNJdGFsaWMiOmZhbHNlLCJJc1VuZGVybGluZWQiOmZhbHNlLCJQYXJlbnRTdHlsZSI6bnVsbH0sIkF1dG9TaXplIjowLCJGb3JlZ3JvdW5kIjp7IiRpZCI6IjI3NyIsIkNvbG9yIjp7IiRpZCI6IjI3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yNDAifSwiSXNWaXNpYmxlIjp0cnVlLCJXaWR0aCI6MC4wLCJIZWlnaHQiOjAuMCwiQm9yZGVyU3R5bGUiOnsiJGlkIjoiMjgxIiwiTGluZUNvbG9yIjpudWxsLCJMaW5lV2VpZ2h0IjowLjAsIkxpbmVUeXBlIjowLCJQYXJlbnRTdHlsZSI6bnVsbH0sIlBhcmVudFN0eWxlIjpudWxsfSwiRGF0ZUZvcm1hdCI6eyIkaWQiOiIy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iJ9LCJJZCI6IjU4Mzk5YmM0LTYyM2UtNGY1Ny05YTc1LTZlOWM5OTVhNThiNyIsIkltcG9ydElkIjpudWxsLCJUaXRsZSI6IkxpdGVyYXR1cmUgU3VydmV5IiwiTm90ZSI6bnVsbCwiSHlwZXJsaW5rIjp7IiRpZCI6IjI4MyIsIkFkZHJlc3MiOiIiLCJTdWJBZGRyZXNzIjoiIn0sIklzQ2hhbmdlZCI6ZmFsc2UsIklzTmV3IjpmYWxzZX0sIkluZGV4IjowfV0sIk1pbGVzdG9uZXMiOltdfSx7IiRpZCI6IjI4NCIsIklkIjoiNTYzZjA2MWMtN2RmNC00ZjY4LThjMTYtM2RkZTkzMmUyOTgzIiwiSW5kZXgiOjMsIkhlYWRlclRleHQiOiJJbXBsZW1lbnQgQmFzZSBHYW1lIiwiU3R5bGUiOnsiJGlkIjoiMjg1IiwiSGVhZGVyU3R5bGUiOnsiJGlkIjoiMjg2IiwiVGV4dFN0eWxlIjp7IiRpZCI6IjI4NyIsIkZvbnRTZXR0aW5ncyI6eyIkaWQiOiIyODgiLCJGb250U2l6ZSI6MTIsIkZvbnROYW1lIjoiQ2FsaWJyaSIsIklzQm9sZCI6ZmFsc2UsIklzSXRhbGljIjpmYWxzZSwiSXNVbmRlcmxpbmVkIjpmYWxzZSwiUGFyZW50U3R5bGUiOm51bGx9LCJBdXRvU2l6ZSI6MCwiRm9yZWdyb3VuZCI6eyIkaWQiOiIyODkiLCJDb2xvciI6eyIkaWQiOiIyOTAiLCJBIjoyNTUsIlIiOjIxLCJHIjozNywiQiI6NjZ9fSwiTWF4V2lkdGgiOjUxLjQ5MzMzMzMzMzMzMzMzOS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I5MSIsIk1hcmdpbiI6eyIkcmVmIjoiMTczIn0sIlBhZGRpbmciOnsiJHJlZiI6IjE3NCJ9LCJCYWNrZ3JvdW5kIjp7IiRpZCI6IjI5MiIsIkNvbG9yIjp7IiRpZCI6IjI5MyIsIkEiOjEyNywiUiI6NjgsIkciOjExNCwiQiI6MTk2fX0sIklzVmlzaWJsZSI6ZmFsc2UsIldpZHRoIjowLjAsIkhlaWdodCI6MC4wLCJCb3JkZXJTdHlsZSI6eyIkaWQiOiIyOTQiLCJMaW5lQ29sb3IiOnsiJGlkIjoiMjk1IiwiJHR5cGUiOiJOTFJFLkNvbW1vbi5Eb20uU29saWRDb2xvckJydXNoLCBOTFJFLkNvbW1vbiIsIkNvbG9yIjp7IiRpZCI6IjI5NiIsIkEiOjI1NSwiUiI6MjEsIkciOjM3LCJCIjo2Nn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yOTciLCJNYXJnaW4iOnsiJHJlZiI6IjE4MyJ9LCJQYWRkaW5nIjp7IiRyZWYiOiIxODQifSwiQmFja2dyb3VuZCI6eyIkaWQiOiIyOTgiLCJDb2xvciI6eyIkaWQiOiIyOTkiLCJBIjozOCwiUiI6NjgsIkciOjExNCwiQiI6MTk2fX0sIklzVmlzaWJsZSI6dHJ1ZSwiV2lkdGgiOjAuMCwiSGVpZ2h0IjowLjAsIkJvcmRlclN0eWxlIjp7IiRpZCI6IjMwMCIsIkxpbmVDb2xvciI6eyIkaWQiOiIzMDEiLCIkdHlwZSI6Ik5MUkUuQ29tbW9uLkRvbS5Tb2xpZENvbG9yQnJ1c2gsIE5MUkUuQ29tbW9uIiwiQ29sb3IiOnsiJGlkIjoiMzAyIiwiQSI6MjU1LCJSIjoyMSwiRyI6MzcsIkIiOjY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7IiRpZCI6IjMwMyIsIl9hdHRhY2hlZE1pbGVzdG9uZXMiOltdLCJUYXNrRGVmaW5pdGlvbiI6eyIkaWQiOiIzMDQiLCJHcm91cE5hbWUiOm51bGwsIlN0YXJ0RGF0ZSI6IjIwMTktMDktMjlUMDA6MDA6MDBaIiwiRW5kRGF0ZSI6IjIwMTktMTAtMzFUMjM6NTk6MDBaIiwiUGVyY2VudGFnZUNvbXBsZXRlIjpudWxsLCJTdHlsZSI6eyIkaWQiOiIzMDUiLCJTaGFwZSI6MSwiU2hhcGVUaGlja25lc3MiOjAsIkR1cmF0aW9uRm9ybWF0IjowLCJJbmNsdWRlTm9uV29ya2luZ0RheXNJbkR1cmF0aW9uIjpmYWxzZSwiUGVyY2VudGFnZUNvbXBsZXRlU3R5bGUiOnsiJGlkIjoiMzA2IiwiRm9udFNldHRpbmdzIjp7IiRpZCI6IjMwNyIsIkZvbnRTaXplIjoxMCwiRm9udE5hbWUiOiJDYWxpYnJpIiwiSXNCb2xkIjpmYWxzZSwiSXNJdGFsaWMiOmZhbHNlLCJJc1VuZGVybGluZWQiOmZhbHNlLCJQYXJlbnRTdHlsZSI6bnVsbH0sIkF1dG9TaXplIjowLCJGb3JlZ3JvdW5kIjp7IiRpZCI6IjMwOCIsIkNvbG9yIjp7IiRpZCI6IjMw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xMCIsIlRvcCI6MCwiTGVmdCI6MCwiUmlnaHQiOjAsIkJvdHRvbSI6MH0sIlBhZGRpbmciOnsiJGlkIjoiMzExIiwiVG9wIjowLCJMZWZ0IjowLCJSaWdodCI6MCwiQm90dG9tIjowfSwiQmFja2dyb3VuZCI6eyIkcmVmIjoiMjAx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pZCI6IjMxNSIsIkNvbG9yIjp7IiRyZWYiOiIyMDcifX0sIk1heFdpZHRoIjoyMDAuMCwiTWF4SGVpZ2h0IjoiSW5maW5pdHkiLCJTbWFydEZvcmVncm91bmRJc0FjdGl2ZSI6ZmFsc2UsIkhvcml6b250YWxBbGlnbm1lbnQiOjAsIlZlcnRpY2FsQWxpZ25tZW50IjowLCJTbWFydEZvcmVncm91bmQiOm51bGwsIkJhY2tncm91bmRGaWxsVHlwZSI6MCwiTWFyZ2luIjp7IiRpZCI6IjMxNiIsIlRvcCI6MCwiTGVmdCI6MCwiUmlnaHQiOjAsIkJvdHRvbSI6MH0sIlBhZGRpbmciOnsiJGlkIjoiMzE3IiwiVG9wIjowLCJMZWZ0IjowLCJSaWdodCI6MCwiQm90dG9tIjowfSwiQmFja2dyb3VuZCI6eyIkcmVmIjoiMjEwIn0sIklzVmlzaWJsZSI6dHJ1ZSwiV2lkdGgiOjAuMCwiSGVpZ2h0IjowLjAsIkJvcmRlclN0eWxlIjp7IiRpZCI6IjMxOCIsIkxpbmVDb2xvciI6bnVsbCwiTGluZVdlaWdodCI6MC4wLCJMaW5lVHlwZSI6MCwiUGFyZW50U3R5bGUiOm51bGx9LCJQYXJlbnRTdHlsZSI6bnVsbH0sIkhvcml6b250YWxDb25uZWN0b3JTdHlsZSI6eyIkaWQiOiIzMTkiLCJMaW5lQ29sb3IiOnsiJHJlZiI6IjIxMyJ9LCJMaW5lV2VpZ2h0IjoxLjAsIkxpbmVUeXBlIjowLCJQYXJlbnRTdHlsZSI6bnVsbH0sIlZlcnRpY2FsQ29ubmVjdG9yU3R5bGUiOnsiJGlkIjoiMzI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yMSIsIk1hcmdpbiI6eyIkaWQiOiIzMjIiLCJUb3AiOjAsIkxlZnQiOjQsIlJpZ2h0Ijo0LCJCb3R0b20iOjB9LCJQYWRkaW5nIjp7IiRpZCI6IjMyMyIsIlRvcCI6MCwiTGVmdCI6MCwiUmlnaHQiOjAsIkJvdHRvbSI6MH0sIkJhY2tncm91bmQiOnsiJGlkIjoiMzI0IiwiQ29sb3IiOnsiJGlkIjoiMzI1IiwiQSI6MjU1LCJSIjo2OCwiRyI6MTE0LCJCIjoxOTZ9fSwiSXNWaXNpYmxlIjp0cnVlLCJXaWR0aCI6MC4wLCJIZWlnaHQiOjEwLjAsIkJvcmRlclN0eWxlIjp7IiRpZCI6IjMyNiIsIkxpbmVDb2xvciI6eyIkcmVmIjoiMjI0In0sIkxpbmVXZWlnaHQiOjAuMCwiTGluZVR5cGUiOjAsIlBhcmVudFN0eWxlIjpudWxsfSwiUGFyZW50U3R5bGUiOm51bGx9LCJUaXRsZVN0eWxlIjp7IiRpZCI6IjMyNyIsIkZvbnRTZXR0aW5ncyI6eyIkaWQiOiIzMjgiLCJGb250U2l6ZSI6MTEsIkZvbnROYW1lIjoiQ2FsaWJyaSIsIklzQm9sZCI6dHJ1ZSwiSXNJdGFsaWMiOmZhbHNlLCJJc1VuZGVybGluZWQiOmZhbHNlLCJQYXJlbnRTdHlsZSI6bnVsbH0sIkF1dG9TaXplIjowLCJGb3JlZ3JvdW5kIjp7IiRpZCI6IjMyOSIsIkNvbG9yIjp7IiRpZCI6IjMz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zEiLCJUb3AiOjAsIkxlZnQiOjAsIlJpZ2h0IjowLCJCb3R0b20iOjB9LCJQYWRkaW5nIjp7IiRpZCI6IjMzMiIsIlRvcCI6MCwiTGVmdCI6MCwiUmlnaHQiOjAsIkJvdHRvbSI6MH0sIkJhY2tncm91bmQiOnsiJHJlZiI6IjIzMiJ9LCJJc1Zpc2libGUiOnRydWUsIldpZHRoIjowLjAsIkhlaWdodCI6MC4wLCJCb3JkZXJTdHlsZSI6eyIkaWQiOiIzMzMiLCJMaW5lQ29sb3IiOm51bGwsIkxpbmVXZWlnaHQiOjAuMCwiTGluZVR5cGUiOjAsIlBhcmVudFN0eWxlIjpudWxsfS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M4IiwiVG9wIjowLCJMZWZ0IjowLCJSaWdodCI6MCwiQm90dG9tIjowfSwiUGFkZGluZyI6eyIkaWQiOiIzMzkiLCJUb3AiOjAsIkxlZnQiOjAsIlJpZ2h0IjowLCJCb3R0b20iOjB9LCJCYWNrZ3JvdW5kIjp7IiRyZWYiOiIyNDAifSwiSXNWaXNpYmxlIjp0cnVlLCJXaWR0aCI6MC4wLCJIZWlnaHQiOjAuMCwiQm9yZGVyU3R5bGUiOnsiJGlkIjoiMzQwIiwiTGluZUNvbG9yIjpudWxsLCJMaW5lV2VpZ2h0IjowLjAsIkxpbmVUeXBlIjowLCJQYXJlbnRTdHlsZSI6bnVsbH0sIlBhcmVudFN0eWxlIjpudWxsfSwiRGF0ZUZvcm1hdCI6eyIkaWQiOiIzN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0MSJ9LCJJZCI6ImQ4Nzc4Yjc5LWY1YjUtNDkwOC05OWRlLWNiOTI1ZGE0ZWIxNSIsIkltcG9ydElkIjpudWxsLCJUaXRsZSI6IkJ1aWxkIGJhc2UgRlBTIGZlYXR1cmVzIiwiTm90ZSI6bnVsbCwiSHlwZXJsaW5rIjp7IiRpZCI6IjM0MiIsIkFkZHJlc3MiOiIiLCJTdWJBZGRyZXNzIjoiIn0sIklzQ2hhbmdlZCI6ZmFsc2UsIklzTmV3IjpmYWxzZX0sIkluZGV4IjowfSx7IiRpZCI6IjM0MyIsIl9hdHRhY2hlZE1pbGVzdG9uZXMiOltdLCJUYXNrRGVmaW5pdGlvbiI6eyIkaWQiOiIzNDQiLCJHcm91cE5hbWUiOm51bGwsIlN0YXJ0RGF0ZSI6IjIwMTktMTEtMDFUMDA6MDA6MDBaIiwiRW5kRGF0ZSI6IjIwMTktMTItMDFUMjM6NTk6MDBaIiwiUGVyY2VudGFnZUNvbXBsZXRlIjpudWxs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jAx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yMDcifX0sIk1heFdpZHRoIjoyMDAuMCwiTWF4SGVpZ2h0IjoiSW5maW5pdHkiLCJTbWFydEZvcmVncm91bmRJc0FjdGl2ZSI6ZmFsc2UsIkhvcml6b250YWxBbGlnbm1lbnQiOjAsIlZlcnRpY2FsQWxpZ25tZW50IjowLCJTbWFydEZvcmVncm91bmQiOm51bGwsIkJhY2tncm91bmRGaWxsVHlwZSI6MCwiTWFyZ2luIjp7IiRpZCI6IjM1NiIsIlRvcCI6MCwiTGVmdCI6MCwiUmlnaHQiOjAsIkJvdHRvbSI6MH0sIlBhZGRpbmciOnsiJGlkIjoiMzU3IiwiVG9wIjowLCJMZWZ0IjowLCJSaWdodCI6MCwiQm90dG9tIjowfSwiQmFja2dyb3VuZCI6eyIkcmVmIjoiMjEw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IxMyJ9LCJMaW5lV2VpZ2h0IjoxLjAsIkxpbmVUeXBlIjowLCJQYXJlbnRTdHlsZSI6bnVsbH0sIlZlcnRpY2FsQ29ubmVjdG9yU3R5bGUiOnsiJGlkIjoiMzY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2MSIsIk1hcmdpbiI6eyIkaWQiOiIzNjIiLCJUb3AiOjAsIkxlZnQiOjQsIlJpZ2h0Ijo0LCJCb3R0b20iOjB9LCJQYWRkaW5nIjp7IiRpZCI6IjM2MyIsIlRvcCI6MCwiTGVmdCI6MCwiUmlnaHQiOjAsIkJvdHRvbSI6MH0sIkJhY2tncm91bmQiOnsiJGlkIjoiMzY0IiwiQ29sb3IiOnsiJGlkIjoiMzY1IiwiQSI6MjU1LCJSIjo2OCwiRyI6MTE0LCJCIjoxOTZ9fSwiSXNWaXNpYmxlIjp0cnVlLCJXaWR0aCI6MC4wLCJIZWlnaHQiOjEwLjAsIkJvcmRlclN0eWxlIjp7IiRpZCI6IjM2NiIsIkxpbmVDb2xvciI6eyIkcmVmIjoiMjI0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IzMi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yNDAifSwiSXNWaXNpYmxlIjp0cnVlLCJXaWR0aCI6MC4wLCJIZWlnaHQiOjAuMCwiQm9yZGVyU3R5bGUiOnsiJGlkIjoiMzgwIiwiTGluZUNvbG9yIjpudWxsLCJMaW5lV2VpZ2h0IjowLjAsIkxpbmVUeXBlIjowLCJQYXJlbnRTdHlsZSI6bnVsbH0sIlBhcmVudFN0eWxlIjpudWxsfSwiRGF0ZUZvcm1hdCI6eyIkaWQiOiIz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SJ9LCJJZCI6IjNjNjk1ZmM2LTc1OGUtNGIyNC1hZDdjLTBiY2VmNDBiODU5MyIsIkltcG9ydElkIjpudWxsLCJUaXRsZSI6IlByb3RvdHlwZSBsZXZlbCBnZW5lcmF0aW9uIiwiTm90ZSI6bnVsbCwiSHlwZXJsaW5rIjp7IiRpZCI6IjM4MiIsIkFkZHJlc3MiOiIiLCJTdWJBZGRyZXNzIjoiIn0sIklzQ2hhbmdlZCI6ZmFsc2UsIklzTmV3IjpmYWxzZX0sIkluZGV4IjowfSx7IiRpZCI6IjM4MyIsIl9hdHRhY2hlZE1pbGVzdG9uZXMiOltdLCJUYXNrRGVmaW5pdGlvbiI6eyIkaWQiOiIzODQiLCJHcm91cE5hbWUiOm51bGwsIlN0YXJ0RGF0ZSI6IjIwMTktMTEtMDFUMDA6MDA6MDBaIiwiRW5kRGF0ZSI6IjIwMTktMTItMDFUMjM6NTk6MDBaIiwiUGVyY2VudGFnZUNvbXBsZXRlIjpudWxsLCJTdHlsZSI6eyIkaWQiOiIzODUiLCJTaGFwZSI6MSwiU2hhcGVUaGlja25lc3MiOjAsIkR1cmF0aW9uRm9ybWF0IjowLCJJbmNsdWRlTm9uV29ya2luZ0RheXNJbkR1cmF0aW9uIjpmYWxzZSwiUGVyY2VudGFnZUNvbXBsZXRlU3R5bGUiOnsiJGlkIjoiMzg2IiwiRm9udFNldHRpbmdzIjp7IiRpZCI6IjM4NyIsIkZvbnRTaXplIjoxMCwiRm9udE5hbWUiOiJDYWxpYnJpIiwiSXNCb2xkIjpmYWxzZSwiSXNJdGFsaWMiOmZhbHNlLCJJc1VuZGVybGluZWQiOmZhbHNlLCJQYXJlbnRTdHlsZSI6bnVsbH0sIkF1dG9TaXplIjowLCJGb3JlZ3JvdW5kIjp7IiRpZCI6IjM4OCIsIkNvbG9yIjp7IiRpZCI6IjM4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5MCIsIlRvcCI6MCwiTGVmdCI6MCwiUmlnaHQiOjAsIkJvdHRvbSI6MH0sIlBhZGRpbmciOnsiJGlkIjoiMzkxIiwiVG9wIjowLCJMZWZ0IjowLCJSaWdodCI6MCwiQm90dG9tIjowfSwiQmFja2dyb3VuZCI6eyIkcmVmIjoiMjAxIn0sIklzVmlzaWJsZSI6dHJ1ZSwiV2lkdGgiOjAuMCwiSGVpZ2h0IjowLjAsIkJvcmRlclN0eWxlIjp7IiRpZCI6IjM5MiIsIkxpbmVDb2xvciI6bnVsbCwiTGluZVdlaWdodCI6MC4wLCJMaW5lVHlwZSI6MCwiUGFyZW50U3R5bGUiOm51bGx9LCJQYXJlbnRTdHlsZSI6bnVsbH0sIkR1cmF0aW9uU3R5bGUiOnsiJGlkIjoiMzkzIiwiRm9udFNldHRpbmdzIjp7IiRpZCI6IjM5NCIsIkZvbnRTaXplIjoxMCwiRm9udE5hbWUiOiJDYWxpYnJpIiwiSXNCb2xkIjpmYWxzZSwiSXNJdGFsaWMiOmZhbHNlLCJJc1VuZGVybGluZWQiOmZhbHNlLCJQYXJlbnRTdHlsZSI6bnVsbH0sIkF1dG9TaXplIjowLCJGb3JlZ3JvdW5kIjp7IiRpZCI6IjM5NSIsIkNvbG9yIjp7IiRyZWYiOiIyMDcifX0sIk1heFdpZHRoIjoyMDAuMCwiTWF4SGVpZ2h0IjoiSW5maW5pdHkiLCJTbWFydEZvcmVncm91bmRJc0FjdGl2ZSI6ZmFsc2UsIkhvcml6b250YWxBbGlnbm1lbnQiOjAsIlZlcnRpY2FsQWxpZ25tZW50IjowLCJTbWFydEZvcmVncm91bmQiOm51bGwsIkJhY2tncm91bmRGaWxsVHlwZSI6MCwiTWFyZ2luIjp7IiRpZCI6IjM5NiIsIlRvcCI6MCwiTGVmdCI6MCwiUmlnaHQiOjAsIkJvdHRvbSI6MH0sIlBhZGRpbmciOnsiJGlkIjoiMzk3IiwiVG9wIjowLCJMZWZ0IjowLCJSaWdodCI6MCwiQm90dG9tIjowfSwiQmFja2dyb3VuZCI6eyIkcmVmIjoiMjEwIn0sIklzVmlzaWJsZSI6dHJ1ZSwiV2lkdGgiOjAuMCwiSGVpZ2h0IjowLjAsIkJvcmRlclN0eWxlIjp7IiRpZCI6IjM5OCIsIkxpbmVDb2xvciI6bnVsbCwiTGluZVdlaWdodCI6MC4wLCJMaW5lVHlwZSI6MCwiUGFyZW50U3R5bGUiOm51bGx9LCJQYXJlbnRTdHlsZSI6bnVsbH0sIkhvcml6b250YWxDb25uZWN0b3JTdHlsZSI6eyIkaWQiOiIzOTkiLCJMaW5lQ29sb3IiOnsiJHJlZiI6IjIxMyJ9LCJMaW5lV2VpZ2h0IjoxLjAsIkxpbmVUeXBlIjowLCJQYXJlbnRTdHlsZSI6bnVsbH0sIlZlcnRpY2FsQ29ubmVjdG9yU3R5bGUiOnsiJGlkIjoiNDA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QwMSIsIk1hcmdpbiI6eyIkaWQiOiI0MDIiLCJUb3AiOjAsIkxlZnQiOjQsIlJpZ2h0Ijo0LCJCb3R0b20iOjB9LCJQYWRkaW5nIjp7IiRpZCI6IjQwMyIsIlRvcCI6MCwiTGVmdCI6MCwiUmlnaHQiOjAsIkJvdHRvbSI6MH0sIkJhY2tncm91bmQiOnsiJGlkIjoiNDA0IiwiQ29sb3IiOnsiJGlkIjoiNDA1IiwiQSI6MjU1LCJSIjo2OCwiRyI6MTE0LCJCIjoxOTZ9fSwiSXNWaXNpYmxlIjp0cnVlLCJXaWR0aCI6MC4wLCJIZWlnaHQiOjEwLjAsIkJvcmRlclN0eWxlIjp7IiRpZCI6IjQwNiIsIkxpbmVDb2xvciI6eyIkcmVmIjoiMjI0In0sIkxpbmVXZWlnaHQiOjAuMCwiTGluZVR5cGUiOjAsIlBhcmVudFN0eWxlIjpudWxsfSwiUGFyZW50U3R5bGUiOm51bGx9LCJUaXRsZVN0eWxlIjp7IiRpZCI6IjQwNyIsIkZvbnRTZXR0aW5ncyI6eyIkaWQiOiI0MDgiLCJGb250U2l6ZSI6MTEsIkZvbnROYW1lIjoiQ2FsaWJyaSIsIklzQm9sZCI6dHJ1ZSwiSXNJdGFsaWMiOmZhbHNlLCJJc1VuZGVybGluZWQiOmZhbHNlLCJQYXJlbnRTdHlsZSI6bnVsbH0sIkF1dG9TaXplIjowLCJGb3JlZ3JvdW5kIjp7IiRpZCI6IjQwOSIsIkNvbG9yIjp7IiRpZCI6IjQx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TEiLCJUb3AiOjAsIkxlZnQiOjAsIlJpZ2h0IjowLCJCb3R0b20iOjB9LCJQYWRkaW5nIjp7IiRpZCI6IjQxMiIsIlRvcCI6MCwiTGVmdCI6MCwiUmlnaHQiOjAsIkJvdHRvbSI6MH0sIkJhY2tncm91bmQiOnsiJHJlZiI6IjIzMiJ9LCJJc1Zpc2libGUiOnRydWUsIldpZHRoIjowLjAsIkhlaWdodCI6MC4wLCJCb3JkZXJTdHlsZSI6eyIkaWQiOiI0MTMiLCJMaW5lQ29sb3IiOm51bGwsIkxpbmVXZWlnaHQiOjAuMCwiTGluZVR5cGUiOjAsIlBhcmVudFN0eWxlIjpudWxsfS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E4IiwiVG9wIjowLCJMZWZ0IjowLCJSaWdodCI6MCwiQm90dG9tIjowfSwiUGFkZGluZyI6eyIkaWQiOiI0MTkiLCJUb3AiOjAsIkxlZnQiOjAsIlJpZ2h0IjowLCJCb3R0b20iOjB9LCJCYWNrZ3JvdW5kIjp7IiRyZWYiOiIyNDAifSwiSXNWaXNpYmxlIjp0cnVlLCJXaWR0aCI6MC4wLCJIZWlnaHQiOjAuMCwiQm9yZGVyU3R5bGUiOnsiJGlkIjoiNDIwIiwiTGluZUNvbG9yIjpudWxsLCJMaW5lV2VpZ2h0IjowLjAsIkxpbmVUeXBlIjowLCJQYXJlbnRTdHlsZSI6bnVsbH0sIlBhcmVudFN0eWxlIjpudWxsfSwiRGF0ZUZvcm1hdCI6eyIkaWQiOiI0M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yMSJ9LCJJZCI6IjEwZTkwOWE4LTk2ZDEtNDYxOC1iNTM4LTYzNjI1ZDY5YWI2ZiIsIkltcG9ydElkIjpudWxsLCJUaXRsZSI6IlByb3RvdHlwZSByb29tIGRlY29yYXRpb24iLCJOb3RlIjpudWxsLCJIeXBlcmxpbmsiOnsiJGlkIjoiNDIyIiwiQWRkcmVzcyI6IiIsIlN1YkFkZHJlc3MiOiIifSwiSXNDaGFuZ2VkIjpmYWxzZSwiSXNOZXciOmZhbHNlfSwiSW5kZXgiOjB9XSwiTWlsZXN0b25lcyI6W119LHsiJGlkIjoiNDIzIiwiSWQiOiJjOTRlMjMxOS0zYWFiLTQwMjgtODM3MS1mNWFiZjI1MWNlMzYiLCJJbmRleCI6NywiSGVhZGVyVGV4dCI6IkxldmVsIEdlbmVyYXRpb24iLCJTdHlsZSI6eyIkaWQiOiI0MjQiLCJIZWFkZXJTdHlsZSI6eyIkaWQiOiI0MjUiLCJUZXh0U3R5bGUiOnsiJGlkIjoiNDI2IiwiRm9udFNldHRpbmdzIjp7IiRpZCI6IjQyNyIsIkZvbnRTaXplIjoxMiwiRm9udE5hbWUiOiJDYWxpYnJpIiwiSXNCb2xkIjpmYWxzZSwiSXNJdGFsaWMiOmZhbHNlLCJJc1VuZGVybGluZWQiOmZhbHNlLCJQYXJlbnRTdHlsZSI6bnVsbH0sIkF1dG9TaXplIjowLCJGb3JlZ3JvdW5kIjp7IiRpZCI6IjQyOCIsIkNvbG9yIjp7IiRpZCI6IjQyOSIsIkEiOjI1NSwiUiI6ODgsIkciOjM5LCJCIjo3fX0sIk1heFdpZHRoIjo1MS40OTMzMzMzMzMzMzMzMzksIk1heEhlaWdodCI6MC4wLCJTbWFydEZvcmVncm91bmRJc0FjdGl2ZSI6ZmFsc2UsIkhvcml6b250YWxBbGlnbm1lbnQiOjAsIlZlcnRpY2FsQWxpZ25tZW50IjowLCJTbWFydEZvcmVncm91bmQiOm51bGwsIkJhY2tncm91bmRGaWxsVHlwZSI6MCwiTWFyZ2luIjp7IiRpZCI6IjQzMCIsIlRvcCI6MCwiTGVmdCI6MCwiUmlnaHQiOjAsIkJvdHRvbSI6MH0sIlBhZGRpbmciOnsiJGlkIjoiNDMxIiwiVG9wIjowLCJMZWZ0IjowLCJSaWdodCI6MCwiQm90dG9tIjowfSwiQmFja2dyb3VuZCI6bnVsbCwiSXNWaXNpYmxlIjpmYWxzZSwiV2lkdGgiOjAuMCwiSGVpZ2h0IjowLjAsIkJvcmRlclN0eWxlIjpudWxsLCJQYXJlbnRTdHlsZSI6bnVsbH0sIlJlY3RhbmdsZVN0eWxlIjp7IiRpZCI6IjQzMiIsIk1hcmdpbiI6eyIkaWQiOiI0MzMiLCJUb3AiOjAsIkxlZnQiOjAsIlJpZ2h0IjowLCJCb3R0b20iOjB9LCJQYWRkaW5nIjp7IiRpZCI6IjQzNCIsIlRvcCI6MCwiTGVmdCI6MCwiUmlnaHQiOjAsIkJvdHRvbSI6MH0sIkJhY2tncm91bmQiOnsiJGlkIjoiNDM1IiwiQ29sb3IiOnsiJGlkIjoiNDM2IiwiQSI6MTI3LCJSIjoyMzcsIkciOjEyNSwiQiI6NDl9fSwiSXNWaXNpYmxlIjpmYWxzZSwiV2lkdGgiOjAuMCwiSGVpZ2h0IjowLjAsIkJvcmRlclN0eWxlIjp7IiRpZCI6IjQzNyIsIkxpbmVDb2xvciI6eyIkaWQiOiI0MzgiLCIkdHlwZSI6Ik5MUkUuQ29tbW9uLkRvbS5Tb2xpZENvbG9yQnJ1c2gsIE5MUkUuQ29tbW9uIiwiQ29sb3IiOnsiJGlkIjoiNDM5IiwiQSI6MjU1LCJSIjo4OCwiRyI6MzksIkIiOjd9fSwiTGluZVdlaWdodCI6MC4wLCJMaW5lVHlwZSI6MCwiUGFyZW50U3R5bGUiOm51bGx9LCJQYXJlbnRTdHlsZSI6bnVsbH0sIk1hcmdpbiI6eyIkaWQiOiI0NDAiLCJUb3AiOjAsIkxlZnQiOjAsIlJpZ2h0IjowLCJCb3R0b20iOjB9LCJQYWRkaW5nIjp7IiRpZCI6IjQ0MSIsIlRvcCI6MCwiTGVmdCI6MCwiUmlnaHQiOjAsIkJvdHRvbSI6MH0sIkJhY2tncm91bmQiOm51bGwsIklzVmlzaWJsZSI6dHJ1ZSwiV2lkdGgiOjAuMCwiSGVpZ2h0IjowLjAsIkJvcmRlclN0eWxlIjpudWxsLCJQYXJlbnRTdHlsZSI6bnVsbH0sIkJhY2tncm91bmRTdHlsZSI6eyIkaWQiOiI0NDIiLCJNYXJnaW4iOnsiJGlkIjoiNDQzIiwiVG9wIjowLCJMZWZ0IjowLCJSaWdodCI6MCwiQm90dG9tIjowfSwiUGFkZGluZyI6eyIkaWQiOiI0NDQiLCJUb3AiOjAsIkxlZnQiOjAsIlJpZ2h0IjowLCJCb3R0b20iOjB9LCJCYWNrZ3JvdW5kIjp7IiRpZCI6IjQ0NSIsIkNvbG9yIjp7IiRpZCI6IjQ0NiIsIkEiOjM4LCJSIjoyMzcsIkciOjEyNSwiQiI6NDl9fSwiSXNWaXNpYmxlIjp0cnVlLCJXaWR0aCI6MC4wLCJIZWlnaHQiOjAuMCwiQm9yZGVyU3R5bGUiOnsiJGlkIjoiNDQ3IiwiTGluZUNvbG9yIjp7IiRpZCI6IjQ0OCIsIiR0eXBlIjoiTkxSRS5Db21tb24uRG9tLlNvbGlkQ29sb3JCcnVzaCwgTkxSRS5Db21tb24iLCJDb2xvciI6eyIkaWQiOiI0NDkiLCJBIjoyNTUsIlIiOjg4LCJHIjozOSwiQiI6N319LCJMaW5lV2VpZ2h0IjowLjAsIkxpbmVUeXBlIjowLCJQYXJlbnRTdHlsZSI6bnVsbH0sIlBhcmVudFN0eWxlIjpudWxsfSwiSXNBYm92ZVRpbWViYW5kIjpmYWxzZSwiTWFyZ2luIjp7IiRpZCI6IjQ1MCIsIlRvcCI6MCwiTGVmdCI6MCwiUmlnaHQiOjAsIkJvdHRvbSI6MH0sIlBhZGRpbmciOnsiJGlkIjoiNDUxIiwiVG9wIjowLCJMZWZ0IjowLCJSaWdodCI6MCwiQm90dG9tIjowfSwiSXNWaXNpYmxlIjp0cnVlLCJXaWR0aCI6MC4wLCJIZWlnaHQiOjAuMCwiQm9yZGVyU3R5bGUiOm51bGwsIlBhcmVudFN0eWxlIjpudWxsfSwiVGFza3MiOlt7IiRpZCI6IjQ1MiIsIl9hdHRhY2hlZE1pbGVzdG9uZXMiOltdLCJUYXNrRGVmaW5pdGlvbiI6eyIkaWQiOiI0NTMiLCJHcm91cE5hbWUiOm51bGwsIlN0YXJ0RGF0ZSI6IjIwMTktMTItMDNUMDA6MDA6MDBaIiwiRW5kRGF0ZSI6IjIwMjAtMDMtMzFUMjM6NTk6MDBaIiwiUGVyY2VudGFnZUNvbXBsZXRlIjpudWxsLCJTdHlsZSI6eyIkaWQiOiI0NTQiLCJTaGFwZSI6MSwiU2hhcGVUaGlja25lc3MiOjE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DU5IiwiVG9wIjowLCJMZWZ0IjowLCJSaWdodCI6MCwiQm90dG9tIjowfSwiUGFkZGluZyI6eyIkaWQiOiI0NjAiLCJUb3AiOjAsIkxlZnQiOjAsIlJpZ2h0IjowLCJCb3R0b20iOjB9LCJCYWNrZ3JvdW5kIjp7IiRpZCI6IjQ2MSIsIkNvbG9yIjp7IiRpZCI6IjQ2MiIsIkEiOjg5LCJSIjowLCJHIjowLCJCIjowfX0sIklzVmlzaWJsZSI6dHJ1ZSwiV2lkdGgiOjAuMCwiSGVpZ2h0IjowLjAsIkJvcmRlclN0eWxlIjp7IiRpZCI6IjQ2MyIsIkxpbmVDb2xvciI6bnVsbCwiTGluZVdlaWdodCI6MC4wLCJMaW5lVHlwZSI6MCwiUGFyZW50U3R5bGUiOm51bGx9LCJQYXJlbnRTdHlsZSI6bnVsbH0sIkR1cmF0aW9u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aWQiOiI0NzAiLCJDb2xvciI6eyIkcmVmIjoiNDYyIn19LCJJc1Zpc2libGUiOnRydWUsIldpZHRoIjowLjAsIkhlaWdodCI6MC4wLCJCb3JkZXJTdHlsZSI6eyIkaWQiOiI0NzEiLCJMaW5lQ29sb3IiOm51bGwsIkxpbmVXZWlnaHQiOjAuMCwiTGluZVR5cGUiOjAsIlBhcmVudFN0eWxlIjpudWxsfSwiUGFyZW50U3R5bGUiOm51bGx9LCJIb3Jpem9udGFsQ29ubmVjdG9yU3R5bGUiOnsiJGlkIjoiNDcyIiwiTGluZUNvbG9yIjp7IiRpZCI6IjQ3MyIsIiR0eXBlIjoiTkxSRS5Db21tb24uRG9tLlNvbGlkQ29sb3JCcnVzaCwgTkxSRS5Db21tb24iLCJDb2xvciI6eyIkaWQiOiI0NzQiLCJBIjoyNTUsIlIiOjIwNCwiRyI6MjA0LCJCIjoyMDR9fSwiTGluZVdlaWdodCI6MS4wLCJMaW5lVHlwZSI6MCwiUGFyZW50U3R5bGUiOm51bGx9LCJWZXJ0aWNhbENvbm5lY3RvclN0eWxlIjp7IiRpZCI6IjQ3NSIsIkxpbmVDb2xvciI6eyIkaWQiOiI0NzYiLCIkdHlwZSI6Ik5MUkUuQ29tbW9uLkRvbS5Tb2xpZENvbG9yQnJ1c2gsIE5MUkUuQ29tbW9uIiwiQ29sb3IiOnsiJGlkIjoiNDc3IiwiQSI6MjU1LCJSIjoyMDQsIkciOjIwNCwiQiI6MjA0fX0sIkxpbmVXZWlnaHQiOjAuMCwiTGluZVR5cGUiOjAsIlBhcmVudFN0eWxlIjpudWxsfSwiTWFyZ2luIjpudWxsLCJTdGFydERhdGVQb3NpdGlvbiI6MiwiRW5kRGF0ZVBvc2l0aW9uIjoyLCJEYXRlSXNWaXNpYmxlIjp0cnVlLCJUaXRsZVBvc2l0aW9uIjozLCJEdXJhdGlvblBvc2l0aW9uIjo2LCJQZXJjZW50YWdlQ29tcGxldGVkUG9zaXRpb24iOjYsIlNwYWNpbmciOjUsIklzQmVsb3dUaW1lYmFuZCI6dHJ1ZSwiUGVyY2VudGFnZUNvbXBsZXRlU2hhcGVPcGFjaXR5IjozNSwiU2hhcGVTdHlsZSI6eyIkaWQiOiI0NzgiLCJNYXJnaW4iOnsiJGlkIjoiNDc5IiwiVG9wIjowLCJMZWZ0Ijo0LCJSaWdodCI6NCwiQm90dG9tIjowfSwiUGFkZGluZyI6eyIkaWQiOiI0ODAiLCJUb3AiOjAsIkxlZnQiOjAsIlJpZ2h0IjowLCJCb3R0b20iOjB9LCJCYWNrZ3JvdW5kIjp7IiRpZCI6IjQ4MSIsIkNvbG9yIjp7IiRpZCI6IjQ4MiIsIkEiOjI1NSwiUiI6NjgsIkciOjExNCwiQiI6MTk2fX0sIklzVmlzaWJsZSI6dHJ1ZSwiV2lkdGgiOjAuMCwiSGVpZ2h0IjoxNi4wLCJCb3JkZXJTdHlsZSI6eyIkaWQiOiI0ODMiLCJMaW5lQ29sb3IiOnsiJGlkIjoiNDg0IiwiJHR5cGUiOiJOTFJFLkNvbW1vbi5Eb20uU29saWRDb2xvckJydXNoLCBOTFJFLkNvbW1vbiIsIkNvbG9yIjp7IiRpZCI6IjQ4NSIsIkEiOjI1NSwiUiI6MjU1LCJHIjowLCJCIjowfX0sIkxpbmVXZWlnaHQiOjAuMCwiTGluZVR5cGUiOjAsIlBhcmVudFN0eWxlIjpudWxsfSwiUGFyZW50U3R5bGUiOm51bGx9LCJUaXRsZVN0eWxlIjp7IiRpZCI6IjQ4NiIsIkZvbnRTZXR0aW5ncyI6eyIkaWQiOiI0ODciLCJGb250U2l6ZSI6MTEsIkZvbnROYW1lIjoiQ2FsaWJyaSIsIklzQm9sZCI6dHJ1ZSwiSXNJdGFsaWMiOmZhbHNlLCJJc1VuZGVybGluZWQiOmZhbHNlLCJQYXJlbnRTdHlsZSI6bnVsbH0sIkF1dG9TaXplIjowLCJGb3JlZ3JvdW5kIjp7IiRpZCI6IjQ4OCIsIkNvbG9yIjp7IiRpZCI6IjQ4OSIsIkEiOjI1NSwiUiI6MCwiRyI6MCwiQiI6MH19LCJNYXhXaWR0aCI6NjYwLjAsIk1heEhlaWdodCI6IkluZmluaXR5IiwiU21hcnRGb3JlZ3JvdW5kSXNBY3RpdmUiOmZhbHNlLCJIb3Jpem9udGFsQWxpZ25tZW50IjoyLCJWZXJ0aWNhbEFsaWdubWVudCI6MCwiU21hcnRGb3JlZ3JvdW5kIjpudWxsLCJCYWNrZ3JvdW5kRmlsbFR5cGUiOjAsIk1hcmdpbiI6eyIkaWQiOiI0OTAiLCJUb3AiOjAsIkxlZnQiOjAsIlJpZ2h0IjowLCJCb3R0b20iOjB9LCJQYWRkaW5nIjp7IiRpZCI6IjQ5MSIsIlRvcCI6MCwiTGVmdCI6MCwiUmlnaHQiOjAsIkJvdHRvbSI6MH0sIkJhY2tncm91bmQiOnsiJGlkIjoiNDkyIiwiQ29sb3IiOnsiJHJlZiI6IjQ2MiJ9fSwiSXNWaXNpYmxlIjp0cnVlLCJXaWR0aCI6MC4wLCJIZWlnaHQiOjAuMCwiQm9yZGVyU3R5bGUiOnsiJGlkIjoiNDkzIiwiTGluZUNvbG9yIjpudWxsLCJMaW5lV2VpZ2h0IjowLjAsIkxpbmVUeXBlIjowLCJQYXJlbnRTdHlsZSI6bnVsbH0sIlBhcmVudFN0eWxlIjpudWxsfSwiRGF0ZVN0eWxlIjp7IiRpZCI6IjQ5NCIsIkZvbnRTZXR0aW5ncyI6eyIkaWQiOiI0OTUiLCJGb250U2l6ZSI6MTAsIkZvbnROYW1lIjoiQ2FsaWJyaSIsIklzQm9sZCI6ZmFsc2UsIklzSXRhbGljIjpmYWxzZSwiSXNVbmRlcmxpbmVkIjpmYWxzZSwiUGFyZW50U3R5bGUiOm51bGx9LCJBdXRvU2l6ZSI6MCwiRm9yZWdyb3VuZCI6eyIkaWQiOiI0OTYiLCJDb2xvciI6eyIkaWQiOiI0OTc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NDk4IiwiVG9wIjowLCJMZWZ0IjowLCJSaWdodCI6MCwiQm90dG9tIjowfSwiUGFkZGluZyI6eyIkaWQiOiI0OTkiLCJUb3AiOjAsIkxlZnQiOjAsIlJpZ2h0IjowLCJCb3R0b20iOjB9LCJCYWNrZ3JvdW5kIjp7IiRpZCI6IjUwMCIsIkNvbG9yIjp7IiRyZWYiOiI0NjIi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1MDIifSwiSWQiOiI4NjQ3OWRmOC1iYzUzLTRmYTgtYTgzMy1mNWEwNjIwMWI2ZDAiLCJJbXBvcnRJZCI6bnVsbCwiVGl0bGUiOiJMZXZlbCBnZW5lcmF0b3IiLCJOb3RlIjpudWxsLCJIeXBlcmxpbmsiOnsiJGlkIjoiNTAzIiwiQWRkcmVzcyI6IiIsIlN1YkFkZHJlc3MiOiIifSwiSXNDaGFuZ2VkIjpmYWxzZSwiSXNOZXciOmZhbHNlfSwiSW5kZXgiOjB9LHsiJGlkIjoiNTA0IiwiX2F0dGFjaGVkTWlsZXN0b25lcyI6W10sIlRhc2tEZWZpbml0aW9uIjp7IiRpZCI6IjUwNSIsIkdyb3VwTmFtZSI6bnVsbCwiU3RhcnREYXRlIjoiMjAxOS0xMi0wM1QwMDowMDowMFoiLCJFbmREYXRlIjoiMjAyMC0wMy0zMVQyMzo1OTowMFoiLCJQZXJjZW50YWdlQ29tcGxldGUiOm51bGwsIlN0eWxlIjp7IiRpZCI6IjUwNiIsIlNoYXBlIjoxLCJTaGFwZVRoaWNrbmVzcyI6MSwiRHVyYXRpb25Gb3JtYXQiOjAsIkluY2x1ZGVOb25Xb3JraW5nRGF5c0luRHVyYXRpb24iOmZhbHNlLCJQZXJjZW50YWdlQ29tcGxl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ExIiwiTGluZUNvbG9yIjpudWxsLCJMaW5lV2VpZ2h0IjowLjAsIkxpbmVUeXBlIjowLCJQYXJlbnRTdHlsZSI6bnVsbH0sIlBhcmVudFN0eWxlIjpudWxsfSwiRHVyYXRpb25TdHlsZSI6eyIkaWQiOiI1MTIiLCJGb250U2V0dGluZ3MiOnsiJGlkIjoiNTEz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E0IiwiTGluZUNvbG9yIjpudWxsLCJMaW5lV2VpZ2h0IjowLjAsIkxpbmVUeXBlIjowLCJQYXJlbnRTdHlsZSI6bnVsbH0sIlBhcmVudFN0eWxlIjpudWxsfSwiSG9yaXpvbnRhbENvbm5lY3RvclN0eWxlIjp7IiRpZCI6IjUxNSIsIkxpbmVDb2xvciI6eyIkcmVmIjoiNDczIn0sIkxpbmVXZWlnaHQiOjEuMCwiTGluZVR5cGUiOjAsIlBhcmVudFN0eWxlIjpudWxsfSwiVmVydGljYWxDb25uZWN0b3JTdHlsZSI6eyIkaWQiOiI1MTY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E3IiwiTWFyZ2luIjp7IiRyZWYiOiI0NzkifSwiUGFkZGluZyI6eyIkcmVmIjoiNDgwIn0sIkJhY2tncm91bmQiOnsiJGlkIjoiNTE4IiwiQ29sb3IiOnsiJGlkIjoiNTE5IiwiQSI6MjU1LCJSIjo2OCwiRyI6MTE0LCJCIjoxOTZ9fSwiSXNWaXNpYmxlIjp0cnVlLCJXaWR0aCI6MC4wLCJIZWlnaHQiOjE2LjAsIkJvcmRlclN0eWxlIjp7IiRpZCI6IjUyMCIsIkxpbmVDb2xvciI6eyIkcmVmIjoiNDg0In0sIkxpbmVXZWlnaHQiOjAuMCwiTGluZVR5cGUiOjAsIlBhcmVudFN0eWxlIjpudWxsfSwiUGFyZW50U3R5bGUiOm51bGx9LCJUaXRsZVN0eWxlIjp7IiRpZCI6IjUyMSIsIkZvbnRTZXR0aW5ncyI6eyIkaWQiOiI1MjIiLCJGb250U2l6ZSI6MTEsIkZvbnROYW1lIjoiQ2FsaWJyaSIsIklzQm9sZCI6dHJ1ZSwiSXNJdGFsaWMiOmZhbHNlLCJJc1VuZGVybGluZWQiOmZhbHNlLCJQYXJlbnRTdHlsZSI6bnVsbH0sIkF1dG9TaXplIjowLCJGb3JlZ3JvdW5kIjp7IiRpZCI6IjUyMyIsIkNvbG9yIjp7IiRpZCI6IjUyNC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I1IiwiTGluZUNvbG9yIjpudWxsLCJMaW5lV2VpZ2h0IjowLjAsIkxpbmVUeXBlIjowLCJQYXJlbnRTdHlsZSI6bnVsbH0sIlBhcmVudFN0eWxlIjpudWxsfSwiRGF0ZVN0eWxlIjp7IiRpZCI6IjUyNiIsIkZvbnRTZXR0aW5ncyI6eyIkaWQiOiI1MjciLCJGb250U2l6ZSI6MTAsIkZvbnROYW1lIjoiQ2FsaWJyaSIsIklzQm9sZCI6ZmFsc2UsIklzSXRhbGljIjpmYWxzZSwiSXNVbmRlcmxpbmVkIjpmYWxzZSwiUGFyZW50U3R5bGUiOm51bGx9LCJBdXRvU2l6ZSI6MCwiRm9yZWdyb3VuZCI6eyIkaWQiOiI1MjgiLCJDb2xvciI6eyIkaWQiOiI1Mjk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zMCIsIkxpbmVDb2xvciI6bnVsbCwiTGluZVdlaWdodCI6MC4wLCJMaW5lVHlwZSI6MCwiUGFyZW50U3R5bGUiOm51bGx9LCJQYXJlbnRTdHlsZSI6bnVsbH0sIkRhdGVGb3JtYXQiOnsiJHJlZiI6IjUwMiJ9LCJJc1Zpc2libGUiOnRydWUsIlBhcmVudFN0eWxlIjpudWxsfSwiSW5kZXgiOjksIlNtYXJ0RHVyYXRpb25BY3RpdmF0ZWQiOmZhbHNlLCJEYXRlRm9ybWF0Ijp7IiRyZWYiOiI1MDIifSwiSWQiOiI5NGJlZDdhMy0yZjlmLTQxMGYtYTZjNS04MmMwZTQzYjExNTYiLCJJbXBvcnRJZCI6bnVsbCwiVGl0bGUiOiJSb29tIGdlbmVyYXRvciIsIk5vdGUiOm51bGwsIkh5cGVybGluayI6eyIkaWQiOiI1MzEiLCJBZGRyZXNzIjoiIiwiU3ViQWRkcmVzcyI6IiJ9LCJJc0NoYW5nZWQiOmZhbHNlLCJJc05ldyI6ZmFsc2V9LCJJbmRleCI6MH1dLCJNaWxlc3RvbmVzIjpbXX0seyIkaWQiOiI1MzIiLCJJZCI6IjY4ZDU0YzAyLWQ4OGMtNDNiZC04ZTU3LTE4YWE2OGRiMDdhOSIsIkluZGV4IjoxMCwiSGVhZGVyVGV4dCI6IkdhbWVwbGF5IiwiU3R5bGUiOnsiJGlkIjoiNTMzIiwiSGVhZGVyU3R5bGUiOnsiJGlkIjoiNTM0IiwiVGV4dFN0eWxlIjp7IiRpZCI6IjUzNSIsIkZvbnRTZXR0aW5ncyI6eyIkaWQiOiI1MzYiLCJGb250U2l6ZSI6MTIsIkZvbnROYW1lIjoiQ2FsaWJyaSIsIklzQm9sZCI6ZmFsc2UsIklzSXRhbGljIjpmYWxzZSwiSXNVbmRlcmxpbmVkIjpmYWxzZSwiUGFyZW50U3R5bGUiOm51bGx9LCJBdXRvU2l6ZSI6MCwiRm9yZWdyb3VuZCI6eyIkaWQiOiI1MzciLCJDb2xvciI6eyIkaWQiOiI1MzgiLCJBIjoyNTUsIlIiOjU1LCJHIjo1NSwiQiI6NTV9fSwiTWF4V2lkdGgiOjUxLjQ5MzMzMzMzMzMzMzMzOSwiTWF4SGVpZ2h0IjowLjAsIlNtYXJ0Rm9yZWdyb3VuZElzQWN0aXZlIjpmYWxzZSwiSG9yaXpvbnRhbEFsaWdubWVudCI6MCwiVmVydGljYWxBbGlnbm1lbnQiOjAsIlNtYXJ0Rm9yZWdyb3VuZCI6bnVsbCwiQmFja2dyb3VuZEZpbGxUeXBlIjowLCJNYXJnaW4iOnsiJHJlZiI6IjQzMCJ9LCJQYWRkaW5nIjp7IiRyZWYiOiI0MzEifSwiQmFja2dyb3VuZCI6bnVsbCwiSXNWaXNpYmxlIjpmYWxzZSwiV2lkdGgiOjAuMCwiSGVpZ2h0IjowLjAsIkJvcmRlclN0eWxlIjpudWxsLCJQYXJlbnRTdHlsZSI6bnVsbH0sIlJlY3RhbmdsZVN0eWxlIjp7IiRpZCI6IjUzOSIsIk1hcmdpbiI6eyIkcmVmIjoiNDMzIn0sIlBhZGRpbmciOnsiJHJlZiI6IjQzNCJ9LCJCYWNrZ3JvdW5kIjp7IiRpZCI6IjU0MCIsIkNvbG9yIjp7IiRpZCI6IjU0MSIsIkEiOjEyNywiUiI6MTY1LCJHIjoxNjUsIkIiOjE2NX19LCJJc1Zpc2libGUiOmZhbHNlLCJXaWR0aCI6MC4wLCJIZWlnaHQiOjAuMCwiQm9yZGVyU3R5bGUiOnsiJGlkIjoiNTQyIiwiTGluZUNvbG9yIjp7IiRpZCI6IjU0MyIsIiR0eXBlIjoiTkxSRS5Db21tb24uRG9tLlNvbGlkQ29sb3JCcnVzaCwgTkxSRS5Db21tb24iLCJDb2xvciI6eyIkaWQiOiI1NDQiLCJBIjoyNTUsIlIiOjU1LCJHIjo1NSwiQiI6NTV9fSwiTGluZVdlaWdodCI6MC4wLCJMaW5lVHlwZSI6MCwiUGFyZW50U3R5bGUiOm51bGx9LCJQYXJlbnRTdHlsZSI6bnVsbH0sIk1hcmdpbiI6eyIkcmVmIjoiNDQwIn0sIlBhZGRpbmciOnsiJHJlZiI6IjQ0MSJ9LCJCYWNrZ3JvdW5kIjpudWxsLCJJc1Zpc2libGUiOnRydWUsIldpZHRoIjowLjAsIkhlaWdodCI6MC4wLCJCb3JkZXJTdHlsZSI6bnVsbCwiUGFyZW50U3R5bGUiOm51bGx9LCJCYWNrZ3JvdW5kU3R5bGUiOnsiJGlkIjoiNTQ1IiwiTWFyZ2luIjp7IiRyZWYiOiI0NDMifSwiUGFkZGluZyI6eyIkcmVmIjoiNDQ0In0sIkJhY2tncm91bmQiOnsiJGlkIjoiNTQ2IiwiQ29sb3IiOnsiJGlkIjoiNTQ3IiwiQSI6MzgsIlIiOjE2NSwiRyI6MTY1LCJCIjoxNjV9fSwiSXNWaXNpYmxlIjp0cnVlLCJXaWR0aCI6MC4wLCJIZWlnaHQiOjAuMCwiQm9yZGVyU3R5bGUiOnsiJGlkIjoiNTQ4IiwiTGluZUNvbG9yIjp7IiRpZCI6IjU0OSIsIiR0eXBlIjoiTkxSRS5Db21tb24uRG9tLlNvbGlkQ29sb3JCcnVzaCwgTkxSRS5Db21tb24iLCJDb2xvciI6eyIkaWQiOiI1NTAiLCJBIjoyNTUsIlIiOjU1LCJHIjo1NSwiQiI6NTV9fSwiTGluZVdlaWdodCI6MC4wLCJMaW5lVHlwZSI6MCwiUGFyZW50U3R5bGUiOm51bGx9LCJQYXJlbnRTdHlsZSI6bnVsbH0sIklzQWJvdmVUaW1lYmFuZCI6ZmFsc2UsIk1hcmdpbiI6eyIkcmVmIjoiNDUwIn0sIlBhZGRpbmciOnsiJHJlZiI6IjQ1MSJ9LCJJc1Zpc2libGUiOnRydWUsIldpZHRoIjowLjAsIkhlaWdodCI6MC4wLCJCb3JkZXJTdHlsZSI6bnVsbCwiUGFyZW50U3R5bGUiOm51bGx9LCJUYXNrcyI6W3siJGlkIjoiNTUxIiwiX2F0dGFjaGVkTWlsZXN0b25lcyI6W10sIlRhc2tEZWZpbml0aW9uIjp7IiRpZCI6IjU1MiIsIkdyb3VwTmFtZSI6bnVsbCwiU3RhcnREYXRlIjoiMjAyMC0wMS0wMVQwMDowMDowMFoiLCJFbmREYXRlIjoiMjAyMC0wMy0zMVQyMzo1OTowMFoiLCJQZXJjZW50YWdlQ29tcGxldGUiOm51bGwsIlN0eWxlIjp7IiRpZCI6IjU1MyIsIlNoYXBlIjoxLCJTaGFwZVRoaWNrbmVzcyI6MSwiRHVyYXRpb25Gb3JtYXQiOjAsIkluY2x1ZGVOb25Xb3JraW5nRGF5c0luRHVyYXRpb24iOmZhbHNlLCJQZXJjZW50YWdlQ29tcGxldGVTdHlsZSI6eyIkaWQiOiI1NTQiLCJGb250U2V0dGluZ3MiOnsiJGlkIjoiNTU1IiwiRm9udFNpemUiOjEwLCJGb250TmFtZSI6IkNhbGlicmkiLCJJc0JvbGQiOmZhbHNlLCJJc0l0YWxpYyI6ZmFsc2UsIklzVW5kZXJsaW5lZCI6ZmFsc2UsIlBhcmVudFN0eWxlIjpudWxsfSwiQXV0b1NpemUiOjAsIkZvcmVncm91bmQiOnsiJGlkIjoiNTU2IiwiQ29sb3IiOnsiJGlkIjoiNTU3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TU4IiwiTGluZUNvbG9yIjpudWxsLCJMaW5lV2VpZ2h0IjowLjAsIkxpbmVUeXBlIjowLCJQYXJlbnRTdHlsZSI6bnVsbH0sIlBhcmVudFN0eWxlIjpudWxsfSwiRHVyYXRpb25TdHlsZSI6eyIkaWQiOiI1NTkiLCJGb250U2V0dGluZ3MiOnsiJGlkIjoiNTYw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TYxIiwiTGluZUNvbG9yIjpudWxsLCJMaW5lV2VpZ2h0IjowLjAsIkxpbmVUeXBlIjowLCJQYXJlbnRTdHlsZSI6bnVsbH0sIlBhcmVudFN0eWxlIjpudWxsfSwiSG9yaXpvbnRhbENvbm5lY3RvclN0eWxlIjp7IiRpZCI6IjU2MiIsIkxpbmVDb2xvciI6eyIkcmVmIjoiNDczIn0sIkxpbmVXZWlnaHQiOjEuMCwiTGluZVR5cGUiOjAsIlBhcmVudFN0eWxlIjpudWxsfSwiVmVydGljYWxDb25uZWN0b3JTdHlsZSI6eyIkaWQiOiI1NjM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TY0IiwiTWFyZ2luIjp7IiRyZWYiOiI0NzkifSwiUGFkZGluZyI6eyIkcmVmIjoiNDgwIn0sIkJhY2tncm91bmQiOnsiJGlkIjoiNTY1IiwiQ29sb3IiOnsiJGlkIjoiNTY2IiwiQSI6MjU1LCJSIjo2OCwiRyI6MTE0LCJCIjoxOTZ9fSwiSXNWaXNpYmxlIjp0cnVlLCJXaWR0aCI6MC4wLCJIZWlnaHQiOjE2LjAsIkJvcmRlclN0eWxlIjp7IiRpZCI6IjU2NyIsIkxpbmVDb2xvciI6eyIkcmVmIjoiNDg0In0sIkxpbmVXZWlnaHQiOjAuMCwiTGluZVR5cGUiOjAsIlBhcmVudFN0eWxlIjpudWxsfSwiUGFyZW50U3R5bGUiOm51bGx9LCJUaXRsZVN0eWxlIjp7IiRpZCI6IjU2OCIsIkZvbnRTZXR0aW5ncyI6eyIkaWQiOiI1NjkiLCJGb250U2l6ZSI6MTEsIkZvbnROYW1lIjoiQ2FsaWJyaSIsIklzQm9sZCI6dHJ1ZSwiSXNJdGFsaWMiOmZhbHNlLCJJc1VuZGVybGluZWQiOmZhbHNlLCJQYXJlbnRTdHlsZSI6bnVsbH0sIkF1dG9TaXplIjowLCJGb3JlZ3JvdW5kIjp7IiRpZCI6IjU3MCIsIkNvbG9yIjp7IiRpZCI6IjU3MS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TcyIiwiTGluZUNvbG9yIjpudWxsLCJMaW5lV2VpZ2h0IjowLjAsIkxpbmVUeXBlIjowLCJQYXJlbnRTdHlsZSI6bnVsbH0sIlBhcmVudFN0eWxlIjpudWxsfSwiRGF0ZVN0eWxlIjp7IiRpZCI6IjU3MyIsIkZvbnRTZXR0aW5ncyI6eyIkaWQiOiI1NzQiLCJGb250U2l6ZSI6MTAsIkZvbnROYW1lIjoiQ2FsaWJyaSIsIklzQm9sZCI6ZmFsc2UsIklzSXRhbGljIjpmYWxzZSwiSXNVbmRlcmxpbmVkIjpmYWxzZSwiUGFyZW50U3R5bGUiOm51bGx9LCJBdXRvU2l6ZSI6MCwiRm9yZWdyb3VuZCI6eyIkaWQiOiI1NzUiLCJDb2xvciI6eyIkaWQiOiI1NzY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U3NyIsIkxpbmVDb2xvciI6bnVsbCwiTGluZVdlaWdodCI6MC4wLCJMaW5lVHlwZSI6MCwiUGFyZW50U3R5bGUiOm51bGx9LCJQYXJlbnRTdHlsZSI6bnVsbH0sIkRhdGVGb3JtYXQiOnsiJHJlZiI6IjUwMiJ9LCJJc1Zpc2libGUiOnRydWUsIlBhcmVudFN0eWxlIjpudWxsfSwiSW5kZXgiOjExLCJTbWFydER1cmF0aW9uQWN0aXZhdGVkIjpmYWxzZSwiRGF0ZUZvcm1hdCI6eyIkcmVmIjoiNTAyIn0sIklkIjoiYTg4ZTU4NzYtNDRhMy00YjI4LWI4NDUtOTkyMTExMzViMjgwIiwiSW1wb3J0SWQiOm51bGwsIlRpdGxlIjoiQWRkIGdhbWVwbGF5IiwiTm90ZSI6bnVsbCwiSHlwZXJsaW5rIjp7IiRpZCI6IjU3OCIsIkFkZHJlc3MiOiIiLCJTdWJBZGRyZXNzIjoiIn0sIklzQ2hhbmdlZCI6ZmFsc2UsIklzTmV3IjpmYWxzZX0sIkluZGV4IjowfV0sIk1pbGVzdG9uZXMiOltdfSx7IiRpZCI6IjU3OSIsIklkIjoiYmNiNDhjODktNDcxNC00OTMzLTkxNDAtMzA5ZjhhNGY2ZmVlIiwiSW5kZXgiOjEyLCJIZWFkZXJUZXh0IjoiUmVwb3J0IiwiU3R5bGUiOnsiJGlkIjoiNTgwIiwiSGVhZGVyU3R5bGUiOnsiJGlkIjoiNTgxIiwiVGV4dFN0eWxlIjp7IiRpZCI6IjU4MiIsIkZvbnRTZXR0aW5ncyI6eyIkaWQiOiI1ODMiLCJGb250U2l6ZSI6MTIsIkZvbnROYW1lIjoiQ2FsaWJyaSIsIklzQm9sZCI6ZmFsc2UsIklzSXRhbGljIjpmYWxzZSwiSXNVbmRlcmxpbmVkIjpmYWxzZSwiUGFyZW50U3R5bGUiOm51bGx9LCJBdXRvU2l6ZSI6MCwiRm9yZWdyb3VuZCI6eyIkaWQiOiI1ODQiLCJDb2xvciI6eyIkaWQiOiI1ODUiLCJBIjoyNTUsIlIiOjg1LCJHIjo2NCwiQiI6MH19LCJNYXhXaWR0aCI6NTEuNDkzMzMzMzMzMzMzMzM5LCJNYXhIZWlnaHQiOjAuMCwiU21hcnRGb3JlZ3JvdW5kSXNBY3RpdmUiOmZhbHNlLCJIb3Jpem9udGFsQWxpZ25tZW50IjowLCJWZXJ0aWNhbEFsaWdubWVudCI6MCwiU21hcnRGb3JlZ3JvdW5kIjpudWxsLCJCYWNrZ3JvdW5kRmlsbFR5cGUiOjAsIk1hcmdpbiI6eyIkcmVmIjoiNDMwIn0sIlBhZGRpbmciOnsiJHJlZiI6IjQzMSJ9LCJCYWNrZ3JvdW5kIjpudWxsLCJJc1Zpc2libGUiOmZhbHNlLCJXaWR0aCI6MC4wLCJIZWlnaHQiOjAuMCwiQm9yZGVyU3R5bGUiOm51bGwsIlBhcmVudFN0eWxlIjpudWxsfSwiUmVjdGFuZ2xlU3R5bGUiOnsiJGlkIjoiNTg2IiwiTWFyZ2luIjp7IiRyZWYiOiI0MzMifSwiUGFkZGluZyI6eyIkcmVmIjoiNDM0In0sIkJhY2tncm91bmQiOnsiJGlkIjoiNTg3IiwiQ29sb3IiOnsiJGlkIjoiNTg4IiwiQSI6MTI3LCJSIjoyNTUsIkciOjE5MiwiQiI6MH19LCJJc1Zpc2libGUiOmZhbHNlLCJXaWR0aCI6MC4wLCJIZWlnaHQiOjAuMCwiQm9yZGVyU3R5bGUiOnsiJGlkIjoiNTg5IiwiTGluZUNvbG9yIjp7IiRpZCI6IjU5MCIsIiR0eXBlIjoiTkxSRS5Db21tb24uRG9tLlNvbGlkQ29sb3JCcnVzaCwgTkxSRS5Db21tb24iLCJDb2xvciI6eyIkaWQiOiI1OTEiLCJBIjoyNTUsIlIiOjg1LCJHIjo2NCwiQiI6MH19LCJMaW5lV2VpZ2h0IjowLjAsIkxpbmVUeXBlIjowLCJQYXJlbnRTdHlsZSI6bnVsbH0sIlBhcmVudFN0eWxlIjpudWxsfSwiTWFyZ2luIjp7IiRyZWYiOiI0NDAifSwiUGFkZGluZyI6eyIkcmVmIjoiNDQxIn0sIkJhY2tncm91bmQiOm51bGwsIklzVmlzaWJsZSI6dHJ1ZSwiV2lkdGgiOjAuMCwiSGVpZ2h0IjowLjAsIkJvcmRlclN0eWxlIjpudWxsLCJQYXJlbnRTdHlsZSI6bnVsbH0sIkJhY2tncm91bmRTdHlsZSI6eyIkaWQiOiI1OTIiLCJNYXJnaW4iOnsiJHJlZiI6IjQ0MyJ9LCJQYWRkaW5nIjp7IiRyZWYiOiI0NDQifSwiQmFja2dyb3VuZCI6eyIkaWQiOiI1OTMiLCJDb2xvciI6eyIkaWQiOiI1OTQiLCJBIjozOCwiUiI6MjU1LCJHIjoxOTIsIkIiOjB9fSwiSXNWaXNpYmxlIjp0cnVlLCJXaWR0aCI6MC4wLCJIZWlnaHQiOjAuMCwiQm9yZGVyU3R5bGUiOnsiJGlkIjoiNTk1IiwiTGluZUNvbG9yIjp7IiRpZCI6IjU5NiIsIiR0eXBlIjoiTkxSRS5Db21tb24uRG9tLlNvbGlkQ29sb3JCcnVzaCwgTkxSRS5Db21tb24iLCJDb2xvciI6eyIkaWQiOiI1OTciLCJBIjoyNTUsIlIiOjg1LCJHIjo2NCwiQiI6MH19LCJMaW5lV2VpZ2h0IjowLjAsIkxpbmVUeXBlIjowLCJQYXJlbnRTdHlsZSI6bnVsbH0sIlBhcmVudFN0eWxlIjpudWxsfSwiSXNBYm92ZVRpbWViYW5kIjpmYWxzZSwiTWFyZ2luIjp7IiRyZWYiOiI0NTAifSwiUGFkZGluZyI6eyIkcmVmIjoiNDUxIn0sIklzVmlzaWJsZSI6dHJ1ZSwiV2lkdGgiOjAuMCwiSGVpZ2h0IjowLjAsIkJvcmRlclN0eWxlIjpudWxsLCJQYXJlbnRTdHlsZSI6bnVsbH0sIlRhc2tzIjpbeyIkaWQiOiI1OTgiLCJfYXR0YWNoZWRNaWxlc3RvbmVzIjpbXSwiVGFza0RlZmluaXRpb24iOnsiJGlkIjoiNTk5IiwiR3JvdXBOYW1lIjpudWxsLCJTdGFydERhdGUiOiIyMDE5LTA5LTI5VDAwOjAwOjAwWiIsIkVuZERhdGUiOiIyMDE5LTEyLTEzVDIzOjU5OjAwWiIsIlBlcmNlbnRhZ2VDb21wbGV0ZSI6bnVsbCwiU3R5bGUiOnsiJGlkIjoiNjAwIiwiU2hhcGUiOjEsIlNoYXBlVGhpY2tuZXNzIjoxLCJEdXJhdGlvbkZvcm1hdCI6MCwiSW5jbHVkZU5vbldvcmtpbmdEYXlzSW5EdXJhdGlvbiI6ZmFsc2UsIlBlcmNlbnRhZ2VDb21wbGV0ZVN0eWxlIjp7IiRpZCI6IjYwMSIsIkZvbnRTZXR0aW5ncyI6eyIkaWQiOiI2MDIiLCJGb250U2l6ZSI6MTAsIkZvbnROYW1lIjoiQ2FsaWJyaSIsIklzQm9sZCI6ZmFsc2UsIklzSXRhbGljIjpmYWxzZSwiSXNVbmRlcmxpbmVkIjpmYWxzZSwiUGFyZW50U3R5bGUiOm51bGx9LCJBdXRvU2l6ZSI6MCwiRm9yZWdyb3VuZCI6eyIkaWQiOiI2MDMiLCJDb2xvciI6eyIkaWQiOiI2M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yZWYiOiI0NTkifSwiUGFkZGluZyI6eyIkcmVmIjoiNDYwIn0sIkJhY2tncm91bmQiOnsiJHJlZiI6IjQ2MSJ9LCJJc1Zpc2libGUiOnRydWUsIldpZHRoIjowLjAsIkhlaWdodCI6MC4wLCJCb3JkZXJTdHlsZSI6eyIkaWQiOiI2MDUiLCJMaW5lQ29sb3IiOm51bGwsIkxpbmVXZWlnaHQiOjAuMCwiTGluZVR5cGUiOjAsIlBhcmVudFN0eWxlIjpudWxsfSwiUGFyZW50U3R5bGUiOm51bGx9LCJEdXJhdGlvblN0eWxlIjp7IiRpZCI6IjYwNiIsIkZvbnRTZXR0aW5ncyI6eyIkaWQiOiI2MDciLCJGb250U2l6ZSI6MTAsIkZvbnROYW1lIjoiQ2FsaWJyaSIsIklzQm9sZCI6ZmFsc2UsIklzSXRhbGljIjpmYWxzZSwiSXNVbmRlcmxpbmVkIjpmYWxzZSwiUGFyZW50U3R5bGUiOm51bGx9LCJBdXRvU2l6ZSI6MCwiRm9yZWdyb3VuZCI6eyIkcmVmIjoiNDY2In0sIk1heFdpZHRoIjoyMDAuMCwiTWF4SGVpZ2h0IjoiSW5maW5pdHkiLCJTbWFydEZvcmVncm91bmRJc0FjdGl2ZSI6ZmFsc2UsIkhvcml6b250YWxBbGlnbm1lbnQiOjAsIlZlcnRpY2FsQWxpZ25tZW50IjowLCJTbWFydEZvcmVncm91bmQiOm51bGwsIkJhY2tncm91bmRGaWxsVHlwZSI6MCwiTWFyZ2luIjp7IiRyZWYiOiI0NjgifSwiUGFkZGluZyI6eyIkcmVmIjoiNDY5In0sIkJhY2tncm91bmQiOnsiJHJlZiI6IjQ3MC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0NzMifSwiTGluZVdlaWdodCI6MS4wLCJMaW5lVHlwZSI6MCwiUGFyZW50U3R5bGUiOm51bGx9LCJWZXJ0aWNhbENvbm5lY3RvclN0eWxlIjp7IiRpZCI6IjYxMCIsIkxpbmVDb2xvciI6eyIkcmVmIjoiNDc2In0sIkxpbmVXZWlnaHQiOjAuMCwiTGluZVR5cGUiOjAsIlBhcmVudFN0eWxlIjpudWxsfSwiTWFyZ2luIjpudWxsLCJTdGFydERhdGVQb3NpdGlvbiI6MiwiRW5kRGF0ZVBvc2l0aW9uIjoyLCJEYXRlSXNWaXNpYmxlIjp0cnVlLCJUaXRsZVBvc2l0aW9uIjo0LCJEdXJhdGlvblBvc2l0aW9uIjo2LCJQZXJjZW50YWdlQ29tcGxldGVkUG9zaXRpb24iOjYsIlNwYWNpbmciOjUsIklzQmVsb3dUaW1lYmFuZCI6dHJ1ZSwiUGVyY2VudGFnZUNvbXBsZXRlU2hhcGVPcGFjaXR5IjozNSwiU2hhcGVTdHlsZSI6eyIkaWQiOiI2MTEiLCJNYXJnaW4iOnsiJHJlZiI6IjQ3OSJ9LCJQYWRkaW5nIjp7IiRyZWYiOiI0ODAifSwiQmFja2dyb3VuZCI6eyIkaWQiOiI2MTIiLCJDb2xvciI6eyIkaWQiOiI2MTMiLCJBIjoyNTUsIlIiOjY4LCJHIjoxMTQsIkIiOjE5Nn19LCJJc1Zpc2libGUiOnRydWUsIldpZHRoIjowLjAsIkhlaWdodCI6MTYuMCwiQm9yZGVyU3R5bGUiOnsiJGlkIjoiNjE0IiwiTGluZUNvbG9yIjp7IiRyZWYiOiI0ODQifSwiTGluZVdlaWdodCI6MC4wLCJMaW5lVHlwZSI6MCwiUGFyZW50U3R5bGUiOm51bGx9LCJQYXJlbnRTdHlsZSI6bnVsbH0sIlRpdGxlU3R5bGUiOnsiJGlkIjoiNjE1IiwiRm9udFNldHRpbmdzIjp7IiRpZCI6IjYxNiIsIkZvbnRTaXplIjoxMSwiRm9udE5hbWUiOiJDYWxpYnJpIiwiSXNCb2xkIjp0cnVlLCJJc0l0YWxpYyI6ZmFsc2UsIklzVW5kZXJsaW5lZCI6ZmFsc2UsIlBhcmVudFN0eWxlIjpudWxsfSwiQXV0b1NpemUiOjAsIkZvcmVncm91bmQiOnsiJGlkIjoiNjE3IiwiQ29sb3IiOnsiJGlkIjoiNjE4IiwiQSI6MjU1LCJSIjowLCJHIjowLCJCIjowfX0sIk1heFdpZHRoIjo2NjAuMCwiTWF4SGVpZ2h0IjoiSW5maW5pdHkiLCJTbWFydEZvcmVncm91bmRJc0FjdGl2ZSI6ZmFsc2UsIkhvcml6b250YWxBbGlnbm1lbnQiOjAsIlZlcnRpY2FsQWxpZ25tZW50IjowLCJTbWFydEZvcmVncm91bmQiOm51bGwsIkJhY2tncm91bmRGaWxsVHlwZSI6MCwiTWFyZ2luIjp7IiRyZWYiOiI0OTAifSwiUGFkZGluZyI6eyIkcmVmIjoiNDkxIn0sIkJhY2tncm91bmQiOnsiJHJlZiI6IjQ5MiJ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MjU1LCJHIjoyNTUsIkIiOjI1NX19LCJNYXhXaWR0aCI6MjAwLjAsIk1heEhlaWdodCI6IkluZmluaXR5IiwiU21hcnRGb3JlZ3JvdW5kSXNBY3RpdmUiOmZhbHNlLCJIb3Jpem9udGFsQWxpZ25tZW50IjoxLCJWZXJ0aWNhbEFsaWdubWVudCI6MCwiU21hcnRGb3JlZ3JvdW5kIjpudWxsLCJCYWNrZ3JvdW5kRmlsbFR5cGUiOjAsIk1hcmdpbiI6eyIkcmVmIjoiNDk4In0sIlBhZGRpbmciOnsiJHJlZiI6IjQ5OSJ9LCJCYWNrZ3JvdW5kIjp7IiRyZWYiOiI1MDAifSwiSXNWaXNpYmxlIjp0cnVlLCJXaWR0aCI6MC4wLCJIZWlnaHQiOjAuMCwiQm9yZGVyU3R5bGUiOnsiJGlkIjoiNjI0IiwiTGluZUNvbG9yIjpudWxsLCJMaW5lV2VpZ2h0IjowLjAsIkxpbmVUeXBlIjowLCJQYXJlbnRTdHlsZSI6bnVsbH0sIlBhcmVudFN0eWxlIjpudWxsfSwiRGF0ZUZvcm1hdCI6eyIkcmVmIjoiNTAyIn0sIklzVmlzaWJsZSI6dHJ1ZSwiUGFyZW50U3R5bGUiOm51bGx9LCJJbmRleCI6MTMsIlNtYXJ0RHVyYXRpb25BY3RpdmF0ZWQiOmZhbHNlLCJEYXRlRm9ybWF0Ijp7IiRyZWYiOiI1MDIifSwiSWQiOiI0ZDk2N2UzMS1kOTU3LTQ3NDgtOWNiMS1hNzQ2Yjk2NjA3ZDUiLCJJbXBvcnRJZCI6bnVsbCwiVGl0bGUiOiJQcm9ncmVzcyByZXBvcnQiLCJOb3RlIjpudWxsLCJIeXBlcmxpbmsiOnsiJGlkIjoiNjI1IiwiQWRkcmVzcyI6IiIsIlN1YkFkZHJlc3MiOiIifSwiSXNDaGFuZ2VkIjpmYWxzZSwiSXNOZXciOmZhbHNlfSwiSW5kZXgiOjB9LHsiJGlkIjoiNjI2IiwiX2F0dGFjaGVkTWlsZXN0b25lcyI6W10sIlRhc2tEZWZpbml0aW9uIjp7IiRpZCI6IjYyNyIsIkdyb3VwTmFtZSI6bnVsbCwiU3RhcnREYXRlIjoiMjAxOS0wOS0yOVQwMDowMDowMFoiLCJFbmREYXRlIjoiMjAyMC0wMy0zMVQyMzo1OTowMFoiLCJQZXJjZW50YWdlQ29tcGxldGUiOm51bGwsIlN0eWxlIjp7IiRpZCI6IjYyOCIsIlNoYXBlIjoxLCJTaGFwZVRoaWNrbmVzcyI6MSwiRHVyYXRpb25Gb3JtYXQiOjAsIkluY2x1ZGVOb25Xb3JraW5nRGF5c0luRHVyYXRpb24iOmZhbHNlLCJQZXJjZW50YWdlQ29tcGxldGVTdHlsZSI6eyIkaWQiOiI2MjkiLCJGb250U2V0dGluZ3MiOnsiJGlkIjoiNjMwIiwiRm9udFNpemUiOjEwLCJGb250TmFtZSI6IkNhbGlicmkiLCJJc0JvbGQiOmZhbHNlLCJJc0l0YWxpYyI6ZmFsc2UsIklzVW5kZXJsaW5lZCI6ZmFsc2UsIlBhcmVudFN0eWxlIjpudWxsfSwiQXV0b1NpemUiOjAsIkZvcmVncm91bmQiOnsiJGlkIjoiNjMxIiwiQ29sb3IiOnsiJGlkIjoiNjMy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jMzIiwiTGluZUNvbG9yIjpudWxsLCJMaW5lV2VpZ2h0IjowLjAsIkxpbmVUeXBlIjowLCJQYXJlbnRTdHlsZSI6bnVsbH0sIlBhcmVudFN0eWxlIjpudWxsfSwiRHVyYXRpb25TdHlsZSI6eyIkaWQiOiI2MzQiLCJGb250U2V0dGluZ3MiOnsiJGlkIjoiNjM1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jM2IiwiTGluZUNvbG9yIjpudWxsLCJMaW5lV2VpZ2h0IjowLjAsIkxpbmVUeXBlIjowLCJQYXJlbnRTdHlsZSI6bnVsbH0sIlBhcmVudFN0eWxlIjpudWxsfSwiSG9yaXpvbnRhbENvbm5lY3RvclN0eWxlIjp7IiRpZCI6IjYzNyIsIkxpbmVDb2xvciI6eyIkcmVmIjoiNDczIn0sIkxpbmVXZWlnaHQiOjEuMCwiTGluZVR5cGUiOjAsIlBhcmVudFN0eWxlIjpudWxsfSwiVmVydGljYWxDb25uZWN0b3JTdHlsZSI6eyIkaWQiOiI2MzgiLCJMaW5lQ29sb3IiOnsiJHJlZiI6IjQ3NiJ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jM5IiwiTWFyZ2luIjp7IiRyZWYiOiI0NzkifSwiUGFkZGluZyI6eyIkcmVmIjoiNDgwIn0sIkJhY2tncm91bmQiOnsiJGlkIjoiNjQwIiwiQ29sb3IiOnsiJGlkIjoiNjQxIiwiQSI6MjU1LCJSIjo2OCwiRyI6MTE0LCJCIjoxOTZ9fSwiSXNWaXNpYmxlIjp0cnVlLCJXaWR0aCI6MC4wLCJIZWlnaHQiOjE2LjAsIkJvcmRlclN0eWxlIjp7IiRpZCI6IjY0MiIsIkxpbmVDb2xvciI6eyIkcmVmIjoiNDg0In0sIkxpbmVXZWlnaHQiOjAuMCwiTGluZVR5cGUiOjAsIlBhcmVudFN0eWxlIjpudWxsfSwiUGFyZW50U3R5bGUiOm51bGx9LCJUaXRsZVN0eWxlIjp7IiRpZCI6IjY0MyIsIkZvbnRTZXR0aW5ncyI6eyIkaWQiOiI2NDQiLCJGb250U2l6ZSI6MTEsIkZvbnROYW1lIjoiQ2FsaWJyaSIsIklzQm9sZCI6dHJ1ZSwiSXNJdGFsaWMiOmZhbHNlLCJJc1VuZGVybGluZWQiOmZhbHNlLCJQYXJlbnRTdHlsZSI6bnVsbH0sIkF1dG9TaXplIjowLCJGb3JlZ3JvdW5kIjp7IiRpZCI6IjY0NSIsIkNvbG9yIjp7IiRpZCI6IjY0NiIsIkEiOjI1NSwiUiI6MCwiRyI6MCwiQiI6MH19LCJNYXhXaWR0aCI6NjYwLjAsIk1heEhlaWdodCI6IkluZmluaXR5IiwiU21hcnRGb3JlZ3JvdW5kSXNBY3RpdmUiOmZhbHNlLCJIb3Jpem9udGFsQWxpZ25tZW50Ijoy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jQ3IiwiTGluZUNvbG9yIjpudWxsLCJMaW5lV2VpZ2h0IjowLjAsIkxpbmVUeXBlIjowLCJQYXJlbnRTdHlsZSI6bnVsbH0sIlBhcmVudFN0eWxlIjpudWxsfSwiRGF0ZVN0eWxlIjp7IiRpZCI6IjY0OCIsIkZvbnRTZXR0aW5ncyI6eyIkaWQiOiI2NDkiLCJGb250U2l6ZSI6MTAsIkZvbnROYW1lIjoiQ2FsaWJyaSIsIklzQm9sZCI6ZmFsc2UsIklzSXRhbGljIjpmYWxzZSwiSXNVbmRlcmxpbmVkIjpmYWxzZSwiUGFyZW50U3R5bGUiOm51bGx9LCJBdXRvU2l6ZSI6MCwiRm9yZWdyb3VuZCI6eyIkaWQiOiI2NTAiLCJDb2xvciI6eyIkaWQiOiI2NTE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Y1MiIsIkxpbmVDb2xvciI6bnVsbCwiTGluZVdlaWdodCI6MC4wLCJMaW5lVHlwZSI6MCwiUGFyZW50U3R5bGUiOm51bGx9LCJQYXJlbnRTdHlsZSI6bnVsbH0sIkRhdGVGb3JtYXQiOnsiJHJlZiI6IjUwMiJ9LCJJc1Zpc2libGUiOnRydWUsIlBhcmVudFN0eWxlIjpudWxsfSwiSW5kZXgiOjE0LCJTbWFydER1cmF0aW9uQWN0aXZhdGVkIjpmYWxzZSwiRGF0ZUZvcm1hdCI6eyIkcmVmIjoiNTAyIn0sIklkIjoiODEzMGQ1NDMtZWM1OC00ZDQ4LWE3MzAtNTI3M2MyOTU4MDlhIiwiSW1wb3J0SWQiOm51bGwsIlRpdGxlIjoiRmluYWwgcmVwb3J0IiwiTm90ZSI6bnVsbCwiSHlwZXJsaW5rIjp7IiRpZCI6IjY1MyIsIkFkZHJlc3MiOiIiLCJTdWJBZGRyZXNzIjoiIn0sIklzQ2hhbmdlZCI6ZmFsc2UsIklzTmV3IjpmYWxzZX0sIkluZGV4IjowfV0sIk1pbGVzdG9uZXMiOltdfV0sIk1zUHJvamVjdEl0ZW1zVHJlZSI6eyIkaWQiOiI2NTQiLCJSb290Ijp7IkltcG9ydElkIjpudWxsLCJJc0ltcG9ydGVkIjpmYWxzZSwiQ2hpbGRyZW4iOltdfX0sIk1ldGFkYXRhIjp7IiRpZCI6IjY1NSIsIlJlY2VudENvbG9yc0NvbGxlY3Rpb24iOiJbXSJ9LCJTZXR0aW5ncyI6eyIkaWQiOiI2NTYiLCJJbXBhT3B0aW9ucyI6eyIkaWQiOiI2NTc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giLCJVc2VUaW1lIjpmYWxzZSwiV29ya0RheVN0YXJ0IjoiMDA6MDA6MDAiLCJXb3JrRGF5RW5kIjoiMjM6NTk6MDAifSwiTGFzdFVzZWRUZW1wbGF0ZUlkIjoiODJhNzc2MDYtYjY0YS00ODVkLWFmNDEtMWFlMzc4YzlhNWQ0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MjMxLCJHIjoyMzAsIkIiOjIzM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TUwLCJHIjoyMTQsIkIiOjY2fX0sIkFwcGVuZFllYXJPblllYXJDaGFuZ2UiOnRydWUsIkVsYXBzZWRUaW1lRm9ybWF0IjoxLCJUb2RheU1hcmtlclBvc2l0aW9uIjowLCJRdWlja1Bvc2l0aW9uIjozLCJBYnNvbHV0ZVBvc2l0aW9uIjoxNDYuODcyNTEz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IsIlNoYXBlVGhpY2tuZXNzIjox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AuNi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zFUMjM6NTk6MDAiLCJGb3JtYXQiOiJNTU0iLCJUeXBlIjoyLCJBdXRvRGF0ZVJhbmdlIjp0cnVlLCJXb3JraW5nRGF5cyI6MzEsIlRvZGF5TWFya2VyVGV4dCI6IlRvZGF5IiwiQXV0b1NjYWxlVHlwZSI6dHJ1ZX0sIk1pbGVzdG9uZXMiOltdLCJUYXNrcyI6W10sIlN3aW1sYW5lcyI6W3siJGlkIjoiMTYzIiwiSWQiOiJhMWJkNDRlNS04OWMwLTQxNWUtODY4Mi1lMjkzOTc5MjEyZGQiLCJJbmRleCI6MCwiSGVhZGVyVGV4dCI6IkxpdGVyYXR1cmUgU3VydmV5IiwiU3R5bGUiOnsiJGlkIjoiMTY0IiwiSGVhZGVyU3R5bGUiOnsiJGlkIjoiMTY1IiwiVGV4dFN0eWxlIjp7IiRpZCI6IjE2NiIsIkZvbnRTZXR0aW5ncyI6eyIkaWQiOiIxNjciLCJGb250U2l6ZSI6MTIsIkZvbnROYW1lIjoiQ2FsaWJyaSIsIklzQm9sZCI6ZmFsc2UsIklzSXRhbGljIjpmYWxzZSwiSXNVbmRlcmxpbmVkIjpmYWxzZSwiUGFyZW50U3R5bGUiOm51bGx9LCJBdXRvU2l6ZSI6MCwiRm9yZWdyb3VuZCI6eyIkaWQiOiIxNjgiLCJDb2xvciI6eyIkaWQiOiIxNjkiLCJBIjoyNTUsIlIiOjIyLCJHIjoyOCwiQiI6MzV9fSwiTWF4V2lkdGgiOjUxLjQ5MzMzMzMzMzMzMzMzOSwiTWF4SGVpZ2h0IjowLjA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udWxsLCJJc1Zpc2libGUiOmZhbHNlLCJXaWR0aCI6MC4wLCJIZWlnaHQiOjAuMCwiQm9yZGVyU3R5bGUiOm51bGwsIlBhcmVudFN0eWxlIjpudWxsfSwiUmVjdGFuZ2xlU3R5bGUiOnsiJGlkIjoiMTcyIiwiTWFyZ2luIjp7IiRpZCI6IjE3MyIsIlRvcCI6MCwiTGVmdCI6MCwiUmlnaHQiOjAsIkJvdHRvbSI6MH0sIlBhZGRpbmciOnsiJGlkIjoiMTc0IiwiVG9wIjowLCJMZWZ0IjowLCJSaWdodCI6MCwiQm90dG9tIjowfSwiQmFja2dyb3VuZCI6eyIkaWQiOiIxNzUiLCJDb2xvciI6eyIkaWQiOiIxNzYiLCJBIjoxMjcsIlIiOjY4LCJHIjo4NCwiQiI6MTA2fX0sIklzVmlzaWJsZSI6ZmFsc2UsIldpZHRoIjowLjAsIkhlaWdodCI6MC4wLCJCb3JkZXJTdHlsZSI6eyIkaWQiOiIxNzciLCJMaW5lQ29sb3IiOnsiJGlkIjoiMTc4IiwiJHR5cGUiOiJOTFJFLkNvbW1vbi5Eb20uU29saWRDb2xvckJydXNoLCBOTFJFLkNvbW1vbiIsIkNvbG9yIjp7IiRpZCI6IjE3OSIsIkEiOjI1NSwiUiI6MjIsIkciOjI4LCJCIjozNX19LCJMaW5lV2VpZ2h0IjowLjAsIkxpbmVUeXBlIjowLCJQYXJlbnRTdHlsZSI6bnVsbH0sIlBhcmVudFN0eWxlIjpudWxsfSwiTWFyZ2luIjp7IiRpZCI6IjE4MCIsIlRvcCI6MCwiTGVmdCI6MCwiUmlnaHQiOjAsIkJvdHRvbSI6MH0sIlBhZGRpbmciOnsiJGlkIjoiMTgxIiwiVG9wIjowLCJMZWZ0IjowLCJSaWdodCI6MCwiQm90dG9tIjowfSwiQmFja2dyb3VuZCI6bnVsbCwiSXNWaXNpYmxlIjp0cnVlLCJXaWR0aCI6MC4wLCJIZWlnaHQiOjAuMCwiQm9yZGVyU3R5bGUiOm51bGwsIlBhcmVudFN0eWxlIjpudWxsfSwiQmFja2dyb3VuZFN0eWxlIjp7IiRpZCI6IjE4MiIsIk1hcmdpbiI6eyIkaWQiOiIxODMiLCJUb3AiOjAsIkxlZnQiOjAsIlJpZ2h0IjowLCJCb3R0b20iOjB9LCJQYWRkaW5nIjp7IiRpZCI6IjE4NCIsIlRvcCI6MCwiTGVmdCI6MCwiUmlnaHQiOjAsIkJvdHRvbSI6MH0sIkJhY2tncm91bmQiOnsiJGlkIjoiMTg1IiwiQ29sb3IiOnsiJGlkIjoiMTg2IiwiQSI6MzgsIlIiOjY4LCJHIjo4NCwiQiI6MTA2fX0sIklzVmlzaWJsZSI6dHJ1ZSwiV2lkdGgiOjAuMCwiSGVpZ2h0IjowLjAsIkJvcmRlclN0eWxlIjp7IiRpZCI6IjE4NyIsIkxpbmVDb2xvciI6eyIkaWQiOiIxODgiLCIkdHlwZSI6Ik5MUkUuQ29tbW9uLkRvbS5Tb2xpZENvbG9yQnJ1c2gsIE5MUkUuQ29tbW9uIiwiQ29sb3IiOnsiJGlkIjoiMTg5IiwiQSI6MjU1LCJSIjoyMiwiRyI6MjgsIkIiOjM1fX0sIkxpbmVXZWlnaHQiOjAuMCwiTGluZVR5cGUiOjAsIlBhcmVudFN0eWxlIjpudWxsfSwiUGFyZW50U3R5bGUiOm51bGx9LCJJc0Fib3ZlVGltZWJhbmQiOmZhbHNlLCJNYXJnaW4iOnsiJGlkIjoiMTkwIiwiVG9wIjowLCJMZWZ0IjowLCJSaWdodCI6MCwiQm90dG9tIjowfSwiUGFkZGluZyI6eyIkaWQiOiIxOTEiLCJUb3AiOjAsIkxlZnQiOjAsIlJpZ2h0IjowLCJCb3R0b20iOjB9LCJJc1Zpc2libGUiOnRydWUsIldpZHRoIjowLjAsIkhlaWdodCI6MC4wLCJCb3JkZXJTdHlsZSI6bnVsbCwiUGFyZW50U3R5bGUiOm51bGx9LCJUYXNrcyI6W3siJGlkIjoiMTkyIiwiX2F0dGFjaGVkTWlsZXN0b25lcyI6W10sIlRhc2tEZWZpbml0aW9uIjp7IiRpZCI6IjE5MyIsIkdyb3VwTmFtZSI6bnVsbCwiU3RhcnREYXRlIjoiMjAxOS0wOS0yOVQwMDowMDowMFoiLCJFbmREYXRlIjoiMjAxOS0xMC0wNFQyMzo1OTowMFoiLCJQZXJjZW50YWdlQ29tcGxldGUiOjEwMC4wLCJTdHlsZSI6eyIkaWQiOiIxOTQiLCJTaGFwZSI6MSwiU2hhcGVUaGlja25lc3MiOjAsIkR1cmF0aW9uRm9ybWF0IjowLCJJbmNsdWRlTm9uV29ya2luZ0RheXNJbkR1cmF0aW9uIjpmYWxzZSwiUGVyY2VudGFnZUNvbXBsZ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aWQiOiIyMDEiLCJDb2xvciI6eyIkaWQiOiIyMDIiLCJBIjo4OSwiUiI6MCwiRyI6MCwiQiI6MH19LCJJc1Zpc2libGUiOnRydWUsIldpZHRoIjowLjAsIkhlaWdodCI6MC4wLCJCb3JkZXJTdHlsZSI6eyIkaWQiOiIyMDMiLCJMaW5lQ29sb3IiOm51bGwsIkxpbmVXZWlnaHQiOjAuMCwiTGluZVR5cGUiOjAsIlBhcmVudFN0eWxlIjpudWxsfSwiUGFyZW50U3R5bGUiOm51bGx9LCJEdXJhdGlvbl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IwMiJ9fSwiSXNWaXNpYmxlIjp0cnVlLCJXaWR0aCI6MC4wLCJIZWlnaHQiOjAuMCwiQm9yZGVyU3R5bGUiOnsiJGlkIjoiMjExIiwiTGluZUNvbG9yIjpudWxsLCJMaW5lV2VpZ2h0IjowLjAsIkxpbmVUeXBlIjowLCJQYXJlbnRTdHlsZSI6bnVsbH0sIlBhcmVudFN0eWxlIjpudWxsfSwiSG9yaXpvbnRhbENvbm5lY3RvclN0eWxlIjp7IiRpZCI6IjIxMiIsIkxpbmVDb2xvciI6eyIkaWQiOiIyMTMiLCIkdHlwZSI6Ik5MUkUuQ29tbW9uLkRvbS5Tb2xpZENvbG9yQnJ1c2gsIE5MUkUuQ29tbW9uIiwiQ29sb3IiOnsiJGlkIjoiMjE0IiwiQSI6MjU1LCJSIjoyMDQsIkciOjIwNCwiQiI6MjA0fX0sIkxpbmVXZWlnaHQiOjEuMCwiTGluZVR5cGUiOjAsIlBhcmVudFN0eWxlIjpudWxsfSwiVmVydGljYWxDb25uZWN0b3JTdHlsZSI6eyIkaWQiOiIyMTUiLCJMaW5lQ29sb3IiOnsiJGlkIjoiMjE2IiwiJHR5cGUiOiJOTFJFLkNvbW1vbi5Eb20uU29saWRDb2xvckJydXNoLCBOTFJFLkNvbW1vbiIsIkNvbG9yIjp7IiRpZCI6IjIx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jE4IiwiTWFyZ2luIjp7IiRpZCI6IjIxOSIsIlRvcCI6MCwiTGVmdCI6NCwiUmlnaHQiOjQsIkJvdHRvbSI6MH0sIlBhZGRpbmciOnsiJGlkIjoiMjIwIiwiVG9wIjowLCJMZWZ0IjowLCJSaWdodCI6MCwiQm90dG9tIjowfSwiQmFja2dyb3VuZCI6eyIkaWQiOiIyMjEiLCJDb2xvciI6eyIkaWQiOiIyMjIiLCJBIjoyNTUsIlIiOjY4LCJHIjoxMTQsIkIiOjE5Nn19LCJJc1Zpc2libGUiOnRydWUsIldpZHRoIjowLjAsIkhlaWdodCI6MTAuMCwiQm9yZGVyU3R5bGUiOnsiJGlkIjoiMjIzIiwiTGluZUNvbG9yIjp7IiRpZCI6IjIyNCIsIiR0eXBlIjoiTkxSRS5Db21tb24uRG9tLlNvbGlkQ29sb3JCcnVzaCwgTkxSRS5Db21tb24iLCJDb2xvciI6eyIkaWQiOiIyMjUiLCJBIjoyNTUsIlIiOjI1NSwiRyI6MCwiQiI6MH19LCJMaW5lV2VpZ2h0IjowLjAsIkxpbmVUeXBlIjowLCJQYXJlbnRTdHlsZSI6bnVsbH0sIlBhcmVudFN0eWxlIjpudWxsfSwiVGl0bGVTdHlsZSI6eyIkaWQiOiIyMjYiLCJGb250U2V0dGluZ3MiOnsiJGlkIjoiMjI3IiwiRm9udFNpemUiOjExLCJGb250TmFtZSI6IkNhbGlicmkiLCJJc0JvbGQiOnRydWUsIklzSXRhbGljIjpmYWxzZSwiSXNVbmRlcmxpbmVkIjpmYWxzZSwiUGFyZW50U3R5bGUiOm51bGx9LCJBdXRvU2l6ZSI6MCwiRm9yZWdyb3VuZCI6eyIkaWQiOiIyMjgiLCJDb2xvciI6eyIkaWQiOiIyMj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MwIiwiVG9wIjowLCJMZWZ0IjowLCJSaWdodCI6MCwiQm90dG9tIjowfSwiUGFkZGluZyI6eyIkaWQiOiIyMzEiLCJUb3AiOjAsIkxlZnQiOjAsIlJpZ2h0IjowLCJCb3R0b20iOjB9LCJCYWNrZ3JvdW5kIjp7IiRpZCI6IjIzMiIsIkNvbG9yIjp7IiRyZWYiOiIyMDIifX0sIklzVmlzaWJsZSI6dHJ1ZSwiV2lkdGgiOjAuMCwiSGVpZ2h0IjowLjAsIkJvcmRlclN0eWxlIjp7IiRpZCI6IjIzMyIsIkxpbmVDb2xvciI6bnVsbCwiTGluZVdlaWdodCI6MC4wLCJMaW5lVHlwZSI6MCwiUGFyZW50U3R5bGUiOm51bGx9LCJQYXJlbnRTdHlsZSI6bnVsbH0sIkRhdGVTdHlsZSI6eyIkaWQiOiIyMzQiLCJGb250U2V0dGluZ3MiOnsiJGlkIjoiMjM1IiwiRm9udFNpemUiOjEwLCJGb250TmFtZSI6IkNhbGlicmkiLCJJc0JvbGQiOmZhbHNlLCJJc0l0YWxpYyI6ZmFsc2UsIklzVW5kZXJsaW5lZCI6ZmFsc2UsIlBhcmVudFN0eWxlIjpudWxsfSwiQXV0b1NpemUiOjAsIkZvcmVncm91bmQiOnsiJGlkIjoiMjM2IiwiQ29sb3IiOnsiJGlkIjoiMj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zgiLCJUb3AiOjAsIkxlZnQiOjAsIlJpZ2h0IjowLCJCb3R0b20iOjB9LCJQYWRkaW5nIjp7IiRpZCI6IjIzOSIsIlRvcCI6MCwiTGVmdCI6MCwiUmlnaHQiOjAsIkJvdHRvbSI6MH0sIkJhY2tncm91bmQiOnsiJGlkIjoiMjQwIiwiQ29sb3IiOnsiJHJlZiI6IjIwMiJ9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0MiJ9LCJJZCI6IjdhNWUwYWM0LTYyYjctNDUwMS05NjRiLWNlODljZjVjZTVlNSIsIkltcG9ydElkIjpudWxsLCJUaXRsZSI6IkxpdGVyYXR1cmUgU2VhcmNoIiwiTm90ZSI6bnVsbCwiSHlwZXJsaW5rIjp7IiRpZCI6IjI0MyIsIkFkZHJlc3MiOiIiLCJTdWJBZGRyZXNzIjoiIn0sIklzQ2hhbmdlZCI6ZmFsc2UsIklzTmV3IjpmYWxzZX0sIkluZGV4IjowfSx7IiRpZCI6IjI0NCIsIl9hdHRhY2hlZE1pbGVzdG9uZXMiOltdLCJUYXNrRGVmaW5pdGlvbiI6eyIkaWQiOiIyNDUiLCJHcm91cE5hbWUiOm51bGwsIlN0YXJ0RGF0ZSI6IjIwMTktMTAtMDVUMDA6MDA6MDBaIiwiRW5kRGF0ZSI6IjIwMTktMTAtMjVUMjM6NTk6MDBaIiwiUGVyY2VudGFnZUNvbXBsZXRlIjoxMDAuMCwiU3R5bGUiOnsiJGlkIjoiMjQ2IiwiU2hhcGUiOjEsIlNoYXBlVGhpY2tuZXNzIjowLCJEdXJhdGlvbkZvcm1hdCI6MCwiSW5jbHVkZU5vbldvcmtpbmdEYXlzSW5EdXJhdGlvbiI6ZmFsc2UsIlBlcmNlbnRhZ2VDb21wbGV0ZVN0eWxlIjp7IiRpZCI6IjI0NyIsIkZvbnRTZXR0aW5ncyI6eyIkaWQiOiIyNDgiLCJGb250U2l6ZSI6MTAsIkZvbnROYW1lIjoiQ2FsaWJyaSIsIklzQm9sZCI6ZmFsc2UsIklzSXRhbGljIjpmYWxzZSwiSXNVbmRlcmxpbmVkIjpmYWxzZSwiUGFyZW50U3R5bGUiOm51bGx9LCJBdXRvU2l6ZSI6MCwiRm9yZWdyb3VuZCI6eyIkaWQiOiIyNDkiLCJDb2xvciI6eyIkaWQiOiIyNTA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yNTEiLCJUb3AiOjAsIkxlZnQiOjAsIlJpZ2h0IjowLCJCb3R0b20iOjB9LCJQYWRkaW5nIjp7IiRpZCI6IjI1MiIsIlRvcCI6MCwiTGVmdCI6MCwiUmlnaHQiOjAsIkJvdHRvbSI6MH0sIkJhY2tncm91bmQiOnsiJHJlZiI6IjIwMSJ9LCJJc1Zpc2libGUiOnRydWUsIldpZHRoIjowLjAsIkhlaWdodCI6MC4wLCJCb3JkZXJTdHlsZSI6eyIkaWQiOiIyNTMiLCJMaW5lQ29sb3IiOm51bGwsIkxpbmVXZWlnaHQiOjAuMCwiTGluZVR5cGUiOjAsIlBhcmVudFN0eWxlIjpudWxsfSwiUGFyZW50U3R5bGUiOm51bGx9LCJEdXJhdGlvblN0eWxlIjp7IiRpZCI6IjI1NCIsIkZvbnRTZXR0aW5ncyI6eyIkaWQiOiIyNTUiLCJGb250U2l6ZSI6MTAsIkZvbnROYW1lIjoiQ2FsaWJyaSIsIklzQm9sZCI6ZmFsc2UsIklzSXRhbGljIjpmYWxzZSwiSXNVbmRlcmxpbmVkIjpmYWxzZSwiUGFyZW50U3R5bGUiOm51bGx9LCJBdXRvU2l6ZSI6MCwiRm9yZWdyb3VuZCI6eyIkaWQiOiIyNTYiLCJDb2xvciI6eyIkcmVmIjoiMjA3In19LCJNYXhXaWR0aCI6MjAwLjAsIk1heEhlaWdodCI6IkluZmluaXR5IiwiU21hcnRGb3JlZ3JvdW5kSXNBY3RpdmUiOmZhbHNlLCJIb3Jpem9udGFsQWxpZ25tZW50Ijow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IxMCJ9LCJJc1Zpc2libGUiOnRydWUsIldpZHRoIjowLjAsIkhlaWdodCI6MC4wLCJCb3JkZXJTdHlsZSI6eyIkaWQiOiIyNTkiLCJMaW5lQ29sb3IiOm51bGwsIkxpbmVXZWlnaHQiOjAuMCwiTGluZVR5cGUiOjAsIlBhcmVudFN0eWxlIjpudWxsfSwiUGFyZW50U3R5bGUiOm51bGx9LCJIb3Jpem9udGFsQ29ubmVjdG9yU3R5bGUiOnsiJGlkIjoiMjYwIiwiTGluZUNvbG9yIjp7IiRyZWYiOiIyMTMifSwiTGluZVdlaWdodCI6MS4wLCJMaW5lVHlwZSI6MCwiUGFyZW50U3R5bGUiOm51bGx9LCJWZXJ0aWNhbENvbm5lY3RvclN0eWxlIjp7IiRpZCI6IjI2MSIsIkxpbmVDb2xvciI6eyIkcmVmIjoiMjE2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yNjIiLCJNYXJnaW4iOnsiJGlkIjoiMjYzIiwiVG9wIjowLCJMZWZ0Ijo0LCJSaWdodCI6NCwiQm90dG9tIjowfSwiUGFkZGluZyI6eyIkaWQiOiIyNjQiLCJUb3AiOjAsIkxlZnQiOjAsIlJpZ2h0IjowLCJCb3R0b20iOjB9LCJCYWNrZ3JvdW5kIjp7IiRpZCI6IjI2NSIsIkNvbG9yIjp7IiRpZCI6IjI2NiIsIkEiOjI1NSwiUiI6NjgsIkciOjExNCwiQiI6MTk2fX0sIklzVmlzaWJsZSI6dHJ1ZSwiV2lkdGgiOjAuMCwiSGVpZ2h0IjoxMC4wLCJCb3JkZXJTdHlsZSI6eyIkaWQiOiIyNjciLCJMaW5lQ29sb3IiOnsiJHJlZiI6IjIyNCJ9LCJMaW5lV2VpZ2h0IjowLjAsIkxpbmVUeXBlIjowLCJQYXJlbnRTdHlsZSI6bnVsbH0sIlBhcmVudFN0eWxlIjpudWxsfSwiVGl0bGVTdHlsZSI6eyIkaWQiOiIyNjgiLCJGb250U2V0dGluZ3MiOnsiJGlkIjoiMjY5IiwiRm9udFNpemUiOjExLCJGb250TmFtZSI6IkNhbGlicmkiLCJJc0JvbGQiOnRydWUsIklzSXRhbGljIjpmYWxzZSwiSXNVbmRlcmxpbmVkIjpmYWxzZSwiUGFyZW50U3R5bGUiOm51bGx9LCJBdXRvU2l6ZSI6MCwiRm9yZWdyb3VuZCI6eyIkaWQiOiIyNzAiLCJDb2xvciI6eyIkaWQiOiIyNz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cyIiwiVG9wIjowLCJMZWZ0IjowLCJSaWdodCI6MCwiQm90dG9tIjowfSwiUGFkZGluZyI6eyIkaWQiOiIyNzMiLCJUb3AiOjAsIkxlZnQiOjAsIlJpZ2h0IjowLCJCb3R0b20iOjB9LCJCYWNrZ3JvdW5kIjp7IiRyZWYiOiIyMzIifSwiSXNWaXNpYmxlIjp0cnVlLCJXaWR0aCI6MC4wLCJIZWlnaHQiOjAuMCwiQm9yZGVyU3R5bGUiOnsiJGlkIjoiMjc0IiwiTGluZUNvbG9yIjpudWxsLCJMaW5lV2VpZ2h0IjowLjAsIkxpbmVUeXBlIjowLCJQYXJlbnRTdHlsZSI6bnVsbH0sIlBhcmVudFN0eWxlIjpudWxsfSwiRGF0ZVN0eWxlIjp7IiRpZCI6IjI3NSIsIkZvbnRTZXR0aW5ncyI6eyIkaWQiOiIyNzYiLCJGb250U2l6ZSI6MTAsIkZvbnROYW1lIjoiQ2FsaWJyaSIsIklzQm9sZCI6ZmFsc2UsIklzSXRhbGljIjpmYWxzZSwiSXNVbmRlcmxpbmVkIjpmYWxzZSwiUGFyZW50U3R5bGUiOm51bGx9LCJBdXRvU2l6ZSI6MCwiRm9yZWdyb3VuZCI6eyIkaWQiOiIyNzciLCJDb2xvciI6eyIkaWQiOiIyNz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3OSIsIlRvcCI6MCwiTGVmdCI6MCwiUmlnaHQiOjAsIkJvdHRvbSI6MH0sIlBhZGRpbmciOnsiJGlkIjoiMjgwIiwiVG9wIjowLCJMZWZ0IjowLCJSaWdodCI6MCwiQm90dG9tIjowfSwiQmFja2dyb3VuZCI6eyIkcmVmIjoiMjQwIn0sIklzVmlzaWJsZSI6dHJ1ZSwiV2lkdGgiOjAuMCwiSGVpZ2h0IjowLjAsIkJvcmRlclN0eWxlIjp7IiRpZCI6IjI4MSIsIkxpbmVDb2xvciI6bnVsbCwiTGluZVdlaWdodCI6MC4wLCJMaW5lVHlwZSI6MCwiUGFyZW50U3R5bGUiOm51bGx9LCJQYXJlbnRTdHlsZSI6bnVsbH0sIkRhdGVGb3JtYXQiOnsiJGlkIjoiMj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yODIifSwiSWQiOiI1ODM5OWJjNC02MjNlLTRmNTctOWE3NS02ZTljOTk1YTU4YjciLCJJbXBvcnRJZCI6bnVsbCwiVGl0bGUiOiJMaXRlcmF0dXJlIFN1cnZleSIsIk5vdGUiOm51bGwsIkh5cGVybGluayI6eyIkaWQiOiIyODMiLCJBZGRyZXNzIjoiIiwiU3ViQWRkcmVzcyI6IiJ9LCJJc0NoYW5nZWQiOmZhbHNlLCJJc05ldyI6ZmFsc2V9LCJJbmRleCI6MH1dLCJNaWxlc3RvbmVzIjpbXX0seyIkaWQiOiIyODQiLCJJZCI6IjU2M2YwNjFjLTdkZjQtNGY2OC04YzE2LTNkZGU5MzJlMjk4MyIsIkluZGV4IjozLCJIZWFkZXJUZXh0IjoiSW1wbGVtZW50IEJhc2UgR2FtZSIsIlN0eWxlIjp7IiRpZCI6IjI4NSIsIkhlYWRlclN0eWxlIjp7IiRpZCI6IjI4NiIsIlRleHRTdHlsZSI6eyIkaWQiOiIyODciLCJGb250U2V0dGluZ3MiOnsiJGlkIjoiMjg4IiwiRm9udFNpemUiOjEyLCJGb250TmFtZSI6IkNhbGlicmkiLCJJc0JvbGQiOmZhbHNlLCJJc0l0YWxpYyI6ZmFsc2UsIklzVW5kZXJsaW5lZCI6ZmFsc2UsIlBhcmVudFN0eWxlIjpudWxsfSwiQXV0b1NpemUiOjAsIkZvcmVncm91bmQiOnsiJGlkIjoiMjg5IiwiQ29sb3IiOnsiJGlkIjoiMjkwIiwiQSI6MjU1LCJSIjoyMSwiRyI6MzcsIkIiOjY2fX0sIk1heFdpZHRoIjo1MS40OTMzMzMzMzMzMzMzMzk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yOTEiLCJNYXJnaW4iOnsiJHJlZiI6IjE3MyJ9LCJQYWRkaW5nIjp7IiRyZWYiOiIxNzQifSwiQmFja2dyb3VuZCI6eyIkaWQiOiIyOTIiLCJDb2xvciI6eyIkaWQiOiIyOTMiLCJBIjoxMjcsIlIiOjY4LCJHIjoxMTQsIkIiOjE5Nn19LCJJc1Zpc2libGUiOmZhbHNlLCJXaWR0aCI6MC4wLCJIZWlnaHQiOjAuMCwiQm9yZGVyU3R5bGUiOnsiJGlkIjoiMjk0IiwiTGluZUNvbG9yIjp7IiRpZCI6IjI5NSIsIiR0eXBlIjoiTkxSRS5Db21tb24uRG9tLlNvbGlkQ29sb3JCcnVzaCwgTkxSRS5Db21tb24iLCJDb2xvciI6eyIkaWQiOiIyOTYiLCJBIjoyNTUsIlIiOjIxLCJHIjozNywiQiI6NjZ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jk3IiwiTWFyZ2luIjp7IiRyZWYiOiIxODMifSwiUGFkZGluZyI6eyIkcmVmIjoiMTg0In0sIkJhY2tncm91bmQiOnsiJGlkIjoiMjk4IiwiQ29sb3IiOnsiJGlkIjoiMjk5IiwiQSI6MzgsIlIiOjY4LCJHIjoxMTQsIkIiOjE5Nn19LCJJc1Zpc2libGUiOnRydWUsIldpZHRoIjowLjAsIkhlaWdodCI6MC4wLCJCb3JkZXJTdHlsZSI6eyIkaWQiOiIzMDAiLCJMaW5lQ29sb3IiOnsiJGlkIjoiMzAxIiwiJHR5cGUiOiJOTFJFLkNvbW1vbi5Eb20uU29saWRDb2xvckJydXNoLCBOTFJFLkNvbW1vbiIsIkNvbG9yIjp7IiRpZCI6IjMwMiIsIkEiOjI1NSwiUiI6MjEsIkciOjM3LCJCIjo2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eyIkaWQiOiIzMDMiLCJfYXR0YWNoZWRNaWxlc3RvbmVzIjpbXSwiVGFza0RlZmluaXRpb24iOnsiJGlkIjoiMzA0IiwiR3JvdXBOYW1lIjpudWxsLCJTdGFydERhdGUiOiIyMDE5LTA5LTI5VDAwOjAwOjAwWiIsIkVuZERhdGUiOiIyMDE5LTEwLTMxVDIzOjU5OjAwWiIsIlBlcmNlbnRhZ2VDb21wbGV0ZSI6MTAwLjAsIlN0eWxlIjp7IiRpZCI6IjMwNSIsIlNoYXBlIjoxLCJTaGFwZVRoaWNrbmVzcyI6MCwiRHVyYXRpb25Gb3JtYXQiOjAsIkluY2x1ZGVOb25Xb3JraW5nRGF5c0luRHVyYXRpb24iOmZhbHNlLCJQZXJjZW50YWdlQ29tcGxl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yMzcsIkciOjEyNSwiQiI6NDl9fSwiTWF4V2lkdGgiOjIwMC4wLCJNYXhIZWlnaHQiOiJJbmZpbml0eSIsIlNtYXJ0Rm9yZWdyb3VuZElzQWN0aXZlIjpmYWxzZSwiSG9yaXpvbnRhbEFsaWdubWVudCI6MSwiVmVydGljYWxBbGlnbm1lbnQiOjAsIlNtYXJ0Rm9yZWdyb3VuZCI6bnVsbCwiQmFja2dyb3VuZEZpbGxUeXBlIjowLCJNYXJnaW4iOnsiJGlkIjoiMzEwIiwiVG9wIjowLCJMZWZ0IjowLCJSaWdodCI6MCwiQm90dG9tIjowfSwiUGFkZGluZyI6eyIkaWQiOiIzMTEiLCJUb3AiOjAsIkxlZnQiOjAsIlJpZ2h0IjowLCJCb3R0b20iOjB9LCJCYWNrZ3JvdW5kIjp7IiRyZWYiOiIyMDEifSwiSXNWaXNpYmxlIjp0cnVlLCJXaWR0aCI6MC4wLCJIZWlnaHQiOjAuMCwiQm9yZGVyU3R5bGUiOnsiJGlkIjoiMzEyIiwiTGluZUNvbG9yIjpudWxsLCJMaW5lV2VpZ2h0IjowLjAsIkxpbmVUeXBlIjowLCJQYXJlbnRTdHlsZSI6bnVsbH0sIlBhcmVudFN0eWxlIjpudWxsfSwiRHVyYXRpb25TdHlsZSI6eyIkaWQiOiIzMTMiLCJGb250U2V0dGluZ3MiOnsiJGlkIjoiMzE0IiwiRm9udFNpemUiOjEwLCJGb250TmFtZSI6IkNhbGlicmkiLCJJc0JvbGQiOmZhbHNlLCJJc0l0YWxpYyI6ZmFsc2UsIklzVW5kZXJsaW5lZCI6ZmFsc2UsIlBhcmVudFN0eWxlIjpudWxsfSwiQXV0b1NpemUiOjAsIkZvcmVncm91bmQiOnsiJGlkIjoiMzE1IiwiQ29sb3IiOnsiJHJlZiI6IjIwNyJ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yMTAifSwiSXNWaXNpYmxlIjp0cnVlLCJXaWR0aCI6MC4wLCJIZWlnaHQiOjAuMCwiQm9yZGVyU3R5bGUiOnsiJGlkIjoiMzE4IiwiTGluZUNvbG9yIjpudWxsLCJMaW5lV2VpZ2h0IjowLjAsIkxpbmVUeXBlIjowLCJQYXJlbnRTdHlsZSI6bnVsbH0sIlBhcmVudFN0eWxlIjpudWxsfSwiSG9yaXpvbnRhbENvbm5lY3RvclN0eWxlIjp7IiRpZCI6IjMxOSIsIkxpbmVDb2xvciI6eyIkcmVmIjoiMjEzIn0sIkxpbmVXZWlnaHQiOjEuMCwiTGluZVR5cGUiOjAsIlBhcmVudFN0eWxlIjpudWxsfSwiVmVydGljYWxDb25uZWN0b3JTdHlsZSI6eyIkaWQiOiIzMjAiLCJMaW5lQ29sb3IiOnsiJHJlZiI6IjIxN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MzIxIiwiTWFyZ2luIjp7IiRpZCI6IjMyMiIsIlRvcCI6MCwiTGVmdCI6NCwiUmlnaHQiOjQsIkJvdHRvbSI6MH0sIlBhZGRpbmciOnsiJGlkIjoiMzIzIiwiVG9wIjowLCJMZWZ0IjowLCJSaWdodCI6MCwiQm90dG9tIjowfSwiQmFja2dyb3VuZCI6eyIkaWQiOiIzMjQiLCJDb2xvciI6eyIkaWQiOiIzMjUiLCJBIjoyNTUsIlIiOjY4LCJHIjoxMTQsIkIiOjE5Nn19LCJJc1Zpc2libGUiOnRydWUsIldpZHRoIjowLjAsIkhlaWdodCI6MTAuMCwiQm9yZGVyU3R5bGUiOnsiJGlkIjoiMzI2IiwiTGluZUNvbG9yIjp7IiRyZWYiOiIyMjQ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GlkIjoiMzI5IiwiQ29sb3IiOnsiJGlkIjoiMzM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zMSIsIlRvcCI6MCwiTGVmdCI6MCwiUmlnaHQiOjAsIkJvdHRvbSI6MH0sIlBhZGRpbmciOnsiJGlkIjoiMzMyIiwiVG9wIjowLCJMZWZ0IjowLCJSaWdodCI6MCwiQm90dG9tIjowfSwiQmFja2dyb3VuZCI6eyIkcmVmIjoiMjMyIn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I0MCJ9LCJJc1Zpc2libGUiOnRydWUsIldpZHRoIjowLjAsIkhlaWdodCI6MC4wLCJCb3JkZXJTdHlsZSI6eyIkaWQiOiIzNDAiLCJMaW5lQ29sb3IiOm51bGwsIkxpbmVXZWlnaHQiOjAuMCwiTGluZVR5cGUiOjAsIlBhcmVudFN0eWxlIjpudWxsfSwiUGFyZW50U3R5bGUiOm51bGx9LCJEYXRlRm9ybWF0Ijp7IiRpZCI6IjM0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QxIn0sIklkIjoiZDg3NzhiNzktZjViNS00OTA4LTk5ZGUtY2I5MjVkYTRlYjE1IiwiSW1wb3J0SWQiOm51bGwsIlRpdGxlIjoiQnVpbGQgYmFzZSBGUFMgZmVhdHVyZXMiLCJOb3RlIjpudWxsLCJIeXBlcmxpbmsiOnsiJGlkIjoiMzQyIiwiQWRkcmVzcyI6IiIsIlN1YkFkZHJlc3MiOiIifSwiSXNDaGFuZ2VkIjpmYWxzZSwiSXNOZXciOmZhbHNlfSwiSW5kZXgiOjB9LHsiJGlkIjoiMzQzIiwiX2F0dGFjaGVkTWlsZXN0b25lcyI6W10sIlRhc2tEZWZpbml0aW9uIjp7IiRpZCI6IjM0NCIsIkdyb3VwTmFtZSI6bnVsbCwiU3RhcnREYXRlIjoiMjAxOS0xMS0wMVQwMDowMDowMFoiLCJFbmREYXRlIjoiMjAxOS0xMi0wMVQyMzo1OTowMFoiLCJQZXJjZW50YWdlQ29tcGxldGUiOjEwMC4w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MjM3LCJHIjoxMjUsIkIiOjQ5fX0sIk1heFdpZHRoIjoyMDAuMCwiTWF4SGVpZ2h0IjoiSW5maW5pdHkiLCJTbWFydEZvcmVncm91bmRJc0FjdGl2ZSI6ZmFsc2UsIkhvcml6b250YWxBbGlnbm1lbnQiOjE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jAxIn0sIklzVmlzaWJsZSI6dHJ1ZSwiV2lkdGgiOjAuMCwiSGVpZ2h0IjowLjAsIkJvcmRlclN0eWxlIjp7IiRpZCI6IjM1MiIsIkxpbmVDb2xvciI6bnVsbCwiTGluZVdlaWdodCI6MC4wLCJMaW5lVHlwZSI6MCwiUGFyZW50U3R5bGUiOm51bGx9LCJQYXJlbnRTdHlsZSI6bnVsbH0sIkR1cmF0aW9uU3R5bGUiOnsiJGlkIjoiMzUzIiwiRm9udFNldHRpbmdzIjp7IiRpZCI6IjM1NCIsIkZvbnRTaXplIjoxMCwiRm9udE5hbWUiOiJDYWxpYnJpIiwiSXNCb2xkIjpmYWxzZSwiSXNJdGFsaWMiOmZhbHNlLCJJc1VuZGVybGluZWQiOmZhbHNlLCJQYXJlbnRTdHlsZSI6bnVsbH0sIkF1dG9TaXplIjowLCJGb3JlZ3JvdW5kIjp7IiRpZCI6IjM1NSIsIkNvbG9yIjp7IiRyZWYiOiIyMDcifX0sIk1heFdpZHRoIjoyMDAuMCwiTWF4SGVpZ2h0IjoiSW5maW5pdHkiLCJTbWFydEZvcmVncm91bmRJc0FjdGl2ZSI6ZmFsc2UsIkhvcml6b250YWxBbGlnbm1lbnQiOjAsIlZlcnRpY2FsQWxpZ25tZW50IjowLCJTbWFydEZvcmVncm91bmQiOm51bGwsIkJhY2tncm91bmRGaWxsVHlwZSI6MCwiTWFyZ2luIjp7IiRpZCI6IjM1NiIsIlRvcCI6MCwiTGVmdCI6MCwiUmlnaHQiOjAsIkJvdHRvbSI6MH0sIlBhZGRpbmciOnsiJGlkIjoiMzU3IiwiVG9wIjowLCJMZWZ0IjowLCJSaWdodCI6MCwiQm90dG9tIjowfSwiQmFja2dyb3VuZCI6eyIkcmVmIjoiMjEwIn0sIklzVmlzaWJsZSI6dHJ1ZSwiV2lkdGgiOjAuMCwiSGVpZ2h0IjowLjAsIkJvcmRlclN0eWxlIjp7IiRpZCI6IjM1OCIsIkxpbmVDb2xvciI6bnVsbCwiTGluZVdlaWdodCI6MC4wLCJMaW5lVHlwZSI6MCwiUGFyZW50U3R5bGUiOm51bGx9LCJQYXJlbnRTdHlsZSI6bnVsbH0sIkhvcml6b250YWxDb25uZWN0b3JTdHlsZSI6eyIkaWQiOiIzNTkiLCJMaW5lQ29sb3IiOnsiJHJlZiI6IjIxMyJ9LCJMaW5lV2VpZ2h0IjoxLjAsIkxpbmVUeXBlIjowLCJQYXJlbnRTdHlsZSI6bnVsbH0sIlZlcnRpY2FsQ29ubmVjdG9yU3R5bGUiOnsiJGlkIjoiMzYwIiwiTGluZUNvbG9yIjp7IiRyZWYiOiIyMTY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0cnVlLCJQZXJjZW50YWdlQ29tcGxldGVTaGFwZU9wYWNpdHkiOjM1LCJTaGFwZVN0eWxlIjp7IiRpZCI6IjM2MSIsIk1hcmdpbiI6eyIkaWQiOiIzNjIiLCJUb3AiOjAsIkxlZnQiOjQsIlJpZ2h0Ijo0LCJCb3R0b20iOjB9LCJQYWRkaW5nIjp7IiRpZCI6IjM2MyIsIlRvcCI6MCwiTGVmdCI6MCwiUmlnaHQiOjAsIkJvdHRvbSI6MH0sIkJhY2tncm91bmQiOnsiJGlkIjoiMzY0IiwiQ29sb3IiOnsiJGlkIjoiMzY1IiwiQSI6MjU1LCJSIjo2OCwiRyI6MTE0LCJCIjoxOTZ9fSwiSXNWaXNpYmxlIjp0cnVlLCJXaWR0aCI6MC4wLCJIZWlnaHQiOjEwLjAsIkJvcmRlclN0eWxlIjp7IiRpZCI6IjM2NiIsIkxpbmVDb2xvciI6eyIkcmVmIjoiMjI0In0sIkxpbmVXZWlnaHQiOjAuMCwiTGluZVR5cGUiOjAsIlBhcmVudFN0eWxlIjpudWxsfSwiUGFyZW50U3R5bGUiOm51bGx9LCJUaXRsZVN0eWxlIjp7IiRpZCI6IjM2NyIsIkZvbnRTZXR0aW5ncyI6eyIkaWQiOiIzNjgiLCJGb250U2l6ZSI6MTEsIkZvbnROYW1lIjoiQ2FsaWJyaSIsIklzQm9sZCI6dHJ1ZSwiSXNJdGFsaWMiOmZhbHNlLCJJc1VuZGVybGluZWQiOmZhbHNlLCJQYXJlbnRTdHlsZSI6bnVsbH0sIkF1dG9TaXplIjowLCJGb3JlZ3JvdW5kIjp7IiRpZCI6IjM2OSIsIkNvbG9yIjp7IiRpZCI6IjM3M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zEiLCJUb3AiOjAsIkxlZnQiOjAsIlJpZ2h0IjowLCJCb3R0b20iOjB9LCJQYWRkaW5nIjp7IiRpZCI6IjM3MiIsIlRvcCI6MCwiTGVmdCI6MCwiUmlnaHQiOjAsIkJvdHRvbSI6MH0sIkJhY2tncm91bmQiOnsiJHJlZiI6IjIzMi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c4IiwiVG9wIjowLCJMZWZ0IjowLCJSaWdodCI6MCwiQm90dG9tIjowfSwiUGFkZGluZyI6eyIkaWQiOiIzNzkiLCJUb3AiOjAsIkxlZnQiOjAsIlJpZ2h0IjowLCJCb3R0b20iOjB9LCJCYWNrZ3JvdW5kIjp7IiRyZWYiOiIyNDAifSwiSXNWaXNpYmxlIjp0cnVlLCJXaWR0aCI6MC4wLCJIZWlnaHQiOjAuMCwiQm9yZGVyU3R5bGUiOnsiJGlkIjoiMzgwIiwiTGluZUNvbG9yIjpudWxsLCJMaW5lV2VpZ2h0IjowLjAsIkxpbmVUeXBlIjowLCJQYXJlbnRTdHlsZSI6bnVsbH0sIlBhcmVudFN0eWxlIjpudWxsfSwiRGF0ZUZvcm1hdCI6eyIkaWQiOiIz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SJ9LCJJZCI6IjNjNjk1ZmM2LTc1OGUtNGIyNC1hZDdjLTBiY2VmNDBiODU5MyIsIkltcG9ydElkIjpudWxsLCJUaXRsZSI6IlByb3RvdHlwZSBsZXZlbCBnZW5lcmF0aW9uIiwiTm90ZSI6bnVsbCwiSHlwZXJsaW5rIjp7IiRpZCI6IjM4MiIsIkFkZHJlc3MiOiIiLCJTdWJBZGRyZXNzIjoiIn0sIklzQ2hhbmdlZCI6ZmFsc2UsIklzTmV3IjpmYWxzZX0sIkluZGV4IjowfSx7IiRpZCI6IjM4MyIsIl9hdHRhY2hlZE1pbGVzdG9uZXMiOltdLCJUYXNrRGVmaW5pdGlvbiI6eyIkaWQiOiIzODQiLCJHcm91cE5hbWUiOm51bGwsIlN0YXJ0RGF0ZSI6IjIwMTktMTEtMDFUMDA6MDA6MDBaIiwiRW5kRGF0ZSI6IjIwMTktMTItMDFUMjM6NTk6MDBaIiwiUGVyY2VudGFnZUNvbXBsZXRlIjoxMDAuMCwiU3R5bGUiOnsiJGlkIjoiMzg1IiwiU2hhcGUiOjEsIlNoYXBlVGhpY2tuZXNzIjowLCJEdXJhdGlvbkZvcm1hdCI6MCwiSW5jbHVkZU5vbldvcmtpbmdEYXlzSW5EdXJhdGlvbiI6ZmFsc2UsIlBlcmNlbnRhZ2VDb21wbGV0ZVN0eWxlIjp7IiRpZCI6IjM4NiIsIkZvbnRTZXR0aW5ncyI6eyIkaWQiOiIzODciLCJGb250U2l6ZSI6MTAsIkZvbnROYW1lIjoiQ2FsaWJyaSIsIklzQm9sZCI6ZmFsc2UsIklzSXRhbGljIjpmYWxzZSwiSXNVbmRlcmxpbmVkIjpmYWxzZSwiUGFyZW50U3R5bGUiOm51bGx9LCJBdXRvU2l6ZSI6MCwiRm9yZWdyb3VuZCI6eyIkaWQiOiIzODgiLCJDb2xvciI6eyIkaWQiOiIzODk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zOTAiLCJUb3AiOjAsIkxlZnQiOjAsIlJpZ2h0IjowLCJCb3R0b20iOjB9LCJQYWRkaW5nIjp7IiRpZCI6IjM5MSIsIlRvcCI6MCwiTGVmdCI6MCwiUmlnaHQiOjAsIkJvdHRvbSI6MH0sIkJhY2tncm91bmQiOnsiJHJlZiI6IjIwMSJ9LCJJc1Zpc2libGUiOnRydWUsIldpZHRoIjowLjAsIkhlaWdodCI6MC4wLCJCb3JkZXJTdHlsZSI6eyIkaWQiOiIzOTIiLCJMaW5lQ29sb3IiOm51bGwsIkxpbmVXZWlnaHQiOjAuMCwiTGluZVR5cGUiOjAsIlBhcmVudFN0eWxlIjpudWxsfSwiUGFyZW50U3R5bGUiOm51bGx9LCJEdXJhdGlvblN0eWxlIjp7IiRpZCI6IjM5MyIsIkZvbnRTZXR0aW5ncyI6eyIkaWQiOiIzOTQiLCJGb250U2l6ZSI6MTAsIkZvbnROYW1lIjoiQ2FsaWJyaSIsIklzQm9sZCI6ZmFsc2UsIklzSXRhbGljIjpmYWxzZSwiSXNVbmRlcmxpbmVkIjpmYWxzZSwiUGFyZW50U3R5bGUiOm51bGx9LCJBdXRvU2l6ZSI6MCwiRm9yZWdyb3VuZCI6eyIkaWQiOiIzOTUiLCJDb2xvciI6eyIkcmVmIjoiMjA3In19LCJNYXhXaWR0aCI6MjAwLjAsIk1heEhlaWdodCI6IkluZmluaXR5IiwiU21hcnRGb3JlZ3JvdW5kSXNBY3RpdmUiOmZhbHNlLCJIb3Jpem9udGFsQWxpZ25tZW50IjowLCJWZXJ0aWNhbEFsaWdubWVudCI6MCwiU21hcnRGb3JlZ3JvdW5kIjpudWxsLCJCYWNrZ3JvdW5kRmlsbFR5cGUiOjAsIk1hcmdpbiI6eyIkaWQiOiIzOTYiLCJUb3AiOjAsIkxlZnQiOjAsIlJpZ2h0IjowLCJCb3R0b20iOjB9LCJQYWRkaW5nIjp7IiRpZCI6IjM5NyIsIlRvcCI6MCwiTGVmdCI6MCwiUmlnaHQiOjAsIkJvdHRvbSI6MH0sIkJhY2tncm91bmQiOnsiJHJlZiI6IjIxMCJ9LCJJc1Zpc2libGUiOnRydWUsIldpZHRoIjowLjAsIkhlaWdodCI6MC4wLCJCb3JkZXJTdHlsZSI6eyIkaWQiOiIzOTgiLCJMaW5lQ29sb3IiOm51bGwsIkxpbmVXZWlnaHQiOjAuMCwiTGluZVR5cGUiOjAsIlBhcmVudFN0eWxlIjpudWxsfSwiUGFyZW50U3R5bGUiOm51bGx9LCJIb3Jpem9udGFsQ29ubmVjdG9yU3R5bGUiOnsiJGlkIjoiMzk5IiwiTGluZUNvbG9yIjp7IiRyZWYiOiIyMTMifSwiTGluZVdlaWdodCI6MS4wLCJMaW5lVHlwZSI6MCwiUGFyZW50U3R5bGUiOm51bGx9LCJWZXJ0aWNhbENvbm5lY3RvclN0eWxlIjp7IiRpZCI6IjQwMCIsIkxpbmVDb2xvciI6eyIkcmVmIjoiMjE2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UsIklzQmVsb3dUaW1lYmFuZCI6dHJ1ZSwiUGVyY2VudGFnZUNvbXBsZXRlU2hhcGVPcGFjaXR5IjozNSwiU2hhcGVTdHlsZSI6eyIkaWQiOiI0MDEiLCJNYXJnaW4iOnsiJGlkIjoiNDAyIiwiVG9wIjowLCJMZWZ0Ijo0LCJSaWdodCI6NCwiQm90dG9tIjowfSwiUGFkZGluZyI6eyIkaWQiOiI0MDMiLCJUb3AiOjAsIkxlZnQiOjAsIlJpZ2h0IjowLCJCb3R0b20iOjB9LCJCYWNrZ3JvdW5kIjp7IiRpZCI6IjQwNCIsIkNvbG9yIjp7IiRpZCI6IjQwNSIsIkEiOjI1NSwiUiI6NjgsIkciOjExNCwiQiI6MTk2fX0sIklzVmlzaWJsZSI6dHJ1ZSwiV2lkdGgiOjAuMCwiSGVpZ2h0IjoxMC4wLCJCb3JkZXJTdHlsZSI6eyIkaWQiOiI0MDYiLCJMaW5lQ29sb3IiOnsiJHJlZiI6IjIyNCJ9LCJMaW5lV2VpZ2h0IjowLjAsIkxpbmVUeXBlIjowLCJQYXJlbnRTdHlsZSI6bnVsbH0sIlBhcmVudFN0eWxlIjpudWxsfSwiVGl0bGVTdHlsZSI6eyIkaWQiOiI0MDciLCJGb250U2V0dGluZ3MiOnsiJGlkIjoiNDA4IiwiRm9udFNpemUiOjExLCJGb250TmFtZSI6IkNhbGlicmkiLCJJc0JvbGQiOnRydWUsIklzSXRhbGljIjpmYWxzZSwiSXNVbmRlcmxpbmVkIjpmYWxzZSwiUGFyZW50U3R5bGUiOm51bGx9LCJBdXRvU2l6ZSI6MCwiRm9yZWdyb3VuZCI6eyIkaWQiOiI0MDkiLCJDb2xvciI6eyIkaWQiOiI0MT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ExIiwiVG9wIjowLCJMZWZ0IjowLCJSaWdodCI6MCwiQm90dG9tIjowfSwiUGFkZGluZyI6eyIkaWQiOiI0MTIiLCJUb3AiOjAsIkxlZnQiOjAsIlJpZ2h0IjowLCJCb3R0b20iOjB9LCJCYWNrZ3JvdW5kIjp7IiRyZWYiOiIyMzIifSwiSXNWaXNpYmxlIjp0cnVlLCJXaWR0aCI6MC4wLCJIZWlnaHQiOjAuMCwiQm9yZGVyU3R5bGUiOnsiJGlkIjoiNDEzIiwiTGluZUNvbG9yIjpudWxsLCJMaW5lV2VpZ2h0IjowLjAsIkxpbmVUeXBlIjowLCJQYXJlbnRTdHlsZSI6bnVsbH0sIlBhcmVudFN0eWxlIjpudWxsfSwiRGF0ZVN0eWxlIjp7IiRpZCI6IjQxNCIsIkZvbnRTZXR0aW5ncyI6eyIkaWQiOiI0MTUiLCJGb250U2l6ZSI6MTAsIkZvbnROYW1lIjoiQ2FsaWJyaSIsIklzQm9sZCI6ZmFsc2UsIklzSXRhbGljIjpmYWxzZSwiSXNVbmRlcmxpbmVkIjpmYWxzZSwiUGFyZW50U3R5bGUiOm51bGx9LCJBdXRvU2l6ZSI6MCwiRm9yZWdyb3VuZCI6eyIkaWQiOiI0MTYiLCJDb2xvciI6eyIkaWQiOiI0M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xOCIsIlRvcCI6MCwiTGVmdCI6MCwiUmlnaHQiOjAsIkJvdHRvbSI6MH0sIlBhZGRpbmciOnsiJGlkIjoiNDE5IiwiVG9wIjowLCJMZWZ0IjowLCJSaWdodCI6MCwiQm90dG9tIjowfSwiQmFja2dyb3VuZCI6eyIkcmVmIjoiMjQwIn0sIklzVmlzaWJsZSI6dHJ1ZSwiV2lkdGgiOjAuMCwiSGVpZ2h0IjowLjAsIkJvcmRlclN0eWxlIjp7IiRpZCI6IjQyMCIsIkxpbmVDb2xvciI6bnVsbCwiTGluZVdlaWdodCI6MC4wLCJMaW5lVHlwZSI6MCwiUGFyZW50U3R5bGUiOm51bGx9LCJQYXJlbnRTdHlsZSI6bnVsbH0sIkRhdGVGb3JtYXQiOnsiJGlkIjoiND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jEifSwiSWQiOiIxMGU5MDlhOC05NmQxLTQ2MTgtYjUzOC02MzYyNWQ2OWFiNmYiLCJJbXBvcnRJZCI6bnVsbCwiVGl0bGUiOiJQcm90b3R5cGUgcm9vbSBkZWNvcmF0aW9uIiwiTm90ZSI6bnVsbCwiSHlwZXJsaW5rIjp7IiRpZCI6IjQyMiIsIkFkZHJlc3MiOiIiLCJTdWJBZGRyZXNzIjoiIn0sIklzQ2hhbmdlZCI6ZmFsc2UsIklzTmV3IjpmYWxzZX0sIkluZGV4IjowfV0sIk1pbGVzdG9uZXMiOltdfSx7IiRpZCI6IjQyMyIsIklkIjoiYzk0ZTIzMTktM2FhYi00MDI4LTgzNzEtZjVhYmYyNTFjZTM2IiwiSW5kZXgiOjcsIkhlYWRlclRleHQiOiJMZXZlbCBHZW5lcmF0aW9uIiwiU3R5bGUiOnsiJGlkIjoiNDI0IiwiSGVhZGVyU3R5bGUiOnsiJGlkIjoiNDI1IiwiVGV4dFN0eWxlIjp7IiRpZCI6IjQyNiIsIkZvbnRTZXR0aW5ncyI6eyIkaWQiOiI0MjciLCJGb250U2l6ZSI6MTIsIkZvbnROYW1lIjoiQ2FsaWJyaSIsIklzQm9sZCI6ZmFsc2UsIklzSXRhbGljIjpmYWxzZSwiSXNVbmRlcmxpbmVkIjpmYWxzZSwiUGFyZW50U3R5bGUiOm51bGx9LCJBdXRvU2l6ZSI6MCwiRm9yZWdyb3VuZCI6eyIkaWQiOiI0MjgiLCJDb2xvciI6eyIkaWQiOiI0MjkiLCJBIjoyNTUsIlIiOjg4LCJHIjozOSwiQiI6N319LCJNYXhXaWR0aCI6NTEuNDkzMzMzMzMzMzMzMzM5LCJNYXhIZWlnaHQiOjAuMCwiU21hcnRGb3JlZ3JvdW5kSXNBY3RpdmUiOmZhbHNlLCJIb3Jpem9udGFsQWxpZ25tZW50IjowLCJWZXJ0aWNhbEFsaWdubWVudCI6MCwiU21hcnRGb3JlZ3JvdW5kIjpudWxsLCJCYWNrZ3JvdW5kRmlsbFR5cGUiOjAsIk1hcmdpbiI6eyIkaWQiOiI0MzAiLCJUb3AiOjAsIkxlZnQiOjAsIlJpZ2h0IjowLCJCb3R0b20iOjB9LCJQYWRkaW5nIjp7IiRpZCI6IjQzMSIsIlRvcCI6MCwiTGVmdCI6MCwiUmlnaHQiOjAsIkJvdHRvbSI6MH0sIkJhY2tncm91bmQiOm51bGwsIklzVmlzaWJsZSI6ZmFsc2UsIldpZHRoIjowLjAsIkhlaWdodCI6MC4wLCJCb3JkZXJTdHlsZSI6bnVsbCwiUGFyZW50U3R5bGUiOm51bGx9LCJSZWN0YW5nbGVTdHlsZSI6eyIkaWQiOiI0MzIiLCJNYXJnaW4iOnsiJGlkIjoiNDMzIiwiVG9wIjowLCJMZWZ0IjowLCJSaWdodCI6MCwiQm90dG9tIjowfSwiUGFkZGluZyI6eyIkaWQiOiI0MzQiLCJUb3AiOjAsIkxlZnQiOjAsIlJpZ2h0IjowLCJCb3R0b20iOjB9LCJCYWNrZ3JvdW5kIjp7IiRpZCI6IjQzNSIsIkNvbG9yIjp7IiRpZCI6IjQzNiIsIkEiOjEyNywiUiI6MjM3LCJHIjoxMjUsIkIiOjQ5fX0sIklzVmlzaWJsZSI6ZmFsc2UsIldpZHRoIjowLjAsIkhlaWdodCI6MC4wLCJCb3JkZXJTdHlsZSI6eyIkaWQiOiI0MzciLCJMaW5lQ29sb3IiOnsiJGlkIjoiNDM4IiwiJHR5cGUiOiJOTFJFLkNvbW1vbi5Eb20uU29saWRDb2xvckJydXNoLCBOTFJFLkNvbW1vbiIsIkNvbG9yIjp7IiRpZCI6IjQzOSIsIkEiOjI1NSwiUiI6ODgsIkciOjM5LCJCIjo3fX0sIkxpbmVXZWlnaHQiOjAuMCwiTGluZVR5cGUiOjAsIlBhcmVudFN0eWxlIjpudWxsfSwiUGFyZW50U3R5bGUiOm51bGx9LCJNYXJnaW4iOnsiJGlkIjoiNDQwIiwiVG9wIjowLCJMZWZ0IjowLCJSaWdodCI6MCwiQm90dG9tIjowfSwiUGFkZGluZyI6eyIkaWQiOiI0NDEiLCJUb3AiOjAsIkxlZnQiOjAsIlJpZ2h0IjowLCJCb3R0b20iOjB9LCJCYWNrZ3JvdW5kIjpudWxsLCJJc1Zpc2libGUiOnRydWUsIldpZHRoIjowLjAsIkhlaWdodCI6MC4wLCJCb3JkZXJTdHlsZSI6bnVsbCwiUGFyZW50U3R5bGUiOm51bGx9LCJCYWNrZ3JvdW5kU3R5bGUiOnsiJGlkIjoiNDQyIiwiTWFyZ2luIjp7IiRpZCI6IjQ0MyIsIlRvcCI6MCwiTGVmdCI6MCwiUmlnaHQiOjAsIkJvdHRvbSI6MH0sIlBhZGRpbmciOnsiJGlkIjoiNDQ0IiwiVG9wIjowLCJMZWZ0IjowLCJSaWdodCI6MCwiQm90dG9tIjowfSwiQmFja2dyb3VuZCI6eyIkaWQiOiI0NDUiLCJDb2xvciI6eyIkaWQiOiI0NDYiLCJBIjozOCwiUiI6MjM3LCJHIjoxMjUsIkIiOjQ5fX0sIklzVmlzaWJsZSI6dHJ1ZSwiV2lkdGgiOjAuMCwiSGVpZ2h0IjowLjAsIkJvcmRlclN0eWxlIjp7IiRpZCI6IjQ0NyIsIkxpbmVDb2xvciI6eyIkaWQiOiI0NDgiLCIkdHlwZSI6Ik5MUkUuQ29tbW9uLkRvbS5Tb2xpZENvbG9yQnJ1c2gsIE5MUkUuQ29tbW9uIiwiQ29sb3IiOnsiJGlkIjoiNDQ5IiwiQSI6MjU1LCJSIjo4OCwiRyI6MzksIkIiOjd9fSwiTGluZVdlaWdodCI6MC4wLCJMaW5lVHlwZSI6MCwiUGFyZW50U3R5bGUiOm51bGx9LCJQYXJlbnRTdHlsZSI6bnVsbH0sIklzQWJvdmVUaW1lYmFuZCI6ZmFsc2UsIk1hcmdpbiI6eyIkaWQiOiI0NTAiLCJUb3AiOjAsIkxlZnQiOjAsIlJpZ2h0IjowLCJCb3R0b20iOjB9LCJQYWRkaW5nIjp7IiRpZCI6IjQ1MSIsIlRvcCI6MCwiTGVmdCI6MCwiUmlnaHQiOjAsIkJvdHRvbSI6MH0sIklzVmlzaWJsZSI6dHJ1ZSwiV2lkdGgiOjAuMCwiSGVpZ2h0IjowLjAsIkJvcmRlclN0eWxlIjpudWxsLCJQYXJlbnRTdHlsZSI6bnVsbH0sIlRhc2tzIjpbeyIkaWQiOiI0NTIiLCJfYXR0YWNoZWRNaWxlc3RvbmVzIjpbXSwiVGFza0RlZmluaXRpb24iOnsiJGlkIjoiNDUzIiwiR3JvdXBOYW1lIjpudWxsLCJTdGFydERhdGUiOiIyMDE5LTEyLTAzVDAwOjAwOjAwWiIsIkVuZERhdGUiOiIyMDIwLTAzLTMxVDIzOjU5OjAwWiIsIlBlcmNlbnRhZ2VDb21wbGV0ZSI6bnVsbCwiU3R5bGUiOnsiJGlkIjoiNDU0IiwiU2hhcGUiOjEsIlNoYXBlVGhpY2tuZXNzIjoxLCJEdXJhdGlvbkZvcm1hdCI6MCwiSW5jbHVkZU5vbldvcmtpbmdEYXlzSW5EdXJhdGlvbiI6ZmFsc2UsIlBlcmNlbnRhZ2VDb21wbGV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Q1OSIsIlRvcCI6MCwiTGVmdCI6MCwiUmlnaHQiOjAsIkJvdHRvbSI6MH0sIlBhZGRpbmciOnsiJGlkIjoiNDYwIiwiVG9wIjowLCJMZWZ0IjowLCJSaWdodCI6MCwiQm90dG9tIjowfSwiQmFja2dyb3VuZCI6eyIkaWQiOiI0NjEiLCJDb2xvciI6eyIkaWQiOiI0NjIiLCJBIjo4OSwiUiI6MCwiRyI6MCwiQiI6MH19LCJJc1Zpc2libGUiOnRydWUsIldpZHRoIjowLjAsIkhlaWdodCI6MC4wLCJCb3JkZXJTdHlsZSI6eyIkaWQiOiI0NjMiLCJMaW5lQ29sb3IiOm51bGwsIkxpbmVXZWlnaHQiOjAuMCwiTGluZVR5cGUiOjAsIlBhcmVudFN0eWxlIjpudWxsfSwiUGFyZW50U3R5bGUiOm51bGx9LCJEdXJhdGlvblN0eWxlIjp7IiRpZCI6IjQ2NCIsIkZvbnRTZXR0aW5ncyI6eyIkaWQiOiI0NjUiLCJGb250U2l6ZSI6MTAsIkZvbnROYW1lIjoiQ2FsaWJyaSIsIklzQm9sZCI6ZmFsc2UsIklzSXRhbGljIjpmYWxzZSwiSXNVbmRlcmxpbmVkIjpmYWxzZSwiUGFyZW50U3R5bGUiOm51bGx9LCJBdXRvU2l6ZSI6MCwiRm9yZWdyb3VuZCI6eyIkaWQiOiI0NjYiLCJDb2xvciI6eyIkaWQiOiI0Nj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NjgiLCJUb3AiOjAsIkxlZnQiOjAsIlJpZ2h0IjowLCJCb3R0b20iOjB9LCJQYWRkaW5nIjp7IiRpZCI6IjQ2OSIsIlRvcCI6MCwiTGVmdCI6MCwiUmlnaHQiOjAsIkJvdHRvbSI6MH0sIkJhY2tncm91bmQiOnsiJGlkIjoiNDcwIiwiQ29sb3IiOnsiJHJlZiI6IjQ2MiJ9fSwiSXNWaXNpYmxlIjp0cnVlLCJXaWR0aCI6MC4wLCJIZWlnaHQiOjAuMCwiQm9yZGVyU3R5bGUiOnsiJGlkIjoiNDcxIiwiTGluZUNvbG9yIjpudWxsLCJMaW5lV2VpZ2h0IjowLjAsIkxpbmVUeXBlIjowLCJQYXJlbnRTdHlsZSI6bnVsbH0sIlBhcmVudFN0eWxlIjpudWxsfSwiSG9yaXpvbnRhbENvbm5lY3RvclN0eWxlIjp7IiRpZCI6IjQ3MiIsIkxpbmVDb2xvciI6eyIkaWQiOiI0NzMiLCIkdHlwZSI6Ik5MUkUuQ29tbW9uLkRvbS5Tb2xpZENvbG9yQnJ1c2gsIE5MUkUuQ29tbW9uIiwiQ29sb3IiOnsiJGlkIjoiNDc0IiwiQSI6MjU1LCJSIjoyMDQsIkciOjIwNCwiQiI6MjA0fX0sIkxpbmVXZWlnaHQiOjEuMCwiTGluZVR5cGUiOjAsIlBhcmVudFN0eWxlIjpudWxsfSwiVmVydGljYWxDb25uZWN0b3JTdHlsZSI6eyIkaWQiOiI0NzUiLCJMaW5lQ29sb3IiOnsiJGlkIjoiNDc2IiwiJHR5cGUiOiJOTFJFLkNvbW1vbi5Eb20uU29saWRDb2xvckJydXNoLCBOTFJFLkNvbW1vbiIsIkNvbG9yIjp7IiRpZCI6IjQ3NyIsIkEiOjI1NSwiUiI6MjA0LCJHIjoyMDQsIkIiOjIwNH19LCJMaW5lV2VpZ2h0IjowLjAsIkxpbmVUeXBlIjowLCJQYXJlbnRTdHlsZSI6bnVsbH0sIk1hcmdpbiI6bnVsbCwiU3RhcnREYXRlUG9zaXRpb24iOjIsIkVuZERhdGVQb3NpdGlvbiI6MiwiRGF0ZUlzVmlzaWJsZSI6dHJ1ZSwiVGl0bGVQb3NpdGlvbiI6MywiRHVyYXRpb25Qb3NpdGlvbiI6NiwiUGVyY2VudGFnZUNvbXBsZXRlZFBvc2l0aW9uIjo2LCJTcGFjaW5nIjo1LCJJc0JlbG93VGltZWJhbmQiOnRydWUsIlBlcmNlbnRhZ2VDb21wbGV0ZVNoYXBlT3BhY2l0eSI6MzUsIlNoYXBlU3R5bGUiOnsiJGlkIjoiNDc4IiwiTWFyZ2luIjp7IiRpZCI6IjQ3OSIsIlRvcCI6MCwiTGVmdCI6NCwiUmlnaHQiOjQsIkJvdHRvbSI6MH0sIlBhZGRpbmciOnsiJGlkIjoiNDgwIiwiVG9wIjowLCJMZWZ0IjowLCJSaWdodCI6MCwiQm90dG9tIjowfSwiQmFja2dyb3VuZCI6eyIkaWQiOiI0ODEiLCJDb2xvciI6eyIkaWQiOiI0ODIiLCJBIjoyNTUsIlIiOjY4LCJHIjoxMTQsIkIiOjE5Nn19LCJJc1Zpc2libGUiOnRydWUsIldpZHRoIjowLjAsIkhlaWdodCI6MTYuMCwiQm9yZGVyU3R5bGUiOnsiJGlkIjoiNDgzIiwiTGluZUNvbG9yIjp7IiRpZCI6IjQ4NCIsIiR0eXBlIjoiTkxSRS5Db21tb24uRG9tLlNvbGlkQ29sb3JCcnVzaCwgTkxSRS5Db21tb24iLCJDb2xvciI6eyIkaWQiOiI0ODUiLCJBIjoyNTUsIlIiOjI1NSwiRyI6MCwiQiI6MH19LCJMaW5lV2VpZ2h0IjowLjAsIkxpbmVUeXBlIjowLCJQYXJlbnRTdHlsZSI6bnVsbH0sIlBhcmVudFN0eWxlIjpudWxsfSwiVGl0bGVTdHlsZSI6eyIkaWQiOiI0ODYiLCJGb250U2V0dGluZ3MiOnsiJGlkIjoiNDg3IiwiRm9udFNpemUiOjExLCJGb250TmFtZSI6IkNhbGlicmkiLCJJc0JvbGQiOnRydWUsIklzSXRhbGljIjpmYWxzZSwiSXNVbmRlcmxpbmVkIjpmYWxzZSwiUGFyZW50U3R5bGUiOm51bGx9LCJBdXRvU2l6ZSI6MCwiRm9yZWdyb3VuZCI6eyIkaWQiOiI0ODgiLCJDb2xvciI6eyIkaWQiOiI0ODkiLCJBIjoyNTUsIlIiOjAsIkciOjAsIkIiOjB9fSwiTWF4V2lkdGgiOjY2MC4wLCJNYXhIZWlnaHQiOiJJbmZpbml0eSIsIlNtYXJ0Rm9yZWdyb3VuZElzQWN0aXZlIjpmYWxzZSwiSG9yaXpvbnRhbEFsaWdubWVudCI6MiwiVmVydGljYWxBbGlnbm1lbnQiOjAsIlNtYXJ0Rm9yZWdyb3VuZCI6bnVsbCwiQmFja2dyb3VuZEZpbGxUeXBlIjowLCJNYXJnaW4iOnsiJGlkIjoiNDkwIiwiVG9wIjowLCJMZWZ0IjowLCJSaWdodCI6MCwiQm90dG9tIjowfSwiUGFkZGluZyI6eyIkaWQiOiI0OTEiLCJUb3AiOjAsIkxlZnQiOjAsIlJpZ2h0IjowLCJCb3R0b20iOjB9LCJCYWNrZ3JvdW5kIjp7IiRpZCI6IjQ5MiIsIkNvbG9yIjp7IiRyZWYiOiI0NjIifX0sIklzVmlzaWJsZSI6dHJ1ZSwiV2lkdGgiOjAuMCwiSGVpZ2h0IjowLjAsIkJvcmRlclN0eWxlIjp7IiRpZCI6IjQ5MyIsIkxpbmVDb2xvciI6bnVsbCwiTGluZVdlaWdodCI6MC4wLCJMaW5lVHlwZSI6MCwiUGFyZW50U3R5bGUiOm51bGx9LCJQYXJlbnRTdHlsZSI6bnVsbH0sIkRhdGVTdHlsZSI6eyIkaWQiOiI0OTQiLCJGb250U2V0dGluZ3MiOnsiJGlkIjoiNDk1IiwiRm9udFNpemUiOjEwLCJGb250TmFtZSI6IkNhbGlicmkiLCJJc0JvbGQiOmZhbHNlLCJJc0l0YWxpYyI6ZmFsc2UsIklzVW5kZXJsaW5lZCI6ZmFsc2UsIlBhcmVudFN0eWxlIjpudWxsfSwiQXV0b1NpemUiOjAsIkZvcmVncm91bmQiOnsiJGlkIjoiNDk2IiwiQ29sb3IiOnsiJGlkIjoiNDk3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Q5OCIsIlRvcCI6MCwiTGVmdCI6MCwiUmlnaHQiOjAsIkJvdHRvbSI6MH0sIlBhZGRpbmciOnsiJGlkIjoiNDk5IiwiVG9wIjowLCJMZWZ0IjowLCJSaWdodCI6MCwiQm90dG9tIjowfSwiQmFja2dyb3VuZCI6eyIkaWQiOiI1MDAiLCJDb2xvciI6eyIkcmVmIjoiNDYyIn19LCJJc1Zpc2libGUiOnRydWUsIldpZHRoIjowLjAsIkhlaWdodCI6MC4wLCJCb3JkZXJTdHlsZSI6eyIkaWQiOiI1MDEiLCJMaW5lQ29sb3IiOm51bGwsIkxpbmVXZWlnaHQiOjAuMCwiTGluZVR5cGUiOjAsIlBhcmVudFN0eWxlIjpudWxsfSwiUGFyZW50U3R5bGUiOm51bGx9LCJEYXRlRm9ybWF0Ijp7IiRpZCI6IjU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4LCJTbWFydER1cmF0aW9uQWN0aXZhdGVkIjpmYWxzZSwiRGF0ZUZvcm1hdCI6eyIkcmVmIjoiNTAyIn0sIklkIjoiODY0NzlkZjgtYmM1My00ZmE4LWE4MzMtZjVhMDYyMDFiNmQwIiwiSW1wb3J0SWQiOm51bGwsIlRpdGxlIjoiTGV2ZWwgZ2VuZXJhdG9yIiwiTm90ZSI6bnVsbCwiSHlwZXJsaW5rIjp7IiRpZCI6IjUwMyIsIkFkZHJlc3MiOiIiLCJTdWJBZGRyZXNzIjoiIn0sIklzQ2hhbmdlZCI6ZmFsc2UsIklzTmV3IjpmYWxzZX0sIkluZGV4IjowfSx7IiRpZCI6IjUwNCIsIl9hdHRhY2hlZE1pbGVzdG9uZXMiOltdLCJUYXNrRGVmaW5pdGlvbiI6eyIkaWQiOiI1MDUiLCJHcm91cE5hbWUiOm51bGwsIlN0YXJ0RGF0ZSI6IjIwMTktMTItMDNUMDA6MDA6MDBaIiwiRW5kRGF0ZSI6IjIwMjAtMDMtMzFUMjM6NTk6MDBaIiwiUGVyY2VudGFnZUNvbXBsZXRlIjpudWxsLCJTdHlsZSI6eyIkaWQiOiI1MDYiLCJTaGFwZSI6MSwiU2hhcGVUaGlja25lc3MiOjEsIkR1cmF0aW9uRm9ybWF0IjowLCJJbmNsdWRlTm9uV29ya2luZ0RheXNJbkR1cmF0aW9uIjpmYWxzZSwiUGVyY2VudGFnZUNvbXBsZXRlU3R5bGUiOnsiJGlkIjoiNTA3IiwiRm9udFNldHRpbmdzIjp7IiRpZCI6IjUwOCIsIkZvbnRTaXplIjoxMCwiRm9udE5hbWUiOiJDYWxpYnJpIiwiSXNCb2xkIjpmYWxzZSwiSXNJdGFsaWMiOmZhbHNlLCJJc1VuZGVybGluZWQiOmZhbHNlLCJQYXJlbnRTdHlsZSI6bnVsbH0sIkF1dG9TaXplIjowLCJGb3JlZ3JvdW5kIjp7IiRpZCI6IjUwOSIsIkNvbG9yIjp7IiRpZCI6IjUxMCIsIkEiOjI1NSwiUiI6MTkyLCJHIjo4MCwiQiI6Nzd9fSwiTWF4V2lkdGgiOjIwMC4wLCJNYXhIZWlnaHQiOiJJbmZpbml0eSIsIlNtYXJ0Rm9yZWdyb3VuZElzQWN0aXZlIjpmYWxzZSwiSG9yaXpvbnRhbEFsaWdubWVudCI6MSwiVmVydGljYWxBbGlnbm1lbnQiOjAsIlNtYXJ0Rm9yZWdyb3VuZCI6bnVsbCwiQmFja2dyb3VuZEZpbGxUeXBlIjowLCJNYXJnaW4iOnsiJHJlZiI6IjQ1OSJ9LCJQYWRkaW5nIjp7IiRyZWYiOiI0NjAifSwiQmFja2dyb3VuZCI6eyIkcmVmIjoiNDYxIn0sIklzVmlzaWJsZSI6dHJ1ZSwiV2lkdGgiOjAuMCwiSGVpZ2h0IjowLjAsIkJvcmRlclN0eWxlIjp7IiRpZCI6IjUxMSIsIkxpbmVDb2xvciI6bnVsbCwiTGluZVdlaWdodCI6MC4wLCJMaW5lVHlwZSI6MCwiUGFyZW50U3R5bGUiOm51bGx9LCJQYXJlbnRTdHlsZSI6bnVsbH0sIkR1cmF0aW9uU3R5bGUiOnsiJGlkIjoiNTEyIiwiRm9udFNldHRpbmdzIjp7IiRpZCI6IjUxMyIsIkZvbnRTaXplIjoxMCwiRm9udE5hbWUiOiJDYWxpYnJpIiwiSXNCb2xkIjpmYWxzZSwiSXNJdGFsaWMiOmZhbHNlLCJJc1VuZGVybGluZWQiOmZhbHNlLCJQYXJlbnRTdHlsZSI6bnVsbH0sIkF1dG9TaXplIjowLCJGb3JlZ3JvdW5kIjp7IiRyZWYiOiI0NjYifSwiTWF4V2lkdGgiOjIwMC4wLCJNYXhIZWlnaHQiOiJJbmZpbml0eSIsIlNtYXJ0Rm9yZWdyb3VuZElzQWN0aXZlIjpmYWxzZSwiSG9yaXpvbnRhbEFsaWdubWVudCI6MCwiVmVydGljYWxBbGlnbm1lbnQiOjAsIlNtYXJ0Rm9yZWdyb3VuZCI6bnVsbCwiQmFja2dyb3VuZEZpbGxUeXBlIjowLCJNYXJnaW4iOnsiJHJlZiI6IjQ2OCJ9LCJQYWRkaW5nIjp7IiRyZWYiOiI0NjkifSwiQmFja2dyb3VuZCI6eyIkcmVmIjoiNDcwIn0sIklzVmlzaWJsZSI6dHJ1ZSwiV2lkdGgiOjAuMCwiSGVpZ2h0IjowLjAsIkJvcmRlclN0eWxlIjp7IiRpZCI6IjUxNCIsIkxpbmVDb2xvciI6bnVsbCwiTGluZVdlaWdodCI6MC4wLCJMaW5lVHlwZSI6MCwiUGFyZW50U3R5bGUiOm51bGx9LCJQYXJlbnRTdHlsZSI6bnVsbH0sIkhvcml6b250YWxDb25uZWN0b3JTdHlsZSI6eyIkaWQiOiI1MTUiLCJMaW5lQ29sb3IiOnsiJHJlZiI6IjQ3MyJ9LCJMaW5lV2VpZ2h0IjoxLjAsIkxpbmVUeXBlIjowLCJQYXJlbnRTdHlsZSI6bnVsbH0sIlZlcnRpY2FsQ29ubmVjdG9yU3R5bGUiOnsiJGlkIjoiNTE2IiwiTGluZUNvbG9yIjp7IiRyZWYiOiI0NzYifSwiTGluZVdlaWdodCI6MC4wLCJMaW5lVHlwZSI6MCwiUGFyZW50U3R5bGUiOm51bGx9LCJNYXJnaW4iOm51bGwsIlN0YXJ0RGF0ZVBvc2l0aW9uIjoyLCJFbmREYXRlUG9zaXRpb24iOjIsIkRhdGVJc1Zpc2libGUiOnRydWUsIlRpdGxlUG9zaXRpb24iOjMsIkR1cmF0aW9uUG9zaXRpb24iOjYsIlBlcmNlbnRhZ2VDb21wbGV0ZWRQb3NpdGlvbiI6NiwiU3BhY2luZyI6NSwiSXNCZWxvd1RpbWViYW5kIjp0cnVlLCJQZXJjZW50YWdlQ29tcGxldGVTaGFwZU9wYWNpdHkiOjM1LCJTaGFwZVN0eWxlIjp7IiRpZCI6IjUxNyIsIk1hcmdpbiI6eyIkcmVmIjoiNDc5In0sIlBhZGRpbmciOnsiJHJlZiI6IjQ4MCJ9LCJCYWNrZ3JvdW5kIjp7IiRpZCI6IjUxOCIsIkNvbG9yIjp7IiRpZCI6IjUxOSIsIkEiOjI1NSwiUiI6NjgsIkciOjExNCwiQiI6MTk2fX0sIklzVmlzaWJsZSI6dHJ1ZSwiV2lkdGgiOjAuMCwiSGVpZ2h0IjoxNi4wLCJCb3JkZXJTdHlsZSI6eyIkaWQiOiI1MjAiLCJMaW5lQ29sb3IiOnsiJHJlZiI6IjQ4NCJ9LCJMaW5lV2VpZ2h0IjowLjAsIkxpbmVUeXBlIjowLCJQYXJlbnRTdHlsZSI6bnVsbH0sIlBhcmVudFN0eWxlIjpudWxsfSwiVGl0bGVTdHlsZSI6eyIkaWQiOiI1MjEiLCJGb250U2V0dGluZ3MiOnsiJGlkIjoiNTIyIiwiRm9udFNpemUiOjExLCJGb250TmFtZSI6IkNhbGlicmkiLCJJc0JvbGQiOnRydWUsIklzSXRhbGljIjpmYWxzZSwiSXNVbmRlcmxpbmVkIjpmYWxzZSwiUGFyZW50U3R5bGUiOm51bGx9LCJBdXRvU2l6ZSI6MCwiRm9yZWdyb3VuZCI6eyIkaWQiOiI1MjMiLCJDb2xvciI6eyIkaWQiOiI1MjQiLCJBIjoyNTUsIlIiOjAsIkciOjAsIkIiOjB9fSwiTWF4V2lkdGgiOjY2MC4wLCJNYXhIZWlnaHQiOiJJbmZpbml0eSIsIlNtYXJ0Rm9yZWdyb3VuZElzQWN0aXZlIjpmYWxzZSwiSG9yaXpvbnRhbEFsaWdubWVudCI6MiwiVmVydGljYWxBbGlnbm1lbnQiOjAsIlNtYXJ0Rm9yZWdyb3VuZCI6bnVsbCwiQmFja2dyb3VuZEZpbGxUeXBlIjowLCJNYXJnaW4iOnsiJHJlZiI6IjQ5MCJ9LCJQYWRkaW5nIjp7IiRyZWYiOiI0OTEifSwiQmFja2dyb3VuZCI6eyIkcmVmIjoiNDkyIn0sIklzVmlzaWJsZSI6dHJ1ZSwiV2lkdGgiOjAuMCwiSGVpZ2h0IjowLjAsIkJvcmRlclN0eWxlIjp7IiRpZCI6IjUyNSIsIkxpbmVDb2xvciI6bnVsbCwiTGluZVdlaWdodCI6MC4wLCJMaW5lVHlwZSI6MCwiUGFyZW50U3R5bGUiOm51bGx9LCJQYXJlbnRTdHlsZSI6bnVsbH0sIkRhdGVTdHlsZSI6eyIkaWQiOiI1MjYiLCJGb250U2V0dGluZ3MiOnsiJGlkIjoiNTI3IiwiRm9udFNpemUiOjEwLCJGb250TmFtZSI6IkNhbGlicmkiLCJJc0JvbGQiOmZhbHNlLCJJc0l0YWxpYyI6ZmFsc2UsIklzVW5kZXJsaW5lZCI6ZmFsc2UsIlBhcmVudFN0eWxlIjpudWxsfSwiQXV0b1NpemUiOjAsIkZvcmVncm91bmQiOnsiJGlkIjoiNTI4IiwiQ29sb3IiOnsiJGlkIjoiNTI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0OTgifSwiUGFkZGluZyI6eyIkcmVmIjoiNDk5In0sIkJhY2tncm91bmQiOnsiJHJlZiI6IjUwMCJ9LCJJc1Zpc2libGUiOnRydWUsIldpZHRoIjowLjAsIkhlaWdodCI6MC4wLCJCb3JkZXJTdHlsZSI6eyIkaWQiOiI1MzAiLCJMaW5lQ29sb3IiOm51bGwsIkxpbmVXZWlnaHQiOjAuMCwiTGluZVR5cGUiOjAsIlBhcmVudFN0eWxlIjpudWxsfSwiUGFyZW50U3R5bGUiOm51bGx9LCJEYXRlRm9ybWF0Ijp7IiRyZWYiOiI1MDIifSwiSXNWaXNpYmxlIjp0cnVlLCJQYXJlbnRTdHlsZSI6bnVsbH0sIkluZGV4Ijo5LCJTbWFydER1cmF0aW9uQWN0aXZhdGVkIjpmYWxzZSwiRGF0ZUZvcm1hdCI6eyIkcmVmIjoiNTAyIn0sIklkIjoiOTRiZWQ3YTMtMmY5Zi00MTBmLWE2YzUtODJjMGU0M2IxMTU2IiwiSW1wb3J0SWQiOm51bGwsIlRpdGxlIjoiUm9vbSBnZW5lcmF0b3IiLCJOb3RlIjpudWxsLCJIeXBlcmxpbmsiOnsiJGlkIjoiNTMxIiwiQWRkcmVzcyI6IiIsIlN1YkFkZHJlc3MiOiIifSwiSXNDaGFuZ2VkIjpmYWxzZSwiSXNOZXciOmZhbHNlfSwiSW5kZXgiOjB9XSwiTWlsZXN0b25lcyI6W119LHsiJGlkIjoiNTMyIiwiSWQiOiI2OGQ1NGMwMi1kODhjLTQzYmQtOGU1Ny0xOGFhNjhkYjA3YTkiLCJJbmRleCI6MTAsIkhlYWRlclRleHQiOiJHYW1lcGxheSIsIlN0eWxlIjp7IiRpZCI6IjUzMyIsIkhlYWRlclN0eWxlIjp7IiRpZCI6IjUzNCIsIlRleHRTdHlsZSI6eyIkaWQiOiI1MzUiLCJGb250U2V0dGluZ3MiOnsiJGlkIjoiNTM2IiwiRm9udFNpemUiOjEyLCJGb250TmFtZSI6IkNhbGlicmkiLCJJc0JvbGQiOmZhbHNlLCJJc0l0YWxpYyI6ZmFsc2UsIklzVW5kZXJsaW5lZCI6ZmFsc2UsIlBhcmVudFN0eWxlIjpudWxsfSwiQXV0b1NpemUiOjAsIkZvcmVncm91bmQiOnsiJGlkIjoiNTM3IiwiQ29sb3IiOnsiJGlkIjoiNTM4IiwiQSI6MjU1LCJSIjo1NSwiRyI6NTUsIkIiOjU1fX0sIk1heFdpZHRoIjo1MS40OTMzMzMzMzMzMzMzMzksIk1heEhlaWdodCI6MC4wLCJTbWFydEZvcmVncm91bmRJc0FjdGl2ZSI6ZmFsc2UsIkhvcml6b250YWxBbGlnbm1lbnQiOjAsIlZlcnRpY2FsQWxpZ25tZW50IjowLCJTbWFydEZvcmVncm91bmQiOm51bGwsIkJhY2tncm91bmRGaWxsVHlwZSI6MCwiTWFyZ2luIjp7IiRyZWYiOiI0MzAifSwiUGFkZGluZyI6eyIkcmVmIjoiNDMxIn0sIkJhY2tncm91bmQiOm51bGwsIklzVmlzaWJsZSI6ZmFsc2UsIldpZHRoIjowLjAsIkhlaWdodCI6MC4wLCJCb3JkZXJTdHlsZSI6bnVsbCwiUGFyZW50U3R5bGUiOm51bGx9LCJSZWN0YW5nbGVTdHlsZSI6eyIkaWQiOiI1MzkiLCJNYXJnaW4iOnsiJHJlZiI6IjQzMyJ9LCJQYWRkaW5nIjp7IiRyZWYiOiI0MzQifSwiQmFja2dyb3VuZCI6eyIkaWQiOiI1NDAiLCJDb2xvciI6eyIkaWQiOiI1NDEiLCJBIjoxMjcsIlIiOjE2NSwiRyI6MTY1LCJCIjoxNjV9fSwiSXNWaXNpYmxlIjpmYWxzZSwiV2lkdGgiOjAuMCwiSGVpZ2h0IjowLjAsIkJvcmRlclN0eWxlIjp7IiRpZCI6IjU0MiIsIkxpbmVDb2xvciI6eyIkaWQiOiI1NDMiLCIkdHlwZSI6Ik5MUkUuQ29tbW9uLkRvbS5Tb2xpZENvbG9yQnJ1c2gsIE5MUkUuQ29tbW9uIiwiQ29sb3IiOnsiJGlkIjoiNTQ0IiwiQSI6MjU1LCJSIjo1NSwiRyI6NTUsIkIiOjU1fX0sIkxpbmVXZWlnaHQiOjAuMCwiTGluZVR5cGUiOjAsIlBhcmVudFN0eWxlIjpudWxsfSwiUGFyZW50U3R5bGUiOm51bGx9LCJNYXJnaW4iOnsiJHJlZiI6IjQ0MCJ9LCJQYWRkaW5nIjp7IiRyZWYiOiI0NDEifSwiQmFja2dyb3VuZCI6bnVsbCwiSXNWaXNpYmxlIjp0cnVlLCJXaWR0aCI6MC4wLCJIZWlnaHQiOjAuMCwiQm9yZGVyU3R5bGUiOm51bGwsIlBhcmVudFN0eWxlIjpudWxsfSwiQmFja2dyb3VuZFN0eWxlIjp7IiRpZCI6IjU0NSIsIk1hcmdpbiI6eyIkcmVmIjoiNDQzIn0sIlBhZGRpbmciOnsiJHJlZiI6IjQ0NCJ9LCJCYWNrZ3JvdW5kIjp7IiRpZCI6IjU0NiIsIkNvbG9yIjp7IiRpZCI6IjU0NyIsIkEiOjM4LCJSIjoxNjUsIkciOjE2NSwiQiI6MTY1fX0sIklzVmlzaWJsZSI6dHJ1ZSwiV2lkdGgiOjAuMCwiSGVpZ2h0IjowLjAsIkJvcmRlclN0eWxlIjp7IiRpZCI6IjU0OCIsIkxpbmVDb2xvciI6eyIkaWQiOiI1NDkiLCIkdHlwZSI6Ik5MUkUuQ29tbW9uLkRvbS5Tb2xpZENvbG9yQnJ1c2gsIE5MUkUuQ29tbW9uIiwiQ29sb3IiOnsiJGlkIjoiNTUwIiwiQSI6MjU1LCJSIjo1NSwiRyI6NTUsIkIiOjU1fX0sIkxpbmVXZWlnaHQiOjAuMCwiTGluZVR5cGUiOjAsIlBhcmVudFN0eWxlIjpudWxsfSwiUGFyZW50U3R5bGUiOm51bGx9LCJJc0Fib3ZlVGltZWJhbmQiOmZhbHNlLCJNYXJnaW4iOnsiJHJlZiI6IjQ1MCJ9LCJQYWRkaW5nIjp7IiRyZWYiOiI0NTEifSwiSXNWaXNpYmxlIjp0cnVlLCJXaWR0aCI6MC4wLCJIZWlnaHQiOjAuMCwiQm9yZGVyU3R5bGUiOm51bGwsIlBhcmVudFN0eWxlIjpudWxsfSwiVGFza3MiOlt7IiRpZCI6IjU1MSIsIl9hdHRhY2hlZE1pbGVzdG9uZXMiOltdLCJUYXNrRGVmaW5pdGlvbiI6eyIkaWQiOiI1NTIiLCJHcm91cE5hbWUiOm51bGwsIlN0YXJ0RGF0ZSI6IjIwMjAtMDEtMDFUMDA6MDA6MDBaIiwiRW5kRGF0ZSI6IjIwMjAtMDMtMzFUMjM6NTk6MDBaIiwiUGVyY2VudGFnZUNvbXBsZXRlIjpudWxsLCJTdHlsZSI6eyIkaWQiOiI1NTMiLCJTaGFwZSI6MSwiU2hhcGVUaGlja25lc3MiOjEsIkR1cmF0aW9uRm9ybWF0IjowLCJJbmNsdWRlTm9uV29ya2luZ0RheXNJbkR1cmF0aW9uIjpmYWxzZSwiUGVyY2VudGFnZUNvbXBsZXRlU3R5bGUiOnsiJGlkIjoiNTU0IiwiRm9udFNldHRpbmdzIjp7IiRpZCI6IjU1NSIsIkZvbnRTaXplIjoxMCwiRm9udE5hbWUiOiJDYWxpYnJpIiwiSXNCb2xkIjpmYWxzZSwiSXNJdGFsaWMiOmZhbHNlLCJJc1VuZGVybGluZWQiOmZhbHNlLCJQYXJlbnRTdHlsZSI6bnVsbH0sIkF1dG9TaXplIjowLCJGb3JlZ3JvdW5kIjp7IiRpZCI6IjU1NiIsIkNvbG9yIjp7IiRpZCI6IjU1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HJlZiI6IjQ1OSJ9LCJQYWRkaW5nIjp7IiRyZWYiOiI0NjAifSwiQmFja2dyb3VuZCI6eyIkcmVmIjoiNDYxIn0sIklzVmlzaWJsZSI6dHJ1ZSwiV2lkdGgiOjAuMCwiSGVpZ2h0IjowLjAsIkJvcmRlclN0eWxlIjp7IiRpZCI6IjU1OCIsIkxpbmVDb2xvciI6bnVsbCwiTGluZVdlaWdodCI6MC4wLCJMaW5lVHlwZSI6MCwiUGFyZW50U3R5bGUiOm51bGx9LCJQYXJlbnRTdHlsZSI6bnVsbH0sIkR1cmF0aW9uU3R5bGUiOnsiJGlkIjoiNTU5IiwiRm9udFNldHRpbmdzIjp7IiRpZCI6IjU2MCIsIkZvbnRTaXplIjoxMCwiRm9udE5hbWUiOiJDYWxpYnJpIiwiSXNCb2xkIjpmYWxzZSwiSXNJdGFsaWMiOmZhbHNlLCJJc1VuZGVybGluZWQiOmZhbHNlLCJQYXJlbnRTdHlsZSI6bnVsbH0sIkF1dG9TaXplIjowLCJGb3JlZ3JvdW5kIjp7IiRyZWYiOiI0NjYifSwiTWF4V2lkdGgiOjIwMC4wLCJNYXhIZWlnaHQiOiJJbmZpbml0eSIsIlNtYXJ0Rm9yZWdyb3VuZElzQWN0aXZlIjpmYWxzZSwiSG9yaXpvbnRhbEFsaWdubWVudCI6MCwiVmVydGljYWxBbGlnbm1lbnQiOjAsIlNtYXJ0Rm9yZWdyb3VuZCI6bnVsbCwiQmFja2dyb3VuZEZpbGxUeXBlIjowLCJNYXJnaW4iOnsiJHJlZiI6IjQ2OCJ9LCJQYWRkaW5nIjp7IiRyZWYiOiI0NjkifSwiQmFja2dyb3VuZCI6eyIkcmVmIjoiNDcwIn0sIklzVmlzaWJsZSI6dHJ1ZSwiV2lkdGgiOjAuMCwiSGVpZ2h0IjowLjAsIkJvcmRlclN0eWxlIjp7IiRpZCI6IjU2MSIsIkxpbmVDb2xvciI6bnVsbCwiTGluZVdlaWdodCI6MC4wLCJMaW5lVHlwZSI6MCwiUGFyZW50U3R5bGUiOm51bGx9LCJQYXJlbnRTdHlsZSI6bnVsbH0sIkhvcml6b250YWxDb25uZWN0b3JTdHlsZSI6eyIkaWQiOiI1NjIiLCJMaW5lQ29sb3IiOnsiJHJlZiI6IjQ3MyJ9LCJMaW5lV2VpZ2h0IjoxLjAsIkxpbmVUeXBlIjowLCJQYXJlbnRTdHlsZSI6bnVsbH0sIlZlcnRpY2FsQ29ubmVjdG9yU3R5bGUiOnsiJGlkIjoiNTYzIiwiTGluZUNvbG9yIjp7IiRyZWYiOiI0NzYifSwiTGluZVdlaWdodCI6MC4wLCJMaW5lVHlwZSI6MCwiUGFyZW50U3R5bGUiOm51bGx9LCJNYXJnaW4iOm51bGwsIlN0YXJ0RGF0ZVBvc2l0aW9uIjoyLCJFbmREYXRlUG9zaXRpb24iOjIsIkRhdGVJc1Zpc2libGUiOnRydWUsIlRpdGxlUG9zaXRpb24iOjMsIkR1cmF0aW9uUG9zaXRpb24iOjYsIlBlcmNlbnRhZ2VDb21wbGV0ZWRQb3NpdGlvbiI6NiwiU3BhY2luZyI6NSwiSXNCZWxvd1RpbWViYW5kIjp0cnVlLCJQZXJjZW50YWdlQ29tcGxldGVTaGFwZU9wYWNpdHkiOjM1LCJTaGFwZVN0eWxlIjp7IiRpZCI6IjU2NCIsIk1hcmdpbiI6eyIkcmVmIjoiNDc5In0sIlBhZGRpbmciOnsiJHJlZiI6IjQ4MCJ9LCJCYWNrZ3JvdW5kIjp7IiRpZCI6IjU2NSIsIkNvbG9yIjp7IiRpZCI6IjU2NiIsIkEiOjI1NSwiUiI6NjgsIkciOjExNCwiQiI6MTk2fX0sIklzVmlzaWJsZSI6dHJ1ZSwiV2lkdGgiOjAuMCwiSGVpZ2h0IjoxNi4wLCJCb3JkZXJTdHlsZSI6eyIkaWQiOiI1NjciLCJMaW5lQ29sb3IiOnsiJHJlZiI6IjQ4NCJ9LCJMaW5lV2VpZ2h0IjowLjAsIkxpbmVUeXBlIjowLCJQYXJlbnRTdHlsZSI6bnVsbH0sIlBhcmVudFN0eWxlIjpudWxsfSwiVGl0bGVTdHlsZSI6eyIkaWQiOiI1NjgiLCJGb250U2V0dGluZ3MiOnsiJGlkIjoiNTY5IiwiRm9udFNpemUiOjExLCJGb250TmFtZSI6IkNhbGlicmkiLCJJc0JvbGQiOnRydWUsIklzSXRhbGljIjpmYWxzZSwiSXNVbmRlcmxpbmVkIjpmYWxzZSwiUGFyZW50U3R5bGUiOm51bGx9LCJBdXRvU2l6ZSI6MCwiRm9yZWdyb3VuZCI6eyIkaWQiOiI1NzAiLCJDb2xvciI6eyIkaWQiOiI1NzEiLCJBIjoyNTUsIlIiOjAsIkciOjAsIkIiOjB9fSwiTWF4V2lkdGgiOjY2MC4wLCJNYXhIZWlnaHQiOiJJbmZpbml0eSIsIlNtYXJ0Rm9yZWdyb3VuZElzQWN0aXZlIjpmYWxzZSwiSG9yaXpvbnRhbEFsaWdubWVudCI6MiwiVmVydGljYWxBbGlnbm1lbnQiOjAsIlNtYXJ0Rm9yZWdyb3VuZCI6bnVsbCwiQmFja2dyb3VuZEZpbGxUeXBlIjowLCJNYXJnaW4iOnsiJHJlZiI6IjQ5MCJ9LCJQYWRkaW5nIjp7IiRyZWYiOiI0OTEifSwiQmFja2dyb3VuZCI6eyIkcmVmIjoiNDkyIn0sIklzVmlzaWJsZSI6dHJ1ZSwiV2lkdGgiOjAuMCwiSGVpZ2h0IjowLjAsIkJvcmRlclN0eWxlIjp7IiRpZCI6IjU3MiIsIkxpbmVDb2xvciI6bnVsbCwiTGluZVdlaWdodCI6MC4wLCJMaW5lVHlwZSI6MCwiUGFyZW50U3R5bGUiOm51bGx9LCJQYXJlbnRTdHlsZSI6bnVsbH0sIkRhdGVTdHlsZSI6eyIkaWQiOiI1NzMiLCJGb250U2V0dGluZ3MiOnsiJGlkIjoiNTc0IiwiRm9udFNpemUiOjEwLCJGb250TmFtZSI6IkNhbGlicmkiLCJJc0JvbGQiOmZhbHNlLCJJc0l0YWxpYyI6ZmFsc2UsIklzVW5kZXJsaW5lZCI6ZmFsc2UsIlBhcmVudFN0eWxlIjpudWxsfSwiQXV0b1NpemUiOjAsIkZvcmVncm91bmQiOnsiJGlkIjoiNTc1IiwiQ29sb3IiOnsiJGlkIjoiNTc2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0OTgifSwiUGFkZGluZyI6eyIkcmVmIjoiNDk5In0sIkJhY2tncm91bmQiOnsiJHJlZiI6IjUwMCJ9LCJJc1Zpc2libGUiOnRydWUsIldpZHRoIjowLjAsIkhlaWdodCI6MC4wLCJCb3JkZXJTdHlsZSI6eyIkaWQiOiI1NzciLCJMaW5lQ29sb3IiOm51bGwsIkxpbmVXZWlnaHQiOjAuMCwiTGluZVR5cGUiOjAsIlBhcmVudFN0eWxlIjpudWxsfSwiUGFyZW50U3R5bGUiOm51bGx9LCJEYXRlRm9ybWF0Ijp7IiRyZWYiOiI1MDIifSwiSXNWaXNpYmxlIjp0cnVlLCJQYXJlbnRTdHlsZSI6bnVsbH0sIkluZGV4IjoxMSwiU21hcnREdXJhdGlvbkFjdGl2YXRlZCI6ZmFsc2UsIkRhdGVGb3JtYXQiOnsiJHJlZiI6IjUwMiJ9LCJJZCI6ImE4OGU1ODc2LTQ0YTMtNGIyOC1iODQ1LTk5MjExMTM1YjI4MCIsIkltcG9ydElkIjpudWxsLCJUaXRsZSI6IkFkZCBnYW1lcGxheSIsIk5vdGUiOm51bGwsIkh5cGVybGluayI6eyIkaWQiOiI1NzgiLCJBZGRyZXNzIjoiIiwiU3ViQWRkcmVzcyI6IiJ9LCJJc0NoYW5nZWQiOmZhbHNlLCJJc05ldyI6ZmFsc2V9LCJJbmRleCI6MH1dLCJNaWxlc3RvbmVzIjpbXX0seyIkaWQiOiI1NzkiLCJJZCI6ImJjYjQ4Yzg5LTQ3MTQtNDkzMy05MTQwLTMwOWY4YTRmNmZlZSIsIkluZGV4IjoxMiwiSGVhZGVyVGV4dCI6IlJlcG9ydCIsIlN0eWxlIjp7IiRpZCI6IjU4MCIsIkhlYWRlclN0eWxlIjp7IiRpZCI6IjU4MSIsIlRleHRTdHlsZSI6eyIkaWQiOiI1ODIiLCJGb250U2V0dGluZ3MiOnsiJGlkIjoiNTgzIiwiRm9udFNpemUiOjEyLCJGb250TmFtZSI6IkNhbGlicmkiLCJJc0JvbGQiOmZhbHNlLCJJc0l0YWxpYyI6ZmFsc2UsIklzVW5kZXJsaW5lZCI6ZmFsc2UsIlBhcmVudFN0eWxlIjpudWxsfSwiQXV0b1NpemUiOjAsIkZvcmVncm91bmQiOnsiJGlkIjoiNTg0IiwiQ29sb3IiOnsiJGlkIjoiNTg1IiwiQSI6MjU1LCJSIjo4NSwiRyI6NjQsIkIiOjB9fSwiTWF4V2lkdGgiOjUxLjQ5MzMzMzMzMzMzMzMzOSwiTWF4SGVpZ2h0IjowLjAsIlNtYXJ0Rm9yZWdyb3VuZElzQWN0aXZlIjpmYWxzZSwiSG9yaXpvbnRhbEFsaWdubWVudCI6MCwiVmVydGljYWxBbGlnbm1lbnQiOjAsIlNtYXJ0Rm9yZWdyb3VuZCI6bnVsbCwiQmFja2dyb3VuZEZpbGxUeXBlIjowLCJNYXJnaW4iOnsiJHJlZiI6IjQzMCJ9LCJQYWRkaW5nIjp7IiRyZWYiOiI0MzEifSwiQmFja2dyb3VuZCI6bnVsbCwiSXNWaXNpYmxlIjpmYWxzZSwiV2lkdGgiOjAuMCwiSGVpZ2h0IjowLjAsIkJvcmRlclN0eWxlIjpudWxsLCJQYXJlbnRTdHlsZSI6bnVsbH0sIlJlY3RhbmdsZVN0eWxlIjp7IiRpZCI6IjU4NiIsIk1hcmdpbiI6eyIkcmVmIjoiNDMzIn0sIlBhZGRpbmciOnsiJHJlZiI6IjQzNCJ9LCJCYWNrZ3JvdW5kIjp7IiRpZCI6IjU4NyIsIkNvbG9yIjp7IiRpZCI6IjU4OCIsIkEiOjEyNywiUiI6MjU1LCJHIjoxOTIsIkIiOjB9fSwiSXNWaXNpYmxlIjpmYWxzZSwiV2lkdGgiOjAuMCwiSGVpZ2h0IjowLjAsIkJvcmRlclN0eWxlIjp7IiRpZCI6IjU4OSIsIkxpbmVDb2xvciI6eyIkaWQiOiI1OTAiLCIkdHlwZSI6Ik5MUkUuQ29tbW9uLkRvbS5Tb2xpZENvbG9yQnJ1c2gsIE5MUkUuQ29tbW9uIiwiQ29sb3IiOnsiJGlkIjoiNTkxIiwiQSI6MjU1LCJSIjo4NSwiRyI6NjQsIkIiOjB9fSwiTGluZVdlaWdodCI6MC4wLCJMaW5lVHlwZSI6MCwiUGFyZW50U3R5bGUiOm51bGx9LCJQYXJlbnRTdHlsZSI6bnVsbH0sIk1hcmdpbiI6eyIkcmVmIjoiNDQwIn0sIlBhZGRpbmciOnsiJHJlZiI6IjQ0MSJ9LCJCYWNrZ3JvdW5kIjpudWxsLCJJc1Zpc2libGUiOnRydWUsIldpZHRoIjowLjAsIkhlaWdodCI6MC4wLCJCb3JkZXJTdHlsZSI6bnVsbCwiUGFyZW50U3R5bGUiOm51bGx9LCJCYWNrZ3JvdW5kU3R5bGUiOnsiJGlkIjoiNTkyIiwiTWFyZ2luIjp7IiRyZWYiOiI0NDMifSwiUGFkZGluZyI6eyIkcmVmIjoiNDQ0In0sIkJhY2tncm91bmQiOnsiJGlkIjoiNTkzIiwiQ29sb3IiOnsiJGlkIjoiNTk0IiwiQSI6MzgsIlIiOjI1NSwiRyI6MTkyLCJCIjowfX0sIklzVmlzaWJsZSI6dHJ1ZSwiV2lkdGgiOjAuMCwiSGVpZ2h0IjowLjAsIkJvcmRlclN0eWxlIjp7IiRpZCI6IjU5NSIsIkxpbmVDb2xvciI6eyIkaWQiOiI1OTYiLCIkdHlwZSI6Ik5MUkUuQ29tbW9uLkRvbS5Tb2xpZENvbG9yQnJ1c2gsIE5MUkUuQ29tbW9uIiwiQ29sb3IiOnsiJGlkIjoiNTk3IiwiQSI6MjU1LCJSIjo4NSwiRyI6NjQsIkIiOjB9fSwiTGluZVdlaWdodCI6MC4wLCJMaW5lVHlwZSI6MCwiUGFyZW50U3R5bGUiOm51bGx9LCJQYXJlbnRTdHlsZSI6bnVsbH0sIklzQWJvdmVUaW1lYmFuZCI6ZmFsc2UsIk1hcmdpbiI6eyIkcmVmIjoiNDUwIn0sIlBhZGRpbmciOnsiJHJlZiI6IjQ1MSJ9LCJJc1Zpc2libGUiOnRydWUsIldpZHRoIjowLjAsIkhlaWdodCI6MC4wLCJCb3JkZXJTdHlsZSI6bnVsbCwiUGFyZW50U3R5bGUiOm51bGx9LCJUYXNrcyI6W3siJGlkIjoiNTk4IiwiX2F0dGFjaGVkTWlsZXN0b25lcyI6W10sIlRhc2tEZWZpbml0aW9uIjp7IiRpZCI6IjU5OSIsIkdyb3VwTmFtZSI6bnVsbCwiU3RhcnREYXRlIjoiMjAxOS0wOS0yOVQwMDowMDowMFoiLCJFbmREYXRlIjoiMjAxOS0xMi0xM1QyMzo1OTowMFoiLCJQZXJjZW50YWdlQ29tcGxldGUiOm51bGwsIlN0eWxlIjp7IiRpZCI6IjYwMCIsIlNoYXBlIjoxLCJTaGFwZVRoaWNrbmVzcyI6MSwiRHVyYXRpb25Gb3JtYXQiOjAsIkluY2x1ZGVOb25Xb3JraW5nRGF5c0luRHVyYXRpb24iOmZhbHNlLCJQZXJjZW50YWdlQ29tcGxldGVTdHlsZSI6eyIkaWQiOiI2MDEiLCJGb250U2V0dGluZ3MiOnsiJGlkIjoiNjAyIiwiRm9udFNpemUiOjEwLCJGb250TmFtZSI6IkNhbGlicmkiLCJJc0JvbGQiOmZhbHNlLCJJc0l0YWxpYyI6ZmFsc2UsIklzVW5kZXJsaW5lZCI6ZmFsc2UsIlBhcmVudFN0eWxlIjpudWxsfSwiQXV0b1NpemUiOjAsIkZvcmVncm91bmQiOnsiJGlkIjoiNjAzIiwiQ29sb3IiOnsiJGlkIjoiNjA0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cmVmIjoiNDU5In0sIlBhZGRpbmciOnsiJHJlZiI6IjQ2MCJ9LCJCYWNrZ3JvdW5kIjp7IiRyZWYiOiI0NjE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Q2NiJ9LCJNYXhXaWR0aCI6MjAwLjAsIk1heEhlaWdodCI6IkluZmluaXR5IiwiU21hcnRGb3JlZ3JvdW5kSXNBY3RpdmUiOmZhbHNlLCJIb3Jpem9udGFsQWxpZ25tZW50IjowLCJWZXJ0aWNhbEFsaWdubWVudCI6MCwiU21hcnRGb3JlZ3JvdW5kIjpudWxsLCJCYWNrZ3JvdW5kRmlsbFR5cGUiOjAsIk1hcmdpbiI6eyIkcmVmIjoiNDY4In0sIlBhZGRpbmciOnsiJHJlZiI6IjQ2OSJ9LCJCYWNrZ3JvdW5kIjp7IiRyZWYiOiI0NzAifSwiSXNWaXNpYmxlIjp0cnVlLCJXaWR0aCI6MC4wLCJIZWlnaHQiOjAuMCwiQm9yZGVyU3R5bGUiOnsiJGlkIjoiNjA4IiwiTGluZUNvbG9yIjpudWxsLCJMaW5lV2VpZ2h0IjowLjAsIkxpbmVUeXBlIjowLCJQYXJlbnRTdHlsZSI6bnVsbH0sIlBhcmVudFN0eWxlIjpudWxsfSwiSG9yaXpvbnRhbENvbm5lY3RvclN0eWxlIjp7IiRpZCI6IjYwOSIsIkxpbmVDb2xvciI6eyIkcmVmIjoiNDczIn0sIkxpbmVXZWlnaHQiOjEuMCwiTGluZVR5cGUiOjAsIlBhcmVudFN0eWxlIjpudWxsfSwiVmVydGljYWxDb25uZWN0b3JTdHlsZSI6eyIkaWQiOiI2MTAiLCJMaW5lQ29sb3IiOnsiJHJlZiI6IjQ3NiJ9LCJMaW5lV2VpZ2h0IjowLjAsIkxpbmVUeXBlIjowLCJQYXJlbnRTdHlsZSI6bnVsbH0sIk1hcmdpbiI6bnVsbCwiU3RhcnREYXRlUG9zaXRpb24iOjIsIkVuZERhdGVQb3NpdGlvbiI6MiwiRGF0ZUlzVmlzaWJsZSI6dHJ1ZSwiVGl0bGVQb3NpdGlvbiI6NCwiRHVyYXRpb25Qb3NpdGlvbiI6NiwiUGVyY2VudGFnZUNvbXBsZXRlZFBvc2l0aW9uIjo2LCJTcGFjaW5nIjo1LCJJc0JlbG93VGltZWJhbmQiOnRydWUsIlBlcmNlbnRhZ2VDb21wbGV0ZVNoYXBlT3BhY2l0eSI6MzUsIlNoYXBlU3R5bGUiOnsiJGlkIjoiNjExIiwiTWFyZ2luIjp7IiRyZWYiOiI0NzkifSwiUGFkZGluZyI6eyIkcmVmIjoiNDgwIn0sIkJhY2tncm91bmQiOnsiJGlkIjoiNjEyIiwiQ29sb3IiOnsiJGlkIjoiNjEzIiwiQSI6MjU1LCJSIjo2OCwiRyI6MTE0LCJCIjoxOTZ9fSwiSXNWaXNpYmxlIjp0cnVlLCJXaWR0aCI6MC4wLCJIZWlnaHQiOjE2LjAsIkJvcmRlclN0eWxlIjp7IiRpZCI6IjYxNCIsIkxpbmVDb2xvciI6eyIkcmVmIjoiNDg0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wLCJGb3JlZ3JvdW5kIjp7IiRpZCI6IjYxNyIsIkNvbG9yIjp7IiRpZCI6IjYxOCIsIkEiOjI1NSwiUiI6MCwiRyI6MCwiQiI6MH19LCJNYXhXaWR0aCI6NjYwLjAsIk1heEhlaWdodCI6IkluZmluaXR5IiwiU21hcnRGb3JlZ3JvdW5kSXNBY3RpdmUiOmZhbHNlLCJIb3Jpem9udGFsQWxpZ25tZW50IjowLCJWZXJ0aWNhbEFsaWdubWVudCI6MCwiU21hcnRGb3JlZ3JvdW5kIjpudWxsLCJCYWNrZ3JvdW5kRmlsbFR5cGUiOjAsIk1hcmdpbiI6eyIkcmVmIjoiNDkwIn0sIlBhZGRpbmciOnsiJHJlZiI6IjQ5MSJ9LCJCYWNrZ3JvdW5kIjp7IiRyZWYiOiI0OTIifSwiSXNWaXNpYmxlIjp0cnVlLCJXaWR0aCI6MC4wLCJIZWlnaHQiOjAuMCwiQm9yZGVyU3R5bGUiOnsiJGlkIjoiNjE5IiwiTGluZUNvbG9yIjpudWxsLCJMaW5lV2VpZ2h0IjowLjAsIkxpbmVUeXBlIjowLCJQYXJlbnRTdHlsZSI6bnVsbH0sIlBhcmVudFN0eWxlIjpudWxsfSwiRGF0ZVN0eWxlIjp7IiRpZCI6IjYyMCIsIkZvbnRTZXR0aW5ncyI6eyIkaWQiOiI2MjEiLCJGb250U2l6ZSI6MTAsIkZvbnROYW1lIjoiQ2FsaWJyaSIsIklzQm9sZCI6ZmFsc2UsIklzSXRhbGljIjpmYWxzZSwiSXNVbmRlcmxpbmVkIjpmYWxzZSwiUGFyZW50U3R5bGUiOm51bGx9LCJBdXRvU2l6ZSI6MCwiRm9yZWdyb3VuZCI6eyIkaWQiOiI2MjIiLCJDb2xvciI6eyIkaWQiOiI2MjM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HJlZiI6IjQ5OCJ9LCJQYWRkaW5nIjp7IiRyZWYiOiI0OTkifSwiQmFja2dyb3VuZCI6eyIkcmVmIjoiNTAwIn0sIklzVmlzaWJsZSI6dHJ1ZSwiV2lkdGgiOjAuMCwiSGVpZ2h0IjowLjAsIkJvcmRlclN0eWxlIjp7IiRpZCI6IjYyNCIsIkxpbmVDb2xvciI6bnVsbCwiTGluZVdlaWdodCI6MC4wLCJMaW5lVHlwZSI6MCwiUGFyZW50U3R5bGUiOm51bGx9LCJQYXJlbnRTdHlsZSI6bnVsbH0sIkRhdGVGb3JtYXQiOnsiJHJlZiI6IjUwMiJ9LCJJc1Zpc2libGUiOnRydWUsIlBhcmVudFN0eWxlIjpudWxsfSwiSW5kZXgiOjEzLCJTbWFydER1cmF0aW9uQWN0aXZhdGVkIjpmYWxzZSwiRGF0ZUZvcm1hdCI6eyIkcmVmIjoiNTAyIn0sIklkIjoiNGQ5NjdlMzEtZDk1Ny00NzQ4LTljYjEtYTc0NmI5NjYwN2Q1IiwiSW1wb3J0SWQiOm51bGwsIlRpdGxlIjoiUHJvZ3Jlc3MgcmVwb3J0IiwiTm90ZSI6bnVsbCwiSHlwZXJsaW5rIjp7IiRpZCI6IjYyNSIsIkFkZHJlc3MiOiIiLCJTdWJBZGRyZXNzIjoiIn0sIklzQ2hhbmdlZCI6ZmFsc2UsIklzTmV3IjpmYWxzZX0sIkluZGV4IjowfSx7IiRpZCI6IjYyNiIsIl9hdHRhY2hlZE1pbGVzdG9uZXMiOltdLCJUYXNrRGVmaW5pdGlvbiI6eyIkaWQiOiI2MjciLCJHcm91cE5hbWUiOm51bGwsIlN0YXJ0RGF0ZSI6IjIwMTktMDktMjlUMDA6MDA6MDBaIiwiRW5kRGF0ZSI6IjIwMjAtMDMtMzFUMjM6NTk6MDBaIiwiUGVyY2VudGFnZUNvbXBsZXRlIjpudWxsLCJTdHlsZSI6eyIkaWQiOiI2MjgiLCJTaGFwZSI6MSwiU2hhcGVUaGlja25lc3MiOjEsIkR1cmF0aW9uRm9ybWF0IjowLCJJbmNsdWRlTm9uV29ya2luZ0RheXNJbkR1cmF0aW9uIjpmYWxzZSwiUGVyY2VudGFnZUNvbXBsZXRlU3R5bGUiOnsiJGlkIjoiNjI5IiwiRm9udFNldHRpbmdzIjp7IiRpZCI6IjYzMCIsIkZvbnRTaXplIjoxMCwiRm9udE5hbWUiOiJDYWxpYnJpIiwiSXNCb2xkIjpmYWxzZSwiSXNJdGFsaWMiOmZhbHNlLCJJc1VuZGVybGluZWQiOmZhbHNlLCJQYXJlbnRTdHlsZSI6bnVsbH0sIkF1dG9TaXplIjowLCJGb3JlZ3JvdW5kIjp7IiRpZCI6IjYzMSIsIkNvbG9yIjp7IiRpZCI6IjYzM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HJlZiI6IjQ1OSJ9LCJQYWRkaW5nIjp7IiRyZWYiOiI0NjAifSwiQmFja2dyb3VuZCI6eyIkcmVmIjoiNDYxIn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yZWYiOiI0NjYifSwiTWF4V2lkdGgiOjIwMC4wLCJNYXhIZWlnaHQiOiJJbmZpbml0eSIsIlNtYXJ0Rm9yZWdyb3VuZElzQWN0aXZlIjpmYWxzZSwiSG9yaXpvbnRhbEFsaWdubWVudCI6MCwiVmVydGljYWxBbGlnbm1lbnQiOjAsIlNtYXJ0Rm9yZWdyb3VuZCI6bnVsbCwiQmFja2dyb3VuZEZpbGxUeXBlIjowLCJNYXJnaW4iOnsiJHJlZiI6IjQ2OCJ9LCJQYWRkaW5nIjp7IiRyZWYiOiI0NjkifSwiQmFja2dyb3VuZCI6eyIkcmVmIjoiNDcwIn0sIklzVmlzaWJsZSI6dHJ1ZSwiV2lkdGgiOjAuMCwiSGVpZ2h0IjowLjAsIkJvcmRlclN0eWxlIjp7IiRpZCI6IjYzNiIsIkxpbmVDb2xvciI6bnVsbCwiTGluZVdlaWdodCI6MC4wLCJMaW5lVHlwZSI6MCwiUGFyZW50U3R5bGUiOm51bGx9LCJQYXJlbnRTdHlsZSI6bnVsbH0sIkhvcml6b250YWxDb25uZWN0b3JTdHlsZSI6eyIkaWQiOiI2MzciLCJMaW5lQ29sb3IiOnsiJHJlZiI6IjQ3MyJ9LCJMaW5lV2VpZ2h0IjoxLjAsIkxpbmVUeXBlIjowLCJQYXJlbnRTdHlsZSI6bnVsbH0sIlZlcnRpY2FsQ29ubmVjdG9yU3R5bGUiOnsiJGlkIjoiNjM4IiwiTGluZUNvbG9yIjp7IiRyZWYiOiI0NzYifSwiTGluZVdlaWdodCI6MC4wLCJMaW5lVHlwZSI6MCwiUGFyZW50U3R5bGUiOm51bGx9LCJNYXJnaW4iOm51bGwsIlN0YXJ0RGF0ZVBvc2l0aW9uIjoyLCJFbmREYXRlUG9zaXRpb24iOjIsIkRhdGVJc1Zpc2libGUiOnRydWUsIlRpdGxlUG9zaXRpb24iOjMsIkR1cmF0aW9uUG9zaXRpb24iOjYsIlBlcmNlbnRhZ2VDb21wbGV0ZWRQb3NpdGlvbiI6NiwiU3BhY2luZyI6NSwiSXNCZWxvd1RpbWViYW5kIjp0cnVlLCJQZXJjZW50YWdlQ29tcGxldGVTaGFwZU9wYWNpdHkiOjM1LCJTaGFwZVN0eWxlIjp7IiRpZCI6IjYzOSIsIk1hcmdpbiI6eyIkcmVmIjoiNDc5In0sIlBhZGRpbmciOnsiJHJlZiI6IjQ4MCJ9LCJCYWNrZ3JvdW5kIjp7IiRpZCI6IjY0MCIsIkNvbG9yIjp7IiRpZCI6IjY0MSIsIkEiOjI1NSwiUiI6NjgsIkciOjExNCwiQiI6MTk2fX0sIklzVmlzaWJsZSI6dHJ1ZSwiV2lkdGgiOjAuMCwiSGVpZ2h0IjoxNi4wLCJCb3JkZXJTdHlsZSI6eyIkaWQiOiI2NDIiLCJMaW5lQ29sb3IiOnsiJHJlZiI6IjQ4NCJ9LCJMaW5lV2VpZ2h0IjowLjAsIkxpbmVUeXBlIjowLCJQYXJlbnRTdHlsZSI6bnVsbH0sIlBhcmVudFN0eWxlIjpudWxsfSwiVGl0bGVTdHlsZSI6eyIkaWQiOiI2NDMiLCJGb250U2V0dGluZ3MiOnsiJGlkIjoiNjQ0IiwiRm9udFNpemUiOjExLCJGb250TmFtZSI6IkNhbGlicmkiLCJJc0JvbGQiOnRydWUsIklzSXRhbGljIjpmYWxzZSwiSXNVbmRlcmxpbmVkIjpmYWxzZSwiUGFyZW50U3R5bGUiOm51bGx9LCJBdXRvU2l6ZSI6MCwiRm9yZWdyb3VuZCI6eyIkaWQiOiI2NDUiLCJDb2xvciI6eyIkaWQiOiI2NDYiLCJBIjoyNTUsIlIiOjAsIkciOjAsIkIiOjB9fSwiTWF4V2lkdGgiOjY2MC4wLCJNYXhIZWlnaHQiOiJJbmZpbml0eSIsIlNtYXJ0Rm9yZWdyb3VuZElzQWN0aXZlIjpmYWxzZSwiSG9yaXpvbnRhbEFsaWdubWVudCI6MiwiVmVydGljYWxBbGlnbm1lbnQiOjAsIlNtYXJ0Rm9yZWdyb3VuZCI6bnVsbCwiQmFja2dyb3VuZEZpbGxUeXBlIjowLCJNYXJnaW4iOnsiJHJlZiI6IjQ5MCJ9LCJQYWRkaW5nIjp7IiRyZWYiOiI0OTEifSwiQmFja2dyb3VuZCI6eyIkcmVmIjoiNDkyIn0sIklzVmlzaWJsZSI6dHJ1ZSwiV2lkdGgiOjAuMCwiSGVpZ2h0IjowLjAsIkJvcmRlclN0eWxlIjp7IiRpZCI6IjY0NyIsIkxpbmVDb2xvciI6bnVsbCwiTGluZVdlaWdodCI6MC4wLCJMaW5lVHlwZSI6MCwiUGFyZW50U3R5bGUiOm51bGx9LCJQYXJlbnRTdHlsZSI6bnVsbH0sIkRhdGVTdHlsZSI6eyIkaWQiOiI2NDgiLCJGb250U2V0dGluZ3MiOnsiJGlkIjoiNjQ5IiwiRm9udFNpemUiOjEwLCJGb250TmFtZSI6IkNhbGlicmkiLCJJc0JvbGQiOmZhbHNlLCJJc0l0YWxpYyI6ZmFsc2UsIklzVW5kZXJsaW5lZCI6ZmFsc2UsIlBhcmVudFN0eWxlIjpudWxsfSwiQXV0b1NpemUiOjAsIkZvcmVncm91bmQiOnsiJGlkIjoiNjUwIiwiQ29sb3IiOnsiJGlkIjoiNjUx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yZWYiOiI0OTgifSwiUGFkZGluZyI6eyIkcmVmIjoiNDk5In0sIkJhY2tncm91bmQiOnsiJHJlZiI6IjUwMCJ9LCJJc1Zpc2libGUiOnRydWUsIldpZHRoIjowLjAsIkhlaWdodCI6MC4wLCJCb3JkZXJTdHlsZSI6eyIkaWQiOiI2NTIiLCJMaW5lQ29sb3IiOm51bGwsIkxpbmVXZWlnaHQiOjAuMCwiTGluZVR5cGUiOjAsIlBhcmVudFN0eWxlIjpudWxsfSwiUGFyZW50U3R5bGUiOm51bGx9LCJEYXRlRm9ybWF0Ijp7IiRyZWYiOiI1MDIifSwiSXNWaXNpYmxlIjp0cnVlLCJQYXJlbnRTdHlsZSI6bnVsbH0sIkluZGV4IjoxNCwiU21hcnREdXJhdGlvbkFjdGl2YXRlZCI6ZmFsc2UsIkRhdGVGb3JtYXQiOnsiJHJlZiI6IjUwMiJ9LCJJZCI6IjgxMzBkNTQzLWVjNTgtNGQ0OC1hNzMwLTUyNzNjMjk1ODA5YSIsIkltcG9ydElkIjpudWxsLCJUaXRsZSI6IkZpbmFsIHJlcG9ydCIsIk5vdGUiOm51bGwsIkh5cGVybGluayI6eyIkaWQiOiI2NTMiLCJBZGRyZXNzIjoiIiwiU3ViQWRkcmVzcyI6IiJ9LCJJc0NoYW5nZWQiOmZhbHNlLCJJc05ldyI6ZmFsc2V9LCJJbmRleCI6MH1dLCJNaWxlc3RvbmVzIjpbXX1dLCJNc1Byb2plY3RJdGVtc1RyZWUiOnsiJGlkIjoiNjU0IiwiUm9vdCI6eyJJbXBvcnRJZCI6bnVsbCwiSXNJbXBvcnRlZCI6ZmFsc2UsIkNoaWxkcmVuIjpbXX19LCJNZXRhZGF0YSI6eyIkaWQiOiI2NTUiLCJSZWNlbnRDb2xvcnNDb2xsZWN0aW9uIjoiW10ifSwiU2V0dGluZ3MiOnsiJGlkIjoiNjU2IiwiSW1wYU9wdGlvbnMiOnsiJGlkIjoiNjU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jU4IiwiVXNlVGltZSI6ZmFsc2UsIldvcmtEYXlTdGFydCI6IjAwOjAwOjAwIiwiV29ya0RheUVuZCI6IjIzOjU5OjAwIn0sIkxhc3RVc2VkVGVtcGxhdGVJZCI6IjgyYTc3NjA2LWI2NGEtNDg1ZC1hZjQxLTFhZTM3OGM5YTVkNCJ9"/>
  <p:tag name="__MASTER" val="__part_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203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 (CMP - Student)</dc:creator>
  <cp:lastModifiedBy>Matthew Taylor (CMP - Student)</cp:lastModifiedBy>
  <cp:revision>14</cp:revision>
  <dcterms:created xsi:type="dcterms:W3CDTF">2019-11-27T20:54:41Z</dcterms:created>
  <dcterms:modified xsi:type="dcterms:W3CDTF">2019-11-29T18:57:21Z</dcterms:modified>
</cp:coreProperties>
</file>