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2" autoAdjust="0"/>
    <p:restoredTop sz="94292" autoAdjust="0"/>
  </p:normalViewPr>
  <p:slideViewPr>
    <p:cSldViewPr snapToGrid="0">
      <p:cViewPr>
        <p:scale>
          <a:sx n="73" d="100"/>
          <a:sy n="73" d="100"/>
        </p:scale>
        <p:origin x="22" y="-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715FF-F329-4630-8CE6-329707CCB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8F9ADC-A158-48CD-B6D7-B96910600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B8247-FE1C-4E41-BF9D-37CCCE2B6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04C1-3154-4358-B985-C4707E178012}" type="datetimeFigureOut">
              <a:rPr lang="en-GB" smtClean="0"/>
              <a:t>27/11/2019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64B10-C77D-4D46-960F-C98EA6507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5CDBB-F0DF-4D28-A5A6-13069D222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6577-1EF0-4693-B994-06F1425617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646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DDBAA-97AA-4262-99D1-398DFBC6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F736DE-F2FC-4622-9EF8-4AB992B0C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485BE-F89B-4982-A277-EBB9028B3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04C1-3154-4358-B985-C4707E178012}" type="datetimeFigureOut">
              <a:rPr lang="en-GB" smtClean="0"/>
              <a:t>27/11/2019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45679-6B1F-46C6-9B7E-8E2CF8FF8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9D8D7-47D0-482F-B19E-D6584BA18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6577-1EF0-4693-B994-06F1425617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361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480CB7-7164-49F8-AE11-DCA57CABF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710053-7E7E-419D-A44E-865EF5C65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2532E-9768-4E01-B517-B832AC3A5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04C1-3154-4358-B985-C4707E178012}" type="datetimeFigureOut">
              <a:rPr lang="en-GB" smtClean="0"/>
              <a:t>27/11/2019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C1813-62A6-4D31-A00D-A43DE4E52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0F746-37C3-42B4-A401-E6496F13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6577-1EF0-4693-B994-06F1425617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49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44ACE-A860-41FE-8ED3-18316858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82DE9-4980-4839-B4B9-6097B4982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ED888-65F3-48B6-9A00-359F67F5D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04C1-3154-4358-B985-C4707E178012}" type="datetimeFigureOut">
              <a:rPr lang="en-GB" smtClean="0"/>
              <a:t>27/11/2019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CBE9C-CCFA-43A2-9724-A75C0429B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1C7B2-6621-47ED-AE32-F1EF80CCF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6577-1EF0-4693-B994-06F1425617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329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89362-988F-4E90-A6DC-0AF88C069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A93C0-0015-4D7E-BB36-6D5C571CE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4C5AB-A8B7-4365-B2B7-0F154B468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04C1-3154-4358-B985-C4707E178012}" type="datetimeFigureOut">
              <a:rPr lang="en-GB" smtClean="0"/>
              <a:t>27/11/2019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0CB28-A33F-4018-AA9E-DC053EEB4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4ADA6-1CB2-4CE4-9552-4FD96F45A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6577-1EF0-4693-B994-06F1425617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621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1018-B3AF-43DE-A8DE-15E89FE06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FB5A0-DB77-4B53-9CB9-5D0782D29E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722351-2152-44D4-A6DA-B9445D957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D6960-E429-4BC9-90E8-B22534FF3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04C1-3154-4358-B985-C4707E178012}" type="datetimeFigureOut">
              <a:rPr lang="en-GB" smtClean="0"/>
              <a:t>27/11/2019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AEBBC-315A-4B03-8B31-EC615FBC7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2AE59-7FA4-4FA0-A8CC-BB21A88C0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6577-1EF0-4693-B994-06F1425617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198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3A537-9A20-4D61-9078-00B6629CD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CDD10-AA79-438C-8E65-00743C4CA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0F12E8-1698-49B6-B6A0-056DFA4CC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92F3E5-A44A-4314-A7C4-AC246BE53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98AF12-97BF-4C19-8D3F-37C7324F2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84787E-9283-42FE-B3E4-3A564339D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04C1-3154-4358-B985-C4707E178012}" type="datetimeFigureOut">
              <a:rPr lang="en-GB" smtClean="0"/>
              <a:t>27/11/2019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1A5701-1668-4CBC-A3F0-1DBF585CA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2E52CB-1CCE-4B17-A072-D7A13FFC2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6577-1EF0-4693-B994-06F1425617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737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A5ADC-8FBF-49C0-A594-6E90BBFEB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FC4344-F5E5-48D7-B515-3746A39B4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04C1-3154-4358-B985-C4707E178012}" type="datetimeFigureOut">
              <a:rPr lang="en-GB" smtClean="0"/>
              <a:t>27/11/2019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A5BFA0-81C5-42C5-82F1-6A9D1196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9209D6-F1CF-4EAD-82D9-8F041B132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6577-1EF0-4693-B994-06F1425617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422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0559EF-0E71-48D5-B5EB-CA4D7CB7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04C1-3154-4358-B985-C4707E178012}" type="datetimeFigureOut">
              <a:rPr lang="en-GB" smtClean="0"/>
              <a:t>27/11/2019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C1D575-399D-4E1A-9F8D-C27AC0EB4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B9818-977B-424E-AB72-C26907DAB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6577-1EF0-4693-B994-06F1425617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981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201EE-BE30-44B3-9ADC-A3B4C5881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BA7C8-D90D-420E-AA32-13373ECF6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EA619-9BBD-4CE2-BD7D-800BD301E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FDCCB-CD88-4974-B240-9B932CC0A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04C1-3154-4358-B985-C4707E178012}" type="datetimeFigureOut">
              <a:rPr lang="en-GB" smtClean="0"/>
              <a:t>27/11/2019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5A218A-D78A-486E-A2A6-4F993B616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666D8-1FBD-4212-9C1C-3EE194614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6577-1EF0-4693-B994-06F1425617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89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D0626-5223-44EA-83AC-638C2B972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0DFA38-6239-49E1-A109-B994F99D71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46FE7-42C7-4C63-8656-E57A7FA81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3FD6D-3E08-4590-98D4-66D7D4842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04C1-3154-4358-B985-C4707E178012}" type="datetimeFigureOut">
              <a:rPr lang="en-GB" smtClean="0"/>
              <a:t>27/11/2019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60E0A-1F97-46D5-9A8C-D2D51A2CC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8C0AB-06ED-42E7-8FF4-5AE3304EB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6577-1EF0-4693-B994-06F1425617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638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2040FC-BA1E-43E5-898B-D1924D6D0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0D5D0-D30C-4AB3-BBBF-C2BF756A3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4F41A-825A-4A8A-A1FF-5F8856F47C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104C1-3154-4358-B985-C4707E178012}" type="datetimeFigureOut">
              <a:rPr lang="en-GB" smtClean="0"/>
              <a:t>27/11/2019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EAD72-0538-4300-8D0E-49606771EB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24B2E-2E19-4972-B96B-2DE0594AE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E6577-1EF0-4693-B994-06F1425617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94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6" Type="http://schemas.openxmlformats.org/officeDocument/2006/relationships/tags" Target="../tags/tag16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113" Type="http://schemas.openxmlformats.org/officeDocument/2006/relationships/tags" Target="../tags/tag113.xml"/><Relationship Id="rId118" Type="http://schemas.openxmlformats.org/officeDocument/2006/relationships/tags" Target="../tags/tag118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116" Type="http://schemas.openxmlformats.org/officeDocument/2006/relationships/tags" Target="../tags/tag116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11" Type="http://schemas.openxmlformats.org/officeDocument/2006/relationships/tags" Target="../tags/tag11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14" Type="http://schemas.openxmlformats.org/officeDocument/2006/relationships/tags" Target="../tags/tag114.xml"/><Relationship Id="rId119" Type="http://schemas.openxmlformats.org/officeDocument/2006/relationships/tags" Target="../tags/tag119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slideLayout" Target="../slideLayouts/slideLayout7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tags" Target="../tags/tag120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TLSHAPE_SL_a1bd44e589c0415e8682e293979212dd_BackgroundRectangle">
            <a:extLst>
              <a:ext uri="{FF2B5EF4-FFF2-40B4-BE49-F238E27FC236}">
                <a16:creationId xmlns:a16="http://schemas.microsoft.com/office/drawing/2014/main" id="{8B252523-D3B1-490C-997A-6C97F8CA014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500" y="2611755"/>
            <a:ext cx="11125200" cy="480737"/>
          </a:xfrm>
          <a:prstGeom prst="rect">
            <a:avLst/>
          </a:prstGeom>
          <a:solidFill>
            <a:schemeClr val="dk2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TLSHAPE_SL_563f061c7df44f688c163dde932e2983_BackgroundRectangle">
            <a:extLst>
              <a:ext uri="{FF2B5EF4-FFF2-40B4-BE49-F238E27FC236}">
                <a16:creationId xmlns:a16="http://schemas.microsoft.com/office/drawing/2014/main" id="{D0F6BED5-0397-46DE-A14E-C1D4888B9EE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500" y="3155992"/>
            <a:ext cx="11125200" cy="714756"/>
          </a:xfrm>
          <a:prstGeom prst="rect">
            <a:avLst/>
          </a:prstGeom>
          <a:solidFill>
            <a:schemeClr val="accent1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TLSHAPE_SL_c94e23193aab40288371f5abf251ce36_BackgroundRectangle">
            <a:extLst>
              <a:ext uri="{FF2B5EF4-FFF2-40B4-BE49-F238E27FC236}">
                <a16:creationId xmlns:a16="http://schemas.microsoft.com/office/drawing/2014/main" id="{DAD60422-ADEE-4030-A807-57C667AF836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3500" y="3934248"/>
            <a:ext cx="11125200" cy="546100"/>
          </a:xfrm>
          <a:prstGeom prst="rect">
            <a:avLst/>
          </a:prstGeom>
          <a:solidFill>
            <a:schemeClr val="accent2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TLSHAPE_SL_68d54c02d88c43bd8e5718aa68db07a9_BackgroundRectangle">
            <a:extLst>
              <a:ext uri="{FF2B5EF4-FFF2-40B4-BE49-F238E27FC236}">
                <a16:creationId xmlns:a16="http://schemas.microsoft.com/office/drawing/2014/main" id="{53E0BC75-4BDF-41F7-B7B8-BB453031321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3500" y="4543848"/>
            <a:ext cx="11125200" cy="279400"/>
          </a:xfrm>
          <a:prstGeom prst="rect">
            <a:avLst/>
          </a:prstGeom>
          <a:solidFill>
            <a:schemeClr val="accent3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TLSHAPE_SL_bcb48c89471449339140309f8a4f6fee_BackgroundRectangle">
            <a:extLst>
              <a:ext uri="{FF2B5EF4-FFF2-40B4-BE49-F238E27FC236}">
                <a16:creationId xmlns:a16="http://schemas.microsoft.com/office/drawing/2014/main" id="{E2A7CC40-4178-4257-B4AA-FE5762194060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3500" y="4886748"/>
            <a:ext cx="11125200" cy="546100"/>
          </a:xfrm>
          <a:prstGeom prst="rect">
            <a:avLst/>
          </a:prstGeom>
          <a:solidFill>
            <a:schemeClr val="accent4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B4C31A48-CC0D-4957-B4F3-1056B136E8EA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54000" y="1765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 spc="-38">
                <a:solidFill>
                  <a:schemeClr val="accent2"/>
                </a:solidFill>
                <a:latin typeface="Calibri" panose="020F0502020204030204" pitchFamily="34" charset="0"/>
              </a:rPr>
              <a:t>2019</a:t>
            </a:r>
          </a:p>
        </p:txBody>
      </p:sp>
      <p:sp>
        <p:nvSpPr>
          <p:cNvPr id="3" name="OTLSHAPE_TB_00000000000000000000000000000000_RightEndCaps">
            <a:extLst>
              <a:ext uri="{FF2B5EF4-FFF2-40B4-BE49-F238E27FC236}">
                <a16:creationId xmlns:a16="http://schemas.microsoft.com/office/drawing/2014/main" id="{5E2C9644-F36C-4236-A088-7AA624C04C5E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11474534" y="1765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 spc="-38" dirty="0">
                <a:solidFill>
                  <a:schemeClr val="dk1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158" name="OTLSHAPE_TB_00000000000000000000000000000000_ScaleContainer">
            <a:extLst>
              <a:ext uri="{FF2B5EF4-FFF2-40B4-BE49-F238E27FC236}">
                <a16:creationId xmlns:a16="http://schemas.microsoft.com/office/drawing/2014/main" id="{7AB5FB38-0785-44E0-8E46-B42844187998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44465" y="1714500"/>
            <a:ext cx="10515600" cy="381000"/>
          </a:xfrm>
          <a:prstGeom prst="roundRect">
            <a:avLst>
              <a:gd name="adj" fmla="val 100000"/>
            </a:avLst>
          </a:prstGeom>
          <a:solidFill>
            <a:schemeClr val="l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TLSHAPE_SL_a1bd44e589c0415e8682e293979212dd_HeaderRectangle">
            <a:extLst>
              <a:ext uri="{FF2B5EF4-FFF2-40B4-BE49-F238E27FC236}">
                <a16:creationId xmlns:a16="http://schemas.microsoft.com/office/drawing/2014/main" id="{E990102A-8B14-454F-8222-2D43FB5A018A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63500" y="2611755"/>
            <a:ext cx="825500" cy="480737"/>
          </a:xfrm>
          <a:prstGeom prst="rect">
            <a:avLst/>
          </a:prstGeom>
          <a:solidFill>
            <a:schemeClr val="dk2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TLSHAPE_SL_563f061c7df44f688c163dde932e2983_HeaderRectangle">
            <a:extLst>
              <a:ext uri="{FF2B5EF4-FFF2-40B4-BE49-F238E27FC236}">
                <a16:creationId xmlns:a16="http://schemas.microsoft.com/office/drawing/2014/main" id="{B734C70D-572C-4CE2-8A90-FD5187EB9D57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3500" y="3155992"/>
            <a:ext cx="825500" cy="714756"/>
          </a:xfrm>
          <a:prstGeom prst="rect">
            <a:avLst/>
          </a:prstGeom>
          <a:solidFill>
            <a:schemeClr val="accent1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TLSHAPE_SL_c94e23193aab40288371f5abf251ce36_HeaderRectangle">
            <a:extLst>
              <a:ext uri="{FF2B5EF4-FFF2-40B4-BE49-F238E27FC236}">
                <a16:creationId xmlns:a16="http://schemas.microsoft.com/office/drawing/2014/main" id="{FDAD21B1-1F7A-416B-BFCD-66210820859B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63500" y="3934248"/>
            <a:ext cx="825500" cy="546100"/>
          </a:xfrm>
          <a:prstGeom prst="rect">
            <a:avLst/>
          </a:prstGeom>
          <a:solidFill>
            <a:schemeClr val="accent2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TLSHAPE_SL_68d54c02d88c43bd8e5718aa68db07a9_HeaderRectangle">
            <a:extLst>
              <a:ext uri="{FF2B5EF4-FFF2-40B4-BE49-F238E27FC236}">
                <a16:creationId xmlns:a16="http://schemas.microsoft.com/office/drawing/2014/main" id="{88246569-6A6A-4B39-A90F-961559CD0427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63500" y="4543848"/>
            <a:ext cx="825500" cy="279400"/>
          </a:xfrm>
          <a:prstGeom prst="rect">
            <a:avLst/>
          </a:prstGeom>
          <a:solidFill>
            <a:schemeClr val="accent3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TLSHAPE_SL_bcb48c89471449339140309f8a4f6fee_HeaderRectangle">
            <a:extLst>
              <a:ext uri="{FF2B5EF4-FFF2-40B4-BE49-F238E27FC236}">
                <a16:creationId xmlns:a16="http://schemas.microsoft.com/office/drawing/2014/main" id="{71FB5132-B60E-410D-BADA-F2941537CC06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63500" y="4886748"/>
            <a:ext cx="825500" cy="546100"/>
          </a:xfrm>
          <a:prstGeom prst="rect">
            <a:avLst/>
          </a:prstGeom>
          <a:solidFill>
            <a:schemeClr val="accent4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OTLSHAPE_G_00000000000000000000000000000000_ShapeBelow0">
            <a:extLst>
              <a:ext uri="{FF2B5EF4-FFF2-40B4-BE49-F238E27FC236}">
                <a16:creationId xmlns:a16="http://schemas.microsoft.com/office/drawing/2014/main" id="{8627F604-A6E4-4E2D-B5A9-F93A34667E11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2442363" y="2095500"/>
            <a:ext cx="0" cy="3337348"/>
          </a:xfrm>
          <a:prstGeom prst="line">
            <a:avLst/>
          </a:prstGeom>
          <a:ln w="3810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G_00000000000000000000000000000000_ShapeBelow1">
            <a:extLst>
              <a:ext uri="{FF2B5EF4-FFF2-40B4-BE49-F238E27FC236}">
                <a16:creationId xmlns:a16="http://schemas.microsoft.com/office/drawing/2014/main" id="{EF1A5D4F-0691-40D2-928C-A62F38901464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>
            <a:off x="3922922" y="2095500"/>
            <a:ext cx="0" cy="3337348"/>
          </a:xfrm>
          <a:prstGeom prst="line">
            <a:avLst/>
          </a:prstGeom>
          <a:ln w="3810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G_00000000000000000000000000000000_ShapeBelow2">
            <a:extLst>
              <a:ext uri="{FF2B5EF4-FFF2-40B4-BE49-F238E27FC236}">
                <a16:creationId xmlns:a16="http://schemas.microsoft.com/office/drawing/2014/main" id="{B569F3B6-54A3-4614-B2DB-61337276672D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5355720" y="2095500"/>
            <a:ext cx="0" cy="3337348"/>
          </a:xfrm>
          <a:prstGeom prst="line">
            <a:avLst/>
          </a:prstGeom>
          <a:ln w="3810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OTLSHAPE_G_00000000000000000000000000000000_ShapeBelow3">
            <a:extLst>
              <a:ext uri="{FF2B5EF4-FFF2-40B4-BE49-F238E27FC236}">
                <a16:creationId xmlns:a16="http://schemas.microsoft.com/office/drawing/2014/main" id="{2E00C6F7-A611-4750-9AC6-5F4B5120F6EB}"/>
              </a:ext>
            </a:extLst>
          </p:cNvPr>
          <p:cNvCxnSpPr/>
          <p:nvPr>
            <p:custDataLst>
              <p:tags r:id="rId18"/>
            </p:custDataLst>
          </p:nvPr>
        </p:nvCxnSpPr>
        <p:spPr>
          <a:xfrm>
            <a:off x="6836279" y="2095500"/>
            <a:ext cx="0" cy="3337348"/>
          </a:xfrm>
          <a:prstGeom prst="line">
            <a:avLst/>
          </a:prstGeom>
          <a:ln w="3810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OTLSHAPE_G_00000000000000000000000000000000_ShapeBelow4">
            <a:extLst>
              <a:ext uri="{FF2B5EF4-FFF2-40B4-BE49-F238E27FC236}">
                <a16:creationId xmlns:a16="http://schemas.microsoft.com/office/drawing/2014/main" id="{F0CD16B4-EFE1-42AD-825B-439E018D5B38}"/>
              </a:ext>
            </a:extLst>
          </p:cNvPr>
          <p:cNvCxnSpPr/>
          <p:nvPr>
            <p:custDataLst>
              <p:tags r:id="rId19"/>
            </p:custDataLst>
          </p:nvPr>
        </p:nvCxnSpPr>
        <p:spPr>
          <a:xfrm>
            <a:off x="8316837" y="2095500"/>
            <a:ext cx="0" cy="3337348"/>
          </a:xfrm>
          <a:prstGeom prst="line">
            <a:avLst/>
          </a:prstGeom>
          <a:ln w="3810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OTLSHAPE_G_00000000000000000000000000000000_ShapeBelow5">
            <a:extLst>
              <a:ext uri="{FF2B5EF4-FFF2-40B4-BE49-F238E27FC236}">
                <a16:creationId xmlns:a16="http://schemas.microsoft.com/office/drawing/2014/main" id="{4D854CBF-BFDA-442A-9C99-813817A45C0D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>
            <a:off x="9701876" y="2095500"/>
            <a:ext cx="0" cy="3337348"/>
          </a:xfrm>
          <a:prstGeom prst="line">
            <a:avLst/>
          </a:prstGeom>
          <a:ln w="3810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TLSHAPE_SLT_7a5e0ac462b74501964bce89cf5ce5e5_Shape">
            <a:extLst>
              <a:ext uri="{FF2B5EF4-FFF2-40B4-BE49-F238E27FC236}">
                <a16:creationId xmlns:a16="http://schemas.microsoft.com/office/drawing/2014/main" id="{5021780C-7680-4E18-90AB-4DF05B1B91BE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2346844" y="2671614"/>
            <a:ext cx="292100" cy="1270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TLSHAPE_SLT_58399bc4623e4f579a756e9c995a58b7_Shape">
            <a:extLst>
              <a:ext uri="{FF2B5EF4-FFF2-40B4-BE49-F238E27FC236}">
                <a16:creationId xmlns:a16="http://schemas.microsoft.com/office/drawing/2014/main" id="{7B2FEC2D-024B-4E73-A128-BA4E810C372C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2633404" y="2905633"/>
            <a:ext cx="1003300" cy="1270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TLSHAPE_SLT_d8778b79f5b5490899decb925da4eb15_Shape">
            <a:extLst>
              <a:ext uri="{FF2B5EF4-FFF2-40B4-BE49-F238E27FC236}">
                <a16:creationId xmlns:a16="http://schemas.microsoft.com/office/drawing/2014/main" id="{A94F12A4-759C-45B7-8F2F-A12F3B5DCE92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2346844" y="3215852"/>
            <a:ext cx="1587500" cy="1270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TLSHAPE_SLT_3c695fc6758e4b24ad7c0bcef40b8593_Shape">
            <a:extLst>
              <a:ext uri="{FF2B5EF4-FFF2-40B4-BE49-F238E27FC236}">
                <a16:creationId xmlns:a16="http://schemas.microsoft.com/office/drawing/2014/main" id="{CB1B85BD-58EF-4E2A-94C5-84EEBC747E66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3922923" y="3449870"/>
            <a:ext cx="1485900" cy="1270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TLSHAPE_SLT_10e909a896d14618b53863625d69ab6f_Shape">
            <a:extLst>
              <a:ext uri="{FF2B5EF4-FFF2-40B4-BE49-F238E27FC236}">
                <a16:creationId xmlns:a16="http://schemas.microsoft.com/office/drawing/2014/main" id="{53B4CAAA-2945-464E-A7D9-39FAD6F6A668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3922923" y="3683889"/>
            <a:ext cx="1485900" cy="1270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TLSHAPE_SLT_86479df8bc534fa8a833f5a06201b6d0_Shape">
            <a:extLst>
              <a:ext uri="{FF2B5EF4-FFF2-40B4-BE49-F238E27FC236}">
                <a16:creationId xmlns:a16="http://schemas.microsoft.com/office/drawing/2014/main" id="{1398AF8A-FCE6-450D-96D5-C9A7AAB98047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5451241" y="3972348"/>
            <a:ext cx="5740400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OTLSHAPE_SLT_94bed7a32f9f410fa6c582c0e43b1156_Shape">
            <a:extLst>
              <a:ext uri="{FF2B5EF4-FFF2-40B4-BE49-F238E27FC236}">
                <a16:creationId xmlns:a16="http://schemas.microsoft.com/office/drawing/2014/main" id="{3E1A0E10-9993-4FBD-AE40-1722F0E550C6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5451241" y="4239048"/>
            <a:ext cx="5740400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TLSHAPE_SLT_a88e587644a34b28b84599211135b280_Shape">
            <a:extLst>
              <a:ext uri="{FF2B5EF4-FFF2-40B4-BE49-F238E27FC236}">
                <a16:creationId xmlns:a16="http://schemas.microsoft.com/office/drawing/2014/main" id="{49C39E0C-B128-4C44-B26E-39FE4E5438BE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6836280" y="4581948"/>
            <a:ext cx="4356100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OTLSHAPE_SLT_4d967e31d95747489cb1a746b96607d5_Shape">
            <a:extLst>
              <a:ext uri="{FF2B5EF4-FFF2-40B4-BE49-F238E27FC236}">
                <a16:creationId xmlns:a16="http://schemas.microsoft.com/office/drawing/2014/main" id="{7019D4D7-044E-40CB-A0E2-F461B5F637EE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2346844" y="4924848"/>
            <a:ext cx="3632200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OTLSHAPE_SLT_8130d543ec584d48a7305273c295809a_Shape">
            <a:extLst>
              <a:ext uri="{FF2B5EF4-FFF2-40B4-BE49-F238E27FC236}">
                <a16:creationId xmlns:a16="http://schemas.microsoft.com/office/drawing/2014/main" id="{BB84383B-BAB1-4620-9812-7595BCA225BB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2346844" y="5191548"/>
            <a:ext cx="8839200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TLSHAPE_SLT_7a5e0ac462b74501964bce89cf5ce5e5_ShapePercentage" hidden="1">
            <a:extLst>
              <a:ext uri="{FF2B5EF4-FFF2-40B4-BE49-F238E27FC236}">
                <a16:creationId xmlns:a16="http://schemas.microsoft.com/office/drawing/2014/main" id="{0AEDD0CF-AEDF-4F45-BC7C-5F78D508754D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2225151" y="1459569"/>
            <a:ext cx="304800" cy="155025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TLSHAPE_SLT_58399bc4623e4f579a756e9c995a58b7_ShapePercentage" hidden="1">
            <a:extLst>
              <a:ext uri="{FF2B5EF4-FFF2-40B4-BE49-F238E27FC236}">
                <a16:creationId xmlns:a16="http://schemas.microsoft.com/office/drawing/2014/main" id="{D98736BA-9B33-4772-8B77-7E8A1A8F3208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2521012" y="1693587"/>
            <a:ext cx="1041400" cy="155025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TLSHAPE_SLT_d8778b79f5b5490899decb925da4eb15_ShapePercentage" hidden="1">
            <a:extLst>
              <a:ext uri="{FF2B5EF4-FFF2-40B4-BE49-F238E27FC236}">
                <a16:creationId xmlns:a16="http://schemas.microsoft.com/office/drawing/2014/main" id="{D7A64BAE-4271-47B6-B9D1-B2D787E7208A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2225151" y="2003806"/>
            <a:ext cx="177800" cy="155025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TLSHAPE_SLT_3c695fc6758e4b24ad7c0bcef40b8593_ShapePercentage" hidden="1">
            <a:extLst>
              <a:ext uri="{FF2B5EF4-FFF2-40B4-BE49-F238E27FC236}">
                <a16:creationId xmlns:a16="http://schemas.microsoft.com/office/drawing/2014/main" id="{26EDCC57-C568-4A2C-9558-4AE59F5A9176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3852387" y="2237825"/>
            <a:ext cx="177800" cy="155025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TLSHAPE_SLT_10e909a896d14618b53863625d69ab6f_ShapePercentage" hidden="1">
            <a:extLst>
              <a:ext uri="{FF2B5EF4-FFF2-40B4-BE49-F238E27FC236}">
                <a16:creationId xmlns:a16="http://schemas.microsoft.com/office/drawing/2014/main" id="{990F03B2-294E-4059-B1BB-55184E3A1CB6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3852387" y="2471843"/>
            <a:ext cx="177800" cy="155025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TLSHAPE_SLT_86479df8bc534fa8a833f5a06201b6d0_ShapePercentage" hidden="1">
            <a:extLst>
              <a:ext uri="{FF2B5EF4-FFF2-40B4-BE49-F238E27FC236}">
                <a16:creationId xmlns:a16="http://schemas.microsoft.com/office/drawing/2014/main" id="{D559D23C-67B8-4F21-A456-1FA1C1F25F07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12700" y="1270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OTLSHAPE_SLT_94bed7a32f9f410fa6c582c0e43b1156_ShapePercentage" hidden="1">
            <a:extLst>
              <a:ext uri="{FF2B5EF4-FFF2-40B4-BE49-F238E27FC236}">
                <a16:creationId xmlns:a16="http://schemas.microsoft.com/office/drawing/2014/main" id="{EF11FECE-2BE0-4FB9-8B63-57661DA50630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12700" y="1270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OTLSHAPE_SLT_a88e587644a34b28b84599211135b280_ShapePercentage" hidden="1">
            <a:extLst>
              <a:ext uri="{FF2B5EF4-FFF2-40B4-BE49-F238E27FC236}">
                <a16:creationId xmlns:a16="http://schemas.microsoft.com/office/drawing/2014/main" id="{A760B05A-26DC-4988-B9C5-4BAF7F119518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12700" y="1270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OTLSHAPE_SLT_4d967e31d95747489cb1a746b96607d5_ShapePercentage" hidden="1">
            <a:extLst>
              <a:ext uri="{FF2B5EF4-FFF2-40B4-BE49-F238E27FC236}">
                <a16:creationId xmlns:a16="http://schemas.microsoft.com/office/drawing/2014/main" id="{397B3C96-F351-4FD5-B7D0-BB65E58CE2BF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12700" y="1270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OTLSHAPE_SLT_8130d543ec584d48a7305273c295809a_ShapePercentage" hidden="1">
            <a:extLst>
              <a:ext uri="{FF2B5EF4-FFF2-40B4-BE49-F238E27FC236}">
                <a16:creationId xmlns:a16="http://schemas.microsoft.com/office/drawing/2014/main" id="{5720A2CD-FF42-45FF-BB42-880E32FC4A4C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12700" y="1270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OTLSHAPE_TB_00000000000000000000000000000000_ElapsedTime">
            <a:extLst>
              <a:ext uri="{FF2B5EF4-FFF2-40B4-BE49-F238E27FC236}">
                <a16:creationId xmlns:a16="http://schemas.microsoft.com/office/drawing/2014/main" id="{F56E06EA-E190-476F-976B-E01368F40C2D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844465" y="1714500"/>
            <a:ext cx="4432300" cy="381000"/>
          </a:xfrm>
          <a:prstGeom prst="roundRect">
            <a:avLst>
              <a:gd name="adj" fmla="val 10000000"/>
            </a:avLst>
          </a:prstGeom>
          <a:solidFill>
            <a:srgbClr val="96D642">
              <a:alpha val="30196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TLSHAPE_SL_a1bd44e589c0415e8682e293979212dd_Header">
            <a:extLst>
              <a:ext uri="{FF2B5EF4-FFF2-40B4-BE49-F238E27FC236}">
                <a16:creationId xmlns:a16="http://schemas.microsoft.com/office/drawing/2014/main" id="{E95A5999-A6B6-42A4-8F10-64F07F91947B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63500" y="2666069"/>
            <a:ext cx="8255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dirty="0">
                <a:solidFill>
                  <a:srgbClr val="161C23"/>
                </a:solidFill>
                <a:latin typeface="Calibri" panose="020F0502020204030204" pitchFamily="34" charset="0"/>
              </a:rPr>
              <a:t>Literature Survey</a:t>
            </a:r>
          </a:p>
        </p:txBody>
      </p:sp>
      <p:sp>
        <p:nvSpPr>
          <p:cNvPr id="20" name="OTLSHAPE_SL_563f061c7df44f688c163dde932e2983_Header">
            <a:extLst>
              <a:ext uri="{FF2B5EF4-FFF2-40B4-BE49-F238E27FC236}">
                <a16:creationId xmlns:a16="http://schemas.microsoft.com/office/drawing/2014/main" id="{25CA57C3-D68A-4A40-B0AA-01BDDDAEE12B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63500" y="3327316"/>
            <a:ext cx="8255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dirty="0">
                <a:solidFill>
                  <a:srgbClr val="152542"/>
                </a:solidFill>
                <a:latin typeface="Calibri" panose="020F0502020204030204" pitchFamily="34" charset="0"/>
              </a:rPr>
              <a:t>Implement Base Game</a:t>
            </a:r>
          </a:p>
        </p:txBody>
      </p:sp>
      <p:sp>
        <p:nvSpPr>
          <p:cNvPr id="83" name="OTLSHAPE_SL_c94e23193aab40288371f5abf251ce36_Header">
            <a:extLst>
              <a:ext uri="{FF2B5EF4-FFF2-40B4-BE49-F238E27FC236}">
                <a16:creationId xmlns:a16="http://schemas.microsoft.com/office/drawing/2014/main" id="{D1695538-2E8C-446D-8750-079464EFA801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63500" y="4021243"/>
            <a:ext cx="8255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>
                <a:solidFill>
                  <a:srgbClr val="582707"/>
                </a:solidFill>
                <a:latin typeface="Calibri" panose="020F0502020204030204" pitchFamily="34" charset="0"/>
              </a:rPr>
              <a:t>Level Generation</a:t>
            </a:r>
          </a:p>
        </p:txBody>
      </p:sp>
      <p:sp>
        <p:nvSpPr>
          <p:cNvPr id="86" name="OTLSHAPE_SL_68d54c02d88c43bd8e5718aa68db07a9_Header">
            <a:extLst>
              <a:ext uri="{FF2B5EF4-FFF2-40B4-BE49-F238E27FC236}">
                <a16:creationId xmlns:a16="http://schemas.microsoft.com/office/drawing/2014/main" id="{957396C1-7356-4AB5-B718-D40C25158BA0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63500" y="4590521"/>
            <a:ext cx="825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>
                <a:solidFill>
                  <a:srgbClr val="373737"/>
                </a:solidFill>
                <a:latin typeface="Calibri" panose="020F0502020204030204" pitchFamily="34" charset="0"/>
              </a:rPr>
              <a:t>Gameplay</a:t>
            </a:r>
          </a:p>
        </p:txBody>
      </p:sp>
      <p:sp>
        <p:nvSpPr>
          <p:cNvPr id="89" name="OTLSHAPE_SL_bcb48c89471449339140309f8a4f6fee_Header">
            <a:extLst>
              <a:ext uri="{FF2B5EF4-FFF2-40B4-BE49-F238E27FC236}">
                <a16:creationId xmlns:a16="http://schemas.microsoft.com/office/drawing/2014/main" id="{657C4154-12A8-4468-8487-BC467A3813C9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63500" y="5066771"/>
            <a:ext cx="825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>
                <a:solidFill>
                  <a:srgbClr val="554000"/>
                </a:solidFill>
                <a:latin typeface="Calibri" panose="020F0502020204030204" pitchFamily="34" charset="0"/>
              </a:rPr>
              <a:t>Report</a:t>
            </a:r>
          </a:p>
        </p:txBody>
      </p:sp>
      <p:sp>
        <p:nvSpPr>
          <p:cNvPr id="170" name="OTLSHAPE_TB_00000000000000000000000000000000_TodayMarkerShape">
            <a:extLst>
              <a:ext uri="{FF2B5EF4-FFF2-40B4-BE49-F238E27FC236}">
                <a16:creationId xmlns:a16="http://schemas.microsoft.com/office/drawing/2014/main" id="{22B9BF34-F934-4AF4-82BA-7A7597D581D5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5222277" y="20955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C6CD358D-21C6-4EE2-BE4E-D9E858DAC43D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1073065" y="1811973"/>
            <a:ext cx="228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dk1"/>
                </a:solidFill>
                <a:latin typeface="Calibri" panose="020F0502020204030204" pitchFamily="34" charset="0"/>
              </a:rPr>
              <a:t>Sep</a:t>
            </a:r>
          </a:p>
        </p:txBody>
      </p:sp>
      <p:sp>
        <p:nvSpPr>
          <p:cNvPr id="9" name="OTLSHAPE_TB_00000000000000000000000000000000_TimescaleInterval2">
            <a:extLst>
              <a:ext uri="{FF2B5EF4-FFF2-40B4-BE49-F238E27FC236}">
                <a16:creationId xmlns:a16="http://schemas.microsoft.com/office/drawing/2014/main" id="{D07B6AFC-E5F8-4B11-A582-9F5EB7F412F2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2505864" y="1811973"/>
            <a:ext cx="2111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2">
                <a:solidFill>
                  <a:schemeClr val="dk1"/>
                </a:solidFill>
                <a:latin typeface="Calibri" panose="020F0502020204030204" pitchFamily="34" charset="0"/>
              </a:rPr>
              <a:t>Oct</a:t>
            </a:r>
          </a:p>
        </p:txBody>
      </p:sp>
      <p:sp>
        <p:nvSpPr>
          <p:cNvPr id="10" name="OTLSHAPE_TB_00000000000000000000000000000000_TimescaleInterval3">
            <a:extLst>
              <a:ext uri="{FF2B5EF4-FFF2-40B4-BE49-F238E27FC236}">
                <a16:creationId xmlns:a16="http://schemas.microsoft.com/office/drawing/2014/main" id="{E9762F77-7721-4DA3-A01F-BF073097D45C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3986423" y="1811973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dk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11" name="OTLSHAPE_TB_00000000000000000000000000000000_TimescaleInterval4">
            <a:extLst>
              <a:ext uri="{FF2B5EF4-FFF2-40B4-BE49-F238E27FC236}">
                <a16:creationId xmlns:a16="http://schemas.microsoft.com/office/drawing/2014/main" id="{0806C5A7-D4C2-4981-8524-D476A800FDE5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5419221" y="1811973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2">
                <a:solidFill>
                  <a:schemeClr val="dk1"/>
                </a:solidFill>
                <a:latin typeface="Calibri" panose="020F0502020204030204" pitchFamily="34" charset="0"/>
              </a:rPr>
              <a:t>Dec</a:t>
            </a:r>
          </a:p>
        </p:txBody>
      </p:sp>
      <p:sp>
        <p:nvSpPr>
          <p:cNvPr id="28" name="OTLSHAPE_SLT_7a5e0ac462b74501964bce89cf5ce5e5_Duration" hidden="1">
            <a:extLst>
              <a:ext uri="{FF2B5EF4-FFF2-40B4-BE49-F238E27FC236}">
                <a16:creationId xmlns:a16="http://schemas.microsoft.com/office/drawing/2014/main" id="{ED4DDFA5-861F-40ED-A5B8-4019E61AA7D9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29" name="OTLSHAPE_SLT_7a5e0ac462b74501964bce89cf5ce5e5_TextPercentage" hidden="1">
            <a:extLst>
              <a:ext uri="{FF2B5EF4-FFF2-40B4-BE49-F238E27FC236}">
                <a16:creationId xmlns:a16="http://schemas.microsoft.com/office/drawing/2014/main" id="{7CE45091-34D0-4C0A-9998-3AA36A2F0D0D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2327810" y="1459569"/>
            <a:ext cx="203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12">
                <a:solidFill>
                  <a:schemeClr val="accent2"/>
                </a:solidFill>
                <a:latin typeface="Calibri" panose="020F0502020204030204" pitchFamily="34" charset="0"/>
              </a:rPr>
              <a:t>100</a:t>
            </a:r>
          </a:p>
        </p:txBody>
      </p:sp>
      <p:sp>
        <p:nvSpPr>
          <p:cNvPr id="30" name="OTLSHAPE_SLT_7a5e0ac462b74501964bce89cf5ce5e5_StartDate" hidden="1">
            <a:extLst>
              <a:ext uri="{FF2B5EF4-FFF2-40B4-BE49-F238E27FC236}">
                <a16:creationId xmlns:a16="http://schemas.microsoft.com/office/drawing/2014/main" id="{2FF0CB50-0BCF-421E-8A42-95E1C854CEE1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31" name="OTLSHAPE_SLT_7a5e0ac462b74501964bce89cf5ce5e5_EndDate" hidden="1">
            <a:extLst>
              <a:ext uri="{FF2B5EF4-FFF2-40B4-BE49-F238E27FC236}">
                <a16:creationId xmlns:a16="http://schemas.microsoft.com/office/drawing/2014/main" id="{472C2E07-E1E2-49B7-A45D-AF82141F48AD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32" name="OTLSHAPE_SLT_7a5e0ac462b74501964bce89cf5ce5e5_JoinedDate">
            <a:extLst>
              <a:ext uri="{FF2B5EF4-FFF2-40B4-BE49-F238E27FC236}">
                <a16:creationId xmlns:a16="http://schemas.microsoft.com/office/drawing/2014/main" id="{74B488DA-9F1B-4C3C-A536-6DCC0EBD20D9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1580611" y="2657602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Sep 29 - Oct 4</a:t>
            </a:r>
          </a:p>
        </p:txBody>
      </p:sp>
      <p:sp>
        <p:nvSpPr>
          <p:cNvPr id="33" name="OTLSHAPE_SLT_7a5e0ac462b74501964bce89cf5ce5e5_Title">
            <a:extLst>
              <a:ext uri="{FF2B5EF4-FFF2-40B4-BE49-F238E27FC236}">
                <a16:creationId xmlns:a16="http://schemas.microsoft.com/office/drawing/2014/main" id="{B7B30126-3D24-4C54-AC14-E648C5EE3276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2684170" y="2649855"/>
            <a:ext cx="990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Literature Search</a:t>
            </a:r>
          </a:p>
        </p:txBody>
      </p:sp>
      <p:sp>
        <p:nvSpPr>
          <p:cNvPr id="36" name="OTLSHAPE_SLT_58399bc4623e4f579a756e9c995a58b7_Duration" hidden="1">
            <a:extLst>
              <a:ext uri="{FF2B5EF4-FFF2-40B4-BE49-F238E27FC236}">
                <a16:creationId xmlns:a16="http://schemas.microsoft.com/office/drawing/2014/main" id="{EFE42B04-A535-4DCB-A739-E1DEAD8B1021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37" name="OTLSHAPE_SLT_58399bc4623e4f579a756e9c995a58b7_TextPercentage" hidden="1">
            <a:extLst>
              <a:ext uri="{FF2B5EF4-FFF2-40B4-BE49-F238E27FC236}">
                <a16:creationId xmlns:a16="http://schemas.microsoft.com/office/drawing/2014/main" id="{09FEBF7A-F53E-4E24-8A02-A3F62174A423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3272519" y="1693587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8">
                <a:solidFill>
                  <a:schemeClr val="accent2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38" name="OTLSHAPE_SLT_58399bc4623e4f579a756e9c995a58b7_StartDate" hidden="1">
            <a:extLst>
              <a:ext uri="{FF2B5EF4-FFF2-40B4-BE49-F238E27FC236}">
                <a16:creationId xmlns:a16="http://schemas.microsoft.com/office/drawing/2014/main" id="{77077391-188E-4BF3-AB04-046906726493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39" name="OTLSHAPE_SLT_58399bc4623e4f579a756e9c995a58b7_EndDate" hidden="1">
            <a:extLst>
              <a:ext uri="{FF2B5EF4-FFF2-40B4-BE49-F238E27FC236}">
                <a16:creationId xmlns:a16="http://schemas.microsoft.com/office/drawing/2014/main" id="{AE8D303F-55AA-4142-9302-19C11A7A9924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40" name="OTLSHAPE_SLT_58399bc4623e4f579a756e9c995a58b7_JoinedDate">
            <a:extLst>
              <a:ext uri="{FF2B5EF4-FFF2-40B4-BE49-F238E27FC236}">
                <a16:creationId xmlns:a16="http://schemas.microsoft.com/office/drawing/2014/main" id="{F1B3CF19-725F-47B4-BF7A-5F69E5DE3C8B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1875087" y="2891621"/>
            <a:ext cx="711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Oct 5 - Oct 25</a:t>
            </a:r>
          </a:p>
        </p:txBody>
      </p:sp>
      <p:sp>
        <p:nvSpPr>
          <p:cNvPr id="41" name="OTLSHAPE_SLT_58399bc4623e4f579a756e9c995a58b7_Title">
            <a:extLst>
              <a:ext uri="{FF2B5EF4-FFF2-40B4-BE49-F238E27FC236}">
                <a16:creationId xmlns:a16="http://schemas.microsoft.com/office/drawing/2014/main" id="{B9B54AE1-96FA-4FA5-8928-FCC5AF70D440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3687130" y="2883874"/>
            <a:ext cx="990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Literature Survey</a:t>
            </a:r>
          </a:p>
        </p:txBody>
      </p:sp>
      <p:sp>
        <p:nvSpPr>
          <p:cNvPr id="44" name="OTLSHAPE_SLT_d8778b79f5b5490899decb925da4eb15_Duration" hidden="1">
            <a:extLst>
              <a:ext uri="{FF2B5EF4-FFF2-40B4-BE49-F238E27FC236}">
                <a16:creationId xmlns:a16="http://schemas.microsoft.com/office/drawing/2014/main" id="{BE3780F4-C0B0-4448-93E1-FBA6C7C9E0E7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45" name="OTLSHAPE_SLT_d8778b79f5b5490899decb925da4eb15_TextPercentage" hidden="1">
            <a:extLst>
              <a:ext uri="{FF2B5EF4-FFF2-40B4-BE49-F238E27FC236}">
                <a16:creationId xmlns:a16="http://schemas.microsoft.com/office/drawing/2014/main" id="{1B92FA97-E9AA-4CBC-AE68-B05FDA80F23A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2237851" y="2003806"/>
            <a:ext cx="165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10">
                <a:solidFill>
                  <a:schemeClr val="accent2"/>
                </a:solidFill>
                <a:latin typeface="Calibri" panose="020F0502020204030204" pitchFamily="34" charset="0"/>
              </a:rPr>
              <a:t>0%</a:t>
            </a:r>
          </a:p>
        </p:txBody>
      </p:sp>
      <p:sp>
        <p:nvSpPr>
          <p:cNvPr id="46" name="OTLSHAPE_SLT_d8778b79f5b5490899decb925da4eb15_StartDate" hidden="1">
            <a:extLst>
              <a:ext uri="{FF2B5EF4-FFF2-40B4-BE49-F238E27FC236}">
                <a16:creationId xmlns:a16="http://schemas.microsoft.com/office/drawing/2014/main" id="{1A80C3B9-56E9-4BCD-B177-727033787200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47" name="OTLSHAPE_SLT_d8778b79f5b5490899decb925da4eb15_EndDate" hidden="1">
            <a:extLst>
              <a:ext uri="{FF2B5EF4-FFF2-40B4-BE49-F238E27FC236}">
                <a16:creationId xmlns:a16="http://schemas.microsoft.com/office/drawing/2014/main" id="{B29CC8C7-DEDB-42EB-9172-9D0E5B78748D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48" name="OTLSHAPE_SLT_d8778b79f5b5490899decb925da4eb15_JoinedDate">
            <a:extLst>
              <a:ext uri="{FF2B5EF4-FFF2-40B4-BE49-F238E27FC236}">
                <a16:creationId xmlns:a16="http://schemas.microsoft.com/office/drawing/2014/main" id="{F6007809-716F-4C14-B6F4-EFC8E8A21168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1516222" y="3201839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Sep 29 - Oct 31</a:t>
            </a:r>
          </a:p>
        </p:txBody>
      </p:sp>
      <p:sp>
        <p:nvSpPr>
          <p:cNvPr id="49" name="OTLSHAPE_SLT_d8778b79f5b5490899decb925da4eb15_Title">
            <a:extLst>
              <a:ext uri="{FF2B5EF4-FFF2-40B4-BE49-F238E27FC236}">
                <a16:creationId xmlns:a16="http://schemas.microsoft.com/office/drawing/2014/main" id="{9395C646-4D1B-4DBB-9449-EABF7B8C7F9A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3973689" y="3194092"/>
            <a:ext cx="1346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Build base FPS features</a:t>
            </a:r>
          </a:p>
        </p:txBody>
      </p:sp>
      <p:sp>
        <p:nvSpPr>
          <p:cNvPr id="52" name="OTLSHAPE_SLT_3c695fc6758e4b24ad7c0bcef40b8593_Duration" hidden="1">
            <a:extLst>
              <a:ext uri="{FF2B5EF4-FFF2-40B4-BE49-F238E27FC236}">
                <a16:creationId xmlns:a16="http://schemas.microsoft.com/office/drawing/2014/main" id="{0A40D219-B1CC-4EBE-9BF5-3412CBB711A4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53" name="OTLSHAPE_SLT_3c695fc6758e4b24ad7c0bcef40b8593_TextPercentage" hidden="1">
            <a:extLst>
              <a:ext uri="{FF2B5EF4-FFF2-40B4-BE49-F238E27FC236}">
                <a16:creationId xmlns:a16="http://schemas.microsoft.com/office/drawing/2014/main" id="{A8B52637-B89E-4F0F-B208-41E573BA7B4E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3865087" y="2237825"/>
            <a:ext cx="165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10">
                <a:solidFill>
                  <a:schemeClr val="accent2"/>
                </a:solidFill>
                <a:latin typeface="Calibri" panose="020F0502020204030204" pitchFamily="34" charset="0"/>
              </a:rPr>
              <a:t>0%</a:t>
            </a:r>
          </a:p>
        </p:txBody>
      </p:sp>
      <p:sp>
        <p:nvSpPr>
          <p:cNvPr id="54" name="OTLSHAPE_SLT_3c695fc6758e4b24ad7c0bcef40b8593_StartDate" hidden="1">
            <a:extLst>
              <a:ext uri="{FF2B5EF4-FFF2-40B4-BE49-F238E27FC236}">
                <a16:creationId xmlns:a16="http://schemas.microsoft.com/office/drawing/2014/main" id="{D1220670-3C3F-494A-9F87-CC71231A0CA8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55" name="OTLSHAPE_SLT_3c695fc6758e4b24ad7c0bcef40b8593_EndDate" hidden="1">
            <a:extLst>
              <a:ext uri="{FF2B5EF4-FFF2-40B4-BE49-F238E27FC236}">
                <a16:creationId xmlns:a16="http://schemas.microsoft.com/office/drawing/2014/main" id="{9FC5240C-5C98-4859-B4E1-78820A13136A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56" name="OTLSHAPE_SLT_3c695fc6758e4b24ad7c0bcef40b8593_JoinedDate">
            <a:extLst>
              <a:ext uri="{FF2B5EF4-FFF2-40B4-BE49-F238E27FC236}">
                <a16:creationId xmlns:a16="http://schemas.microsoft.com/office/drawing/2014/main" id="{6EC1F266-5F5B-4F54-A987-2BD2962734F2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3188820" y="3435858"/>
            <a:ext cx="685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Nov 1 - Dec 1</a:t>
            </a:r>
          </a:p>
        </p:txBody>
      </p:sp>
      <p:sp>
        <p:nvSpPr>
          <p:cNvPr id="57" name="OTLSHAPE_SLT_3c695fc6758e4b24ad7c0bcef40b8593_Title">
            <a:extLst>
              <a:ext uri="{FF2B5EF4-FFF2-40B4-BE49-F238E27FC236}">
                <a16:creationId xmlns:a16="http://schemas.microsoft.com/office/drawing/2014/main" id="{314C18E1-C84B-47A3-BCF3-8F5AC80F1A7C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5454248" y="3428111"/>
            <a:ext cx="1549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Prototype level generation</a:t>
            </a:r>
          </a:p>
        </p:txBody>
      </p:sp>
      <p:sp>
        <p:nvSpPr>
          <p:cNvPr id="60" name="OTLSHAPE_SLT_10e909a896d14618b53863625d69ab6f_Duration" hidden="1">
            <a:extLst>
              <a:ext uri="{FF2B5EF4-FFF2-40B4-BE49-F238E27FC236}">
                <a16:creationId xmlns:a16="http://schemas.microsoft.com/office/drawing/2014/main" id="{7C8ACCA7-0BFC-4239-B88D-7669BC260D48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61" name="OTLSHAPE_SLT_10e909a896d14618b53863625d69ab6f_TextPercentage" hidden="1">
            <a:extLst>
              <a:ext uri="{FF2B5EF4-FFF2-40B4-BE49-F238E27FC236}">
                <a16:creationId xmlns:a16="http://schemas.microsoft.com/office/drawing/2014/main" id="{2A679A17-A0C1-48D3-BCE9-10FFE26F0392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3865087" y="2471843"/>
            <a:ext cx="165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10">
                <a:solidFill>
                  <a:schemeClr val="accent2"/>
                </a:solidFill>
                <a:latin typeface="Calibri" panose="020F0502020204030204" pitchFamily="34" charset="0"/>
              </a:rPr>
              <a:t>0%</a:t>
            </a:r>
          </a:p>
        </p:txBody>
      </p:sp>
      <p:sp>
        <p:nvSpPr>
          <p:cNvPr id="62" name="OTLSHAPE_SLT_10e909a896d14618b53863625d69ab6f_StartDate" hidden="1">
            <a:extLst>
              <a:ext uri="{FF2B5EF4-FFF2-40B4-BE49-F238E27FC236}">
                <a16:creationId xmlns:a16="http://schemas.microsoft.com/office/drawing/2014/main" id="{9FE806B4-E7A3-41B0-8C72-1C777808A670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63" name="OTLSHAPE_SLT_10e909a896d14618b53863625d69ab6f_EndDate" hidden="1">
            <a:extLst>
              <a:ext uri="{FF2B5EF4-FFF2-40B4-BE49-F238E27FC236}">
                <a16:creationId xmlns:a16="http://schemas.microsoft.com/office/drawing/2014/main" id="{7DA41F50-50FE-4C7C-BAC5-AB4392803CC1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64" name="OTLSHAPE_SLT_10e909a896d14618b53863625d69ab6f_JoinedDate">
            <a:extLst>
              <a:ext uri="{FF2B5EF4-FFF2-40B4-BE49-F238E27FC236}">
                <a16:creationId xmlns:a16="http://schemas.microsoft.com/office/drawing/2014/main" id="{8D473D6F-6464-4BAA-8131-20C3347FD175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3188820" y="3669877"/>
            <a:ext cx="685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Nov 1 - Dec 1</a:t>
            </a:r>
          </a:p>
        </p:txBody>
      </p:sp>
      <p:sp>
        <p:nvSpPr>
          <p:cNvPr id="65" name="OTLSHAPE_SLT_10e909a896d14618b53863625d69ab6f_Title">
            <a:extLst>
              <a:ext uri="{FF2B5EF4-FFF2-40B4-BE49-F238E27FC236}">
                <a16:creationId xmlns:a16="http://schemas.microsoft.com/office/drawing/2014/main" id="{C6E8799E-637F-4D79-A9D1-53FBC3CDE6AE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5454248" y="3662130"/>
            <a:ext cx="1587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Prototype room decoration</a:t>
            </a:r>
          </a:p>
        </p:txBody>
      </p:sp>
      <p:sp>
        <p:nvSpPr>
          <p:cNvPr id="76" name="OTLSHAPE_TB_00000000000000000000000000000000_TimescaleInterval5">
            <a:extLst>
              <a:ext uri="{FF2B5EF4-FFF2-40B4-BE49-F238E27FC236}">
                <a16:creationId xmlns:a16="http://schemas.microsoft.com/office/drawing/2014/main" id="{039AB419-089E-4EB0-B67D-0602D7072DDD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6899780" y="1811973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dk1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78" name="OTLSHAPE_TB_00000000000000000000000000000000_TimescaleInterval6">
            <a:extLst>
              <a:ext uri="{FF2B5EF4-FFF2-40B4-BE49-F238E27FC236}">
                <a16:creationId xmlns:a16="http://schemas.microsoft.com/office/drawing/2014/main" id="{1D769D4E-6706-4B8F-A67B-5DB76D957763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8380338" y="1811973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dk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80" name="OTLSHAPE_TB_00000000000000000000000000000000_TimescaleInterval7">
            <a:extLst>
              <a:ext uri="{FF2B5EF4-FFF2-40B4-BE49-F238E27FC236}">
                <a16:creationId xmlns:a16="http://schemas.microsoft.com/office/drawing/2014/main" id="{EF2ECD62-1A1F-4E6E-9D5E-942F8A6B51EC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9765377" y="1811973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dk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95" name="OTLSHAPE_SLT_86479df8bc534fa8a833f5a06201b6d0_Duration" hidden="1">
            <a:extLst>
              <a:ext uri="{FF2B5EF4-FFF2-40B4-BE49-F238E27FC236}">
                <a16:creationId xmlns:a16="http://schemas.microsoft.com/office/drawing/2014/main" id="{29F7203D-B4BC-422E-BA54-F0181D6BF09F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96" name="OTLSHAPE_SLT_86479df8bc534fa8a833f5a06201b6d0_StartDate" hidden="1">
            <a:extLst>
              <a:ext uri="{FF2B5EF4-FFF2-40B4-BE49-F238E27FC236}">
                <a16:creationId xmlns:a16="http://schemas.microsoft.com/office/drawing/2014/main" id="{9998B111-6D6A-4F31-8DAE-560A57E4B533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97" name="OTLSHAPE_SLT_86479df8bc534fa8a833f5a06201b6d0_EndDate" hidden="1">
            <a:extLst>
              <a:ext uri="{FF2B5EF4-FFF2-40B4-BE49-F238E27FC236}">
                <a16:creationId xmlns:a16="http://schemas.microsoft.com/office/drawing/2014/main" id="{F2E8E2CA-1F79-428C-BA6D-E24A7459D63B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98" name="OTLSHAPE_SLT_86479df8bc534fa8a833f5a06201b6d0_Title">
            <a:extLst>
              <a:ext uri="{FF2B5EF4-FFF2-40B4-BE49-F238E27FC236}">
                <a16:creationId xmlns:a16="http://schemas.microsoft.com/office/drawing/2014/main" id="{758F4B4C-4E91-4057-B7E0-A476F478E292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4504329" y="3988689"/>
            <a:ext cx="901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Level generator</a:t>
            </a:r>
          </a:p>
        </p:txBody>
      </p:sp>
      <p:sp>
        <p:nvSpPr>
          <p:cNvPr id="99" name="OTLSHAPE_SLT_86479df8bc534fa8a833f5a06201b6d0_JoinedDate">
            <a:extLst>
              <a:ext uri="{FF2B5EF4-FFF2-40B4-BE49-F238E27FC236}">
                <a16:creationId xmlns:a16="http://schemas.microsoft.com/office/drawing/2014/main" id="{E7DDE2F9-098D-4BF8-99B7-8203BEE17065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7939018" y="3996436"/>
            <a:ext cx="762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2" dirty="0">
                <a:solidFill>
                  <a:schemeClr val="lt1"/>
                </a:solidFill>
                <a:latin typeface="Calibri" panose="020F0502020204030204" pitchFamily="34" charset="0"/>
              </a:rPr>
              <a:t>Dec 3 - Mar 31</a:t>
            </a:r>
          </a:p>
        </p:txBody>
      </p:sp>
      <p:sp>
        <p:nvSpPr>
          <p:cNvPr id="100" name="OTLSHAPE_SLT_86479df8bc534fa8a833f5a06201b6d0_TextPercentage" hidden="1">
            <a:extLst>
              <a:ext uri="{FF2B5EF4-FFF2-40B4-BE49-F238E27FC236}">
                <a16:creationId xmlns:a16="http://schemas.microsoft.com/office/drawing/2014/main" id="{540D7512-23FB-433F-90B4-4F6217D477E9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103" name="OTLSHAPE_SLT_94bed7a32f9f410fa6c582c0e43b1156_Duration" hidden="1">
            <a:extLst>
              <a:ext uri="{FF2B5EF4-FFF2-40B4-BE49-F238E27FC236}">
                <a16:creationId xmlns:a16="http://schemas.microsoft.com/office/drawing/2014/main" id="{201A4C7A-F907-4E7D-98A0-04E683A09DDA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104" name="OTLSHAPE_SLT_94bed7a32f9f410fa6c582c0e43b1156_StartDate" hidden="1">
            <a:extLst>
              <a:ext uri="{FF2B5EF4-FFF2-40B4-BE49-F238E27FC236}">
                <a16:creationId xmlns:a16="http://schemas.microsoft.com/office/drawing/2014/main" id="{9C2FFBA2-4196-4EFA-B2D8-53D00AD8F1D6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105" name="OTLSHAPE_SLT_94bed7a32f9f410fa6c582c0e43b1156_EndDate" hidden="1">
            <a:extLst>
              <a:ext uri="{FF2B5EF4-FFF2-40B4-BE49-F238E27FC236}">
                <a16:creationId xmlns:a16="http://schemas.microsoft.com/office/drawing/2014/main" id="{5A135201-1137-48F0-9D4E-6BE1DA3E17A3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106" name="OTLSHAPE_SLT_94bed7a32f9f410fa6c582c0e43b1156_Title">
            <a:extLst>
              <a:ext uri="{FF2B5EF4-FFF2-40B4-BE49-F238E27FC236}">
                <a16:creationId xmlns:a16="http://schemas.microsoft.com/office/drawing/2014/main" id="{F8DF5854-7F16-4F7F-8E99-43F73030CD00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4462419" y="4255389"/>
            <a:ext cx="939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Room generator</a:t>
            </a:r>
          </a:p>
        </p:txBody>
      </p:sp>
      <p:sp>
        <p:nvSpPr>
          <p:cNvPr id="107" name="OTLSHAPE_SLT_94bed7a32f9f410fa6c582c0e43b1156_JoinedDate">
            <a:extLst>
              <a:ext uri="{FF2B5EF4-FFF2-40B4-BE49-F238E27FC236}">
                <a16:creationId xmlns:a16="http://schemas.microsoft.com/office/drawing/2014/main" id="{BB3AF064-0788-4B2B-B195-B2249C535C28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7939018" y="4263136"/>
            <a:ext cx="762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2" dirty="0">
                <a:solidFill>
                  <a:schemeClr val="lt1"/>
                </a:solidFill>
                <a:latin typeface="Calibri" panose="020F0502020204030204" pitchFamily="34" charset="0"/>
              </a:rPr>
              <a:t>Dec 3 - Mar 31</a:t>
            </a:r>
          </a:p>
        </p:txBody>
      </p:sp>
      <p:sp>
        <p:nvSpPr>
          <p:cNvPr id="108" name="OTLSHAPE_SLT_94bed7a32f9f410fa6c582c0e43b1156_TextPercentage" hidden="1">
            <a:extLst>
              <a:ext uri="{FF2B5EF4-FFF2-40B4-BE49-F238E27FC236}">
                <a16:creationId xmlns:a16="http://schemas.microsoft.com/office/drawing/2014/main" id="{9BA33C2F-1512-4A70-BF0F-47E4FAD36FDD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111" name="OTLSHAPE_SLT_a88e587644a34b28b84599211135b280_Duration" hidden="1">
            <a:extLst>
              <a:ext uri="{FF2B5EF4-FFF2-40B4-BE49-F238E27FC236}">
                <a16:creationId xmlns:a16="http://schemas.microsoft.com/office/drawing/2014/main" id="{85252D25-529A-46B7-ABB3-7DF9019776D3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112" name="OTLSHAPE_SLT_a88e587644a34b28b84599211135b280_StartDate" hidden="1">
            <a:extLst>
              <a:ext uri="{FF2B5EF4-FFF2-40B4-BE49-F238E27FC236}">
                <a16:creationId xmlns:a16="http://schemas.microsoft.com/office/drawing/2014/main" id="{E26DDF23-903F-442F-9A56-FA5E0CFCED50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113" name="OTLSHAPE_SLT_a88e587644a34b28b84599211135b280_EndDate" hidden="1">
            <a:extLst>
              <a:ext uri="{FF2B5EF4-FFF2-40B4-BE49-F238E27FC236}">
                <a16:creationId xmlns:a16="http://schemas.microsoft.com/office/drawing/2014/main" id="{6573C292-DA2B-4DD8-BA48-CFD8E7A388D9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114" name="OTLSHAPE_SLT_a88e587644a34b28b84599211135b280_Title">
            <a:extLst>
              <a:ext uri="{FF2B5EF4-FFF2-40B4-BE49-F238E27FC236}">
                <a16:creationId xmlns:a16="http://schemas.microsoft.com/office/drawing/2014/main" id="{B249F7FE-A04E-4A4E-8AB1-D21DEB2E19CE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5960699" y="4598289"/>
            <a:ext cx="825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Add gameplay</a:t>
            </a:r>
          </a:p>
        </p:txBody>
      </p:sp>
      <p:sp>
        <p:nvSpPr>
          <p:cNvPr id="115" name="OTLSHAPE_SLT_a88e587644a34b28b84599211135b280_JoinedDate">
            <a:extLst>
              <a:ext uri="{FF2B5EF4-FFF2-40B4-BE49-F238E27FC236}">
                <a16:creationId xmlns:a16="http://schemas.microsoft.com/office/drawing/2014/main" id="{092F3A20-BFAE-4AA8-83E3-36034263D58A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8645041" y="4606036"/>
            <a:ext cx="736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2" dirty="0">
                <a:solidFill>
                  <a:schemeClr val="lt1"/>
                </a:solidFill>
                <a:latin typeface="Calibri" panose="020F0502020204030204" pitchFamily="34" charset="0"/>
              </a:rPr>
              <a:t>Jan 1 - Mar 31</a:t>
            </a:r>
          </a:p>
        </p:txBody>
      </p:sp>
      <p:sp>
        <p:nvSpPr>
          <p:cNvPr id="116" name="OTLSHAPE_SLT_a88e587644a34b28b84599211135b280_TextPercentage" hidden="1">
            <a:extLst>
              <a:ext uri="{FF2B5EF4-FFF2-40B4-BE49-F238E27FC236}">
                <a16:creationId xmlns:a16="http://schemas.microsoft.com/office/drawing/2014/main" id="{7F86F28C-D596-48E1-8FA6-F2CCCC3837B0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119" name="OTLSHAPE_SLT_4d967e31d95747489cb1a746b96607d5_Duration" hidden="1">
            <a:extLst>
              <a:ext uri="{FF2B5EF4-FFF2-40B4-BE49-F238E27FC236}">
                <a16:creationId xmlns:a16="http://schemas.microsoft.com/office/drawing/2014/main" id="{7A9B7227-59CB-4D52-99E8-D9046F20B5B7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120" name="OTLSHAPE_SLT_4d967e31d95747489cb1a746b96607d5_StartDate" hidden="1">
            <a:extLst>
              <a:ext uri="{FF2B5EF4-FFF2-40B4-BE49-F238E27FC236}">
                <a16:creationId xmlns:a16="http://schemas.microsoft.com/office/drawing/2014/main" id="{865F8E54-D9E4-4684-B25D-2FFDB5F50470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121" name="OTLSHAPE_SLT_4d967e31d95747489cb1a746b96607d5_EndDate" hidden="1">
            <a:extLst>
              <a:ext uri="{FF2B5EF4-FFF2-40B4-BE49-F238E27FC236}">
                <a16:creationId xmlns:a16="http://schemas.microsoft.com/office/drawing/2014/main" id="{D69944CA-C056-4C09-B2CB-8F0E3E3E510E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122" name="OTLSHAPE_SLT_4d967e31d95747489cb1a746b96607d5_Title">
            <a:extLst>
              <a:ext uri="{FF2B5EF4-FFF2-40B4-BE49-F238E27FC236}">
                <a16:creationId xmlns:a16="http://schemas.microsoft.com/office/drawing/2014/main" id="{0326CF6A-0E3B-4216-9FB2-458C361B84AC}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6027367" y="4941189"/>
            <a:ext cx="901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Progress report</a:t>
            </a:r>
          </a:p>
        </p:txBody>
      </p:sp>
      <p:sp>
        <p:nvSpPr>
          <p:cNvPr id="123" name="OTLSHAPE_SLT_4d967e31d95747489cb1a746b96607d5_JoinedDate">
            <a:extLst>
              <a:ext uri="{FF2B5EF4-FFF2-40B4-BE49-F238E27FC236}">
                <a16:creationId xmlns:a16="http://schemas.microsoft.com/office/drawing/2014/main" id="{3C6D8FEB-2C3A-4428-9D7F-834AACA4F343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3764428" y="4948936"/>
            <a:ext cx="800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4" dirty="0">
                <a:solidFill>
                  <a:schemeClr val="lt1"/>
                </a:solidFill>
                <a:latin typeface="Calibri" panose="020F0502020204030204" pitchFamily="34" charset="0"/>
              </a:rPr>
              <a:t>Sep 29 - Dec 13</a:t>
            </a:r>
          </a:p>
        </p:txBody>
      </p:sp>
      <p:sp>
        <p:nvSpPr>
          <p:cNvPr id="124" name="OTLSHAPE_SLT_4d967e31d95747489cb1a746b96607d5_TextPercentage" hidden="1">
            <a:extLst>
              <a:ext uri="{FF2B5EF4-FFF2-40B4-BE49-F238E27FC236}">
                <a16:creationId xmlns:a16="http://schemas.microsoft.com/office/drawing/2014/main" id="{48E2251F-800D-4033-A11B-70D479447744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127" name="OTLSHAPE_SLT_8130d543ec584d48a7305273c295809a_Duration" hidden="1">
            <a:extLst>
              <a:ext uri="{FF2B5EF4-FFF2-40B4-BE49-F238E27FC236}">
                <a16:creationId xmlns:a16="http://schemas.microsoft.com/office/drawing/2014/main" id="{7BBC07D3-F8FD-4FDC-938E-85849419F3CE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128" name="OTLSHAPE_SLT_8130d543ec584d48a7305273c295809a_StartDate" hidden="1">
            <a:extLst>
              <a:ext uri="{FF2B5EF4-FFF2-40B4-BE49-F238E27FC236}">
                <a16:creationId xmlns:a16="http://schemas.microsoft.com/office/drawing/2014/main" id="{09E91693-9F11-4B5D-9956-3D76EC51FF0C}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129" name="OTLSHAPE_SLT_8130d543ec584d48a7305273c295809a_EndDate" hidden="1">
            <a:extLst>
              <a:ext uri="{FF2B5EF4-FFF2-40B4-BE49-F238E27FC236}">
                <a16:creationId xmlns:a16="http://schemas.microsoft.com/office/drawing/2014/main" id="{2BBFE0B8-11AF-400E-9B4D-03F6708B6989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130" name="OTLSHAPE_SLT_8130d543ec584d48a7305273c295809a_Title">
            <a:extLst>
              <a:ext uri="{FF2B5EF4-FFF2-40B4-BE49-F238E27FC236}">
                <a16:creationId xmlns:a16="http://schemas.microsoft.com/office/drawing/2014/main" id="{9A518B0C-11D9-4EE8-B4B2-9654180206CF}"/>
              </a:ext>
            </a:extLst>
          </p:cNvPr>
          <p:cNvSpPr txBox="1"/>
          <p:nvPr>
            <p:custDataLst>
              <p:tags r:id="rId112"/>
            </p:custDataLst>
          </p:nvPr>
        </p:nvSpPr>
        <p:spPr>
          <a:xfrm>
            <a:off x="1621251" y="5207889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Final report</a:t>
            </a:r>
          </a:p>
        </p:txBody>
      </p:sp>
      <p:sp>
        <p:nvSpPr>
          <p:cNvPr id="131" name="OTLSHAPE_SLT_8130d543ec584d48a7305273c295809a_JoinedDate">
            <a:extLst>
              <a:ext uri="{FF2B5EF4-FFF2-40B4-BE49-F238E27FC236}">
                <a16:creationId xmlns:a16="http://schemas.microsoft.com/office/drawing/2014/main" id="{3090B267-39D9-408C-A4B5-09A522EDB429}"/>
              </a:ext>
            </a:extLst>
          </p:cNvPr>
          <p:cNvSpPr txBox="1"/>
          <p:nvPr>
            <p:custDataLst>
              <p:tags r:id="rId113"/>
            </p:custDataLst>
          </p:nvPr>
        </p:nvSpPr>
        <p:spPr>
          <a:xfrm>
            <a:off x="6358032" y="5215636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4" dirty="0">
                <a:solidFill>
                  <a:schemeClr val="lt1"/>
                </a:solidFill>
                <a:latin typeface="Calibri" panose="020F0502020204030204" pitchFamily="34" charset="0"/>
              </a:rPr>
              <a:t>Sep 29 - Mar 31</a:t>
            </a:r>
          </a:p>
        </p:txBody>
      </p:sp>
      <p:sp>
        <p:nvSpPr>
          <p:cNvPr id="132" name="OTLSHAPE_SLT_8130d543ec584d48a7305273c295809a_TextPercentage" hidden="1">
            <a:extLst>
              <a:ext uri="{FF2B5EF4-FFF2-40B4-BE49-F238E27FC236}">
                <a16:creationId xmlns:a16="http://schemas.microsoft.com/office/drawing/2014/main" id="{37D15F3B-A677-48B1-BE04-EC6C9A54A335}"/>
              </a:ext>
            </a:extLst>
          </p:cNvPr>
          <p:cNvSpPr txBox="1"/>
          <p:nvPr>
            <p:custDataLst>
              <p:tags r:id="rId11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171" name="OTLSHAPE_TB_00000000000000000000000000000000_TodayMarkerText">
            <a:extLst>
              <a:ext uri="{FF2B5EF4-FFF2-40B4-BE49-F238E27FC236}">
                <a16:creationId xmlns:a16="http://schemas.microsoft.com/office/drawing/2014/main" id="{3C0D88D0-CA85-4FE5-B20B-61DD15179E40}"/>
              </a:ext>
            </a:extLst>
          </p:cNvPr>
          <p:cNvSpPr txBox="1"/>
          <p:nvPr>
            <p:custDataLst>
              <p:tags r:id="rId115"/>
            </p:custDataLst>
          </p:nvPr>
        </p:nvSpPr>
        <p:spPr>
          <a:xfrm>
            <a:off x="5096577" y="2222500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2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cxnSp>
        <p:nvCxnSpPr>
          <p:cNvPr id="162" name="OTLSHAPE_TB_00000000000000000000000000000000_Separator1">
            <a:extLst>
              <a:ext uri="{FF2B5EF4-FFF2-40B4-BE49-F238E27FC236}">
                <a16:creationId xmlns:a16="http://schemas.microsoft.com/office/drawing/2014/main" id="{CE67E2F5-5573-461C-8FF8-456CFC47A3EA}"/>
              </a:ext>
            </a:extLst>
          </p:cNvPr>
          <p:cNvCxnSpPr/>
          <p:nvPr>
            <p:custDataLst>
              <p:tags r:id="rId116"/>
            </p:custDataLst>
          </p:nvPr>
        </p:nvCxnSpPr>
        <p:spPr>
          <a:xfrm>
            <a:off x="2442363" y="1778000"/>
            <a:ext cx="0" cy="254000"/>
          </a:xfrm>
          <a:prstGeom prst="line">
            <a:avLst/>
          </a:prstGeom>
          <a:ln w="3810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OTLSHAPE_TB_00000000000000000000000000000000_Separator2">
            <a:extLst>
              <a:ext uri="{FF2B5EF4-FFF2-40B4-BE49-F238E27FC236}">
                <a16:creationId xmlns:a16="http://schemas.microsoft.com/office/drawing/2014/main" id="{038D09D3-3186-4708-A1F8-123626C1A05D}"/>
              </a:ext>
            </a:extLst>
          </p:cNvPr>
          <p:cNvCxnSpPr/>
          <p:nvPr>
            <p:custDataLst>
              <p:tags r:id="rId117"/>
            </p:custDataLst>
          </p:nvPr>
        </p:nvCxnSpPr>
        <p:spPr>
          <a:xfrm>
            <a:off x="3922922" y="1778000"/>
            <a:ext cx="0" cy="254000"/>
          </a:xfrm>
          <a:prstGeom prst="line">
            <a:avLst/>
          </a:prstGeom>
          <a:ln w="3810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OTLSHAPE_TB_00000000000000000000000000000000_Separator3">
            <a:extLst>
              <a:ext uri="{FF2B5EF4-FFF2-40B4-BE49-F238E27FC236}">
                <a16:creationId xmlns:a16="http://schemas.microsoft.com/office/drawing/2014/main" id="{471BD812-57DB-4A04-A450-534841B52959}"/>
              </a:ext>
            </a:extLst>
          </p:cNvPr>
          <p:cNvCxnSpPr/>
          <p:nvPr>
            <p:custDataLst>
              <p:tags r:id="rId118"/>
            </p:custDataLst>
          </p:nvPr>
        </p:nvCxnSpPr>
        <p:spPr>
          <a:xfrm>
            <a:off x="5355720" y="1778000"/>
            <a:ext cx="0" cy="254000"/>
          </a:xfrm>
          <a:prstGeom prst="line">
            <a:avLst/>
          </a:prstGeom>
          <a:ln w="3810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OTLSHAPE_TB_00000000000000000000000000000000_Separator4">
            <a:extLst>
              <a:ext uri="{FF2B5EF4-FFF2-40B4-BE49-F238E27FC236}">
                <a16:creationId xmlns:a16="http://schemas.microsoft.com/office/drawing/2014/main" id="{EA327490-9BCF-479D-9C31-1059A8F37D9A}"/>
              </a:ext>
            </a:extLst>
          </p:cNvPr>
          <p:cNvCxnSpPr/>
          <p:nvPr>
            <p:custDataLst>
              <p:tags r:id="rId119"/>
            </p:custDataLst>
          </p:nvPr>
        </p:nvCxnSpPr>
        <p:spPr>
          <a:xfrm>
            <a:off x="6836279" y="1778000"/>
            <a:ext cx="0" cy="254000"/>
          </a:xfrm>
          <a:prstGeom prst="line">
            <a:avLst/>
          </a:prstGeom>
          <a:ln w="3810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OTLSHAPE_TB_00000000000000000000000000000000_Separator5">
            <a:extLst>
              <a:ext uri="{FF2B5EF4-FFF2-40B4-BE49-F238E27FC236}">
                <a16:creationId xmlns:a16="http://schemas.microsoft.com/office/drawing/2014/main" id="{1B32A2E4-991B-4726-A1E3-4EA9EA6D3190}"/>
              </a:ext>
            </a:extLst>
          </p:cNvPr>
          <p:cNvCxnSpPr/>
          <p:nvPr>
            <p:custDataLst>
              <p:tags r:id="rId120"/>
            </p:custDataLst>
          </p:nvPr>
        </p:nvCxnSpPr>
        <p:spPr>
          <a:xfrm>
            <a:off x="8316837" y="1778000"/>
            <a:ext cx="0" cy="254000"/>
          </a:xfrm>
          <a:prstGeom prst="line">
            <a:avLst/>
          </a:prstGeom>
          <a:ln w="3810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OTLSHAPE_TB_00000000000000000000000000000000_Separator6">
            <a:extLst>
              <a:ext uri="{FF2B5EF4-FFF2-40B4-BE49-F238E27FC236}">
                <a16:creationId xmlns:a16="http://schemas.microsoft.com/office/drawing/2014/main" id="{6B34CAA4-ECE5-4544-AD38-BFC96B0CB2EF}"/>
              </a:ext>
            </a:extLst>
          </p:cNvPr>
          <p:cNvCxnSpPr/>
          <p:nvPr>
            <p:custDataLst>
              <p:tags r:id="rId121"/>
            </p:custDataLst>
          </p:nvPr>
        </p:nvCxnSpPr>
        <p:spPr>
          <a:xfrm>
            <a:off x="9701876" y="1778000"/>
            <a:ext cx="0" cy="254000"/>
          </a:xfrm>
          <a:prstGeom prst="line">
            <a:avLst/>
          </a:prstGeom>
          <a:ln w="3810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0881780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IuMCIsIk9yaWdpbmFsQXNzZW1ibHlWZXJzaW9uIjoiNC4wMS4wMC4wMCIsIkVkaXRpb24iOiJGcmVlIiwiSXNQbHVzRWRpdGlvbiI6ZmFsc2UsIklzUHJvRWRpdGlvbiI6ZmFsc2V9LCJFZmZlY3QiOjAsIlN0eWxlIjp7IiRpZCI6IjMiLCJUaW1lYmFuZFN0eWxlIjp7IiRpZCI6IjQiLCJTY2FsZU1hcmtpbmciOjAsIlNoYXBlIjoxMywiU2hhcGVTdHlsZSI6eyIkaWQiOiI1IiwiTWFyZ2luIjp7IiRpZCI6IjYiLCJUb3AiOjAsIkxlZnQiOjEwLCJSaWdodCI6MTAsIkJvdHRvbSI6MH0sIlBhZGRpbmciOnsiJGlkIjoiNyIsIlRvcCI6NSwiTGVmdCI6MTMsIlJpZ2h0IjoxMywiQm90dG9tIjo1fSwiQmFja2dyb3VuZCI6eyIkaWQiOiI4IiwiQ29sb3IiOnsiJGlkIjoiOSIsIkEiOjI1NSwiUiI6MjMxLCJHIjoyMzAsIkIiOjIzMH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SIsIlRvcCI6MCwiTGVmdCI6MjA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c3LCJSIjoxNTAsIkciOjIxNCwiQiI6NjZ9fSwiQXBwZW5kWWVhck9uWWVhckNoYW5nZSI6dHJ1ZSwiRWxhcHNlZFRpbWVGb3JtYXQiOjEsIlRvZGF5TWFya2VyUG9zaXRpb24iOjMsIlF1aWNrUG9zaXRpb24iOjAsIkFic29sdXRlUG9zaXRpb24iOjEzNS4wLCJNYXJnaW4iOnsiJGlkIjoiNDkiLCJUb3AiOjAsIkxlZnQiOjEwLCJSaWdodCI6MTAsIkJvdHRvbSI6MH0sIlBhZGRpbmciOnsiJGlkIjoiNTAiLCJUb3AiOjAsIkxlZnQiOjAsIlJpZ2h0IjowLCJCb3R0b20iOjB9LCJCYWNrZ3JvdW5kIjp7IiRpZCI6IjUxIiwiQ29sb3IiOnsiJGlkIjoiNTIiLCJBIjoyNTUsIlIiOjQ3LCJHIjo1NCwiQiI6MTUzfX0sIklzVmlzaWJsZSI6dHJ1ZSwiV2lkdGgiOjAuMCwiSGVpZ2h0IjowLjAsIkJvcmRlclN0eWxlIjpudWxsLCJQYXJlbnRTdHlsZSI6bnVsbH0sIkRlZmF1bHRNaWxlc3RvbmVTdHlsZSI6eyIkaWQiOiI1MyIsIlNoYXBlIjowLCJDb25uZWN0b3JNYXJnaW4iOnsiJGlkIjoiNTQiLCJUb3AiOjAsIkxlZnQiOjIsIlJpZ2h0IjoyLCJCb3R0b20iOjB9LCJDb25uZWN0b3JTdHlsZSI6eyIkaWQiOiI1NSIsIkxpbmVDb2xvciI6eyIkaWQiOiI1NiIsIiR0eXBlIjoiTkxSRS5Db21tb24uRG9tLlNvbGlkQ29sb3JCcnVzaCwgTkxSRS5Db21tb24iLCJDb2xvciI6eyIkaWQiOiI1NyIsIkEiOjEyNywiUiI6NzksIkciOjEyOSwiQiI6MTg5fX0sIkxpbmVXZWlnaHQiOjEuMCwiTGluZVR5cGUiOjAsIlBhcmVudFN0eWxlIjpudWxsfSwiSXNCZWxvd1RpbWViYW5kIjpmYWxzZSwiUG9zaXRpb25PblRhc2siOjAsIkhpZGVEYXRlIjpmYWxzZSwiU2hhcGVTaXplIjoxLCJTcGFjaW5nIjoy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nsiJGlkIjoiNjIiLCJDb2xvciI6eyIkaWQiOiI2MyIsIkEiOjI1NSwiUiI6MCwiRyI6MTE0LCJCIjoxODh9fSwiSXNWaXNpYmxlIjp0cnVlLCJXaWR0aCI6MTguMCwiSGVpZ2h0IjoyMC4wLCJCb3JkZXJTdHlsZSI6eyIkaWQiOiI2NCIsIkxpbmVDb2xvciI6eyIkaWQiOiI2NSIsIiR0eXBlIjoiTkxSRS5Db21tb24uRG9tLlNvbGlkQ29sb3JCcnVzaCwgTkxSRS5Db21tb24iLCJDb2xvciI6eyIkaWQiOiI2NiIsIkEiOjI1NSwiUiI6MjU1LCJHIjowLCJCIjowfX0sIkxpbmVXZWlnaHQiOjAuMCwiTGluZVR5cGUiOjAsIlBhcmVudFN0eWxlIjpudWxsfSwiUGFyZW50U3R5bGUiOm51bGx9LCJUaXRsZVN0eWxlIjp7IiRpZCI6IjY3IiwiRm9udFNldHRpbmdzIjp7IiRpZCI6IjY4IiwiRm9udFNpemUiOjExLCJGb250TmFtZSI6IkNhbGlicmkiLCJJc0JvbGQiOnRydWUsIklzSXRhbGljIjpmYWxzZSwiSXNVbmRlcmxpbmVkIjpmYWxzZSwiUGFyZW50U3R5bGUiOm51bGx9LCJBdXRvU2l6ZSI6MCwiRm9yZWdyb3VuZCI6eyIkaWQiOiI2OSIsIkNvbG9yIjp7IiRpZCI6Ijcw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cxIiwiVG9wIjowLCJMZWZ0IjowLCJSaWdodCI6MCwiQm90dG9tIjowfSwiUGFkZGluZyI6eyIkaWQiOiI3MiIsIlRvcCI6MCwiTGVmdCI6MCwiUmlnaHQiOjAsIkJvdHRvbSI6MH0sIkJhY2tncm91bmQiOnsiJGlkIjoiNzMiLCJDb2xvciI6eyIkcmVmIjoiMjAifX0sIklzVmlzaWJsZSI6dHJ1ZSwiV2lkdGgiOjAuMCwiSGVpZ2h0IjowLjAsIkJvcmRlclN0eWxlIjpudWxsLCJQYXJlbnRTdHlsZSI6bnVsbH0sIkRhdGVTdHlsZSI6eyIkaWQiOiI3NCIsIkZvbnRTZXR0aW5ncyI6eyIkaWQiOiI3NSIsIkZvbnRTaXplIjoxMCwiRm9udE5hbWUiOiJDYWxpYnJpIiwiSXNCb2xkIjpmYWxzZSwiSXNJdGFsaWMiOmZhbHNlLCJJc1VuZGVybGluZWQiOmZhbHNlLCJQYXJlbnRTdHlsZSI6bnVsbH0sIkF1dG9TaXplIjowLCJGb3JlZ3JvdW5kIjp7IiRpZCI6Ijc2IiwiQ29sb3IiOnsiJGlkIjoiNz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c4IiwiVG9wIjowLCJMZWZ0IjowLCJSaWdodCI6MCwiQm90dG9tIjowfSwiUGFkZGluZyI6eyIkaWQiOiI3OSIsIlRvcCI6MCwiTGVmdCI6MCwiUmlnaHQiOjAsIkJvdHRvbSI6MH0sIkJhY2tncm91bmQiOnsiJGlkIjoiODAiLCJDb2xvciI6eyIkcmVmIjoiMjAifX0sIklzVmlzaWJsZSI6dHJ1ZSwiV2lkdGgiOjAuMCwiSGVpZ2h0IjowLjAsIkJvcmRlclN0eWxlIjpudWxsLCJQYXJlbnRTdHlsZSI6bnVsbH0sIkRhdGVGb3JtYXQiOnsiJGlkIjoiOD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EZWZhdWx0VGFza1N0eWxlIjp7IiRpZCI6IjgyIiwiU2hhcGUiOjIsIlNoYXBlVGhpY2tuZXNzIjoxLCJEdXJhdGlvbkZvcm1hdCI6NSwiSW5jbHVkZU5vbldvcmtpbmdEYXlzSW5EdXJhdGlvbiI6ZmFsc2UsIlBlcmNlbnRhZ2VDb21wbGV0ZVN0eWxlIjp7IiRpZCI6IjgzIiwiRm9udFNldHRpbmdzIjp7IiRpZCI6Ijg0IiwiRm9udFNpemUiOjEwLCJGb250TmFtZSI6IkNhbGlicmkiLCJJc0JvbGQiOmZhbHNlLCJJc0l0YWxpYyI6ZmFsc2UsIklzVW5kZXJsaW5lZCI6ZmFsc2UsIlBhcmVudFN0eWxlIjpudWxsfSwiQXV0b1NpemUiOjAsIkZvcmVncm91bmQiOnsiJGlkIjoiODUiLCJDb2xvciI6eyIkaWQiOiI4Ni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ODciLCJUb3AiOjAsIkxlZnQiOjAsIlJpZ2h0IjowLCJCb3R0b20iOjB9LCJQYWRkaW5nIjp7IiRpZCI6Ijg4IiwiVG9wIjowLCJMZWZ0IjowLCJSaWdodCI6MCwiQm90dG9tIjowfSwiQmFja2dyb3VuZCI6eyIkaWQiOiI4OSIsIkNvbG9yIjp7IiRyZWYiOiIyMCJ9fSwiSXNWaXNpYmxlIjp0cnVlLCJXaWR0aCI6MC4wLCJIZWlnaHQiOjAuMCwiQm9yZGVyU3R5bGUiOm51bGwsIlBhcmVudFN0eWxlIjpudWxsfSwiRHVyYXRpb25TdHlsZSI6eyIkaWQiOiI5MCIsIkZvbnRTZXR0aW5ncyI6eyIkaWQiOiI5MSIsIkZvbnRTaXplIjoxMCwiRm9udE5hbWUiOiJDYWxpYnJpIiwiSXNCb2xkIjpmYWxzZSwiSXNJdGFsaWMiOmZhbHNlLCJJc1VuZGVybGluZWQiOmZhbHNlLCJQYXJlbnRTdHlsZSI6bnVsbH0sIkF1dG9TaXplIjowLCJGb3JlZ3JvdW5kIjp7IiRpZCI6IjkyIiwiQ29sb3IiOnsiJGlkIjoiOTM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CIsIlRvcCI6MCwiTGVmdCI6MCwiUmlnaHQiOjAsIkJvdHRvbSI6MH0sIlBhZGRpbmciOnsiJGlkIjoiOTUiLCJUb3AiOjAsIkxlZnQiOjAsIlJpZ2h0IjowLCJCb3R0b20iOjB9LCJCYWNrZ3JvdW5kIjp7IiRpZCI6Ijk2IiwiQ29sb3IiOnsiJHJlZiI6IjIwIn19LCJJc1Zpc2libGUiOnRydWUsIldpZHRoIjowLjAsIkhlaWdodCI6MC4wLCJCb3JkZXJTdHlsZSI6bnVsbCwiUGFyZW50U3R5bGUiOm51bGx9LCJIb3Jpem9udGFsQ29ubmVjdG9yU3R5bGUiOnsiJGlkIjoiOTciLCJMaW5lQ29sb3IiOnsiJGlkIjoiOTgiLCIkdHlwZSI6Ik5MUkUuQ29tbW9uLkRvbS5Tb2xpZENvbG9yQnJ1c2gsIE5MUkUuQ29tbW9uIiwiQ29sb3IiOnsiJGlkIjoiOTkiLCJBIjoyNTUsIlIiOjIwNCwiRyI6MjA0LCJCIjoyMDR9fSwiTGluZVdlaWdodCI6MS4wLCJMaW5lVHlwZSI6MCwiUGFyZW50U3R5bGUiOm51bGx9LCJWZXJ0aWNhbENvbm5lY3RvclN0eWxlIjp7IiRpZCI6IjEwMCIsIkxpbmVDb2xvciI6eyIkaWQiOiIxMDEiLCIkdHlwZSI6Ik5MUkUuQ29tbW9uLkRvbS5Tb2xpZENvbG9yQnJ1c2gsIE5MUkUuQ29tbW9uIiwiQ29sb3IiOnsiJGlkIjoiMTAyIiwiQSI6MjU1LCJSIjoyMDQsIkciOjIwNCwiQiI6MjA0fX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UsIklzQmVsb3dUaW1lYmFuZCI6dHJ1ZSwiUGVyY2VudGFnZUNvbXBsZXRlU2hhcGVPcGFjaXR5IjozNSwiU2hhcGVTdHlsZSI6eyIkaWQiOiIxMDMiLCJNYXJnaW4iOnsiJGlkIjoiMTA0IiwiVG9wIjowLCJMZWZ0Ijo0LCJSaWdodCI6NCwiQm90dG9tIjowfSwiUGFkZGluZyI6eyIkaWQiOiIxMDUiLCJUb3AiOjAsIkxlZnQiOjAsIlJpZ2h0IjowLCJCb3R0b20iOjB9LCJCYWNrZ3JvdW5kIjp7IiRpZCI6IjEwNiIsIkNvbG9yIjp7IiRpZCI6IjEwNyIsIkEiOjI1NSwiUiI6MCwiRyI6MTE0LCJCIjoxODh9fSwiSXNWaXNpYmxlIjp0cnVlLCJXaWR0aCI6MC4wLCJIZWlnaHQiOjE2LjAsIkJvcmRlclN0eWxlIjp7IiRpZCI6IjEwOCIsIkxpbmVDb2xvciI6eyIkaWQiOiIxMDkiLCIkdHlwZSI6Ik5MUkUuQ29tbW9uLkRvbS5Tb2xpZENvbG9yQnJ1c2gsIE5MUkUuQ29tbW9uIiwiQ29sb3IiOnsiJGlkIjoiMTEwIiwiQSI6MjU1LCJSIjoyNTUsIkciOjAsIkIiOjB9fSwiTGluZVdlaWdodCI6MC4wLCJMaW5lVHlwZSI6MCwiUGFyZW50U3R5bGUiOm51bGx9LCJQYXJlbnRTdHlsZSI6bnVsbH0sIlRpdGxlU3R5bGUiOnsiJGlkIjoiMTExIiwiRm9udFNldHRpbmdzIjp7IiRpZCI6IjExMiIsIkZvbnRTaXplIjoxMSwiRm9udE5hbWUiOiJDYWxpYnJpIiwiSXNCb2xkIjp0cnVlLCJJc0l0YWxpYyI6ZmFsc2UsIklzVW5kZXJsaW5lZCI6ZmFsc2UsIlBhcmVudFN0eWxlIjpudWxsfSwiQXV0b1NpemUiOjAsIkZvcmVncm91bmQiOnsiJGlkIjoiMTEzIiwiQ29sb3IiOnsiJGlkIjoiMTE0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ExNSIsIlRvcCI6MCwiTGVmdCI6MCwiUmlnaHQiOjAsIkJvdHRvbSI6MH0sIlBhZGRpbmciOnsiJGlkIjoiMTE2IiwiVG9wIjowLCJMZWZ0IjowLCJSaWdodCI6MCwiQm90dG9tIjowfSwiQmFja2dyb3VuZCI6eyIkaWQiOiIxMTciLCJDb2xvciI6eyIkcmVmIjoiMjAifX0sIklzVmlzaWJsZSI6dHJ1ZSwiV2lkdGgiOjAuMCwiSGVpZ2h0IjowLjAsIkJvcmRlclN0eWxlIjpudWxsLCJQYXJlbnRTdHlsZSI6bnVsbH0sIkRhdGVTdHlsZSI6eyIkaWQiOiIxMTgiLCJGb250U2V0dGluZ3MiOnsiJGlkIjoiMTE5IiwiRm9udFNpemUiOjEwLCJGb250TmFtZSI6IkNhbGlicmkiLCJJc0JvbGQiOmZhbHNlLCJJc0l0YWxpYyI6ZmFsc2UsIklzVW5kZXJsaW5lZCI6ZmFsc2UsIlBhcmVudFN0eWxlIjpudWxsfSwiQXV0b1NpemUiOjAsIkZvcmVncm91bmQiOnsiJGlkIjoiMTIwIiwiQ29sb3IiOnsiJGlkIjoiMTIx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xMjIiLCJUb3AiOjAsIkxlZnQiOjAsIlJpZ2h0IjowLCJCb3R0b20iOjB9LCJQYWRkaW5nIjp7IiRpZCI6IjEyMyIsIlRvcCI6MCwiTGVmdCI6MCwiUmlnaHQiOjAsIkJvdHRvbSI6MH0sIkJhY2tncm91bmQiOnsiJGlkIjoiMTI0IiwiQ29sb3IiOnsiJHJlZiI6IjIwIn19LCJJc1Zpc2libGUiOnRydWUsIldpZHRoIjowLjAsIkhlaWdodCI6MC4wLCJCb3JkZXJTdHlsZSI6bnVsbCwiUGFyZW50U3R5bGUiOm51bGx9LCJEYXRlRm9ybWF0Ijp7IiRpZCI6IjEyN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CwiX2V4cGxpY2l0bHlTZXQiOnsiJGlkIjoiMTI2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klzVmlzaWJsZSI6ZmFsc2V9fSwiR3JpZGxpbmVQYW5lbFN0eWxlIjp7IiRpZCI6IjEyNyIsIkdyaWRsaW5lU3R5bGUiOnsiJGlkIjoiMTI4IiwiTGluZUNvbG9yIjp7IiRpZCI6IjEyOSIsIiR0eXBlIjoiTkxSRS5Db21tb24uRG9tLlNvbGlkQ29sb3JCcnVzaCwgTkxSRS5Db21tb24iLCJDb2xvciI6eyIkaWQiOiIxMzAiLCJBIjozOCwiUiI6OTEsIkciOjE1NSwiQiI6MjEzfX0sIkxpbmVXZWlnaHQiOjEuMCwiTGluZVR5cGUiOjAsIlBhcmVudFN0eWxlIjpudWxsfSwiTWFyZ2luIjp7IiRpZCI6IjEzMSIsIlRvcCI6MCwiTGVmdCI6MCwiUmlnaHQiOjAsIkJvdHRvbSI6MH0sIlBhZGRpbmciOnsiJGlkIjoiMTMyIiwiVG9wIjowLCJMZWZ0IjowLCJSaWdodCI6MCwiQm90dG9tIjowfSwiQmFja2dyb3VuZCI6bnVsbCwiSXNWaXNpYmxlIjp0cnVlLCJXaWR0aCI6MC4wLCJIZWlnaHQiOjAuMCwiQm9yZGVyU3R5bGUiOnsiJGlkIjoiMTMzIiwiTGluZUNvbG9yIjpudWxsLCJMaW5lV2VpZ2h0IjowLjAsIkxpbmVUeXBlIjowLCJQYXJlbnRTdHlsZSI6bnVsbH0sIlBhcmVudFN0eWxlIjpudWxsfSwiU2hvd0VsYXBzZWRUaW1lR3JhZGllbnRTdHlsZSI6ZmFsc2UsIkRlZmF1bHRTd2ltbGFuZVN0eWxlIjp7IiRpZCI6IjEzNCIsIkhlYWRlclN0eWxlIjp7IiRpZCI6IjEzNSIsIlRleHRTdHlsZSI6eyIkaWQiOiIxMzYiLCJGb250U2V0dGluZ3MiOnsiJGlkIjoiMTM3IiwiRm9udFNpemUiOjEyLCJGb250TmFtZSI6IkNhbGlicmkiLCJJc0JvbGQiOmZhbHNlLCJJc0l0YWxpYyI6ZmFsc2UsIklzVW5kZXJsaW5lZCI6ZmFsc2UsIlBhcmVudFN0eWxlIjpudWxsfSwiQXV0b1NpemUiOjAsIkZvcmVncm91bmQiOnsiJGlkIjoiMTM4IiwiQ29sb3IiOnsiJGlkIjoiMTM5IiwiQSI6MjU1LCJSIjozMiwiRyI6NTYsIkIiOjEwMH19LCJNYXhXaWR0aCI6MC4wLCJNYXhIZWlnaHQiOjAuMCwiU21hcnRGb3JlZ3JvdW5kSXNBY3RpdmUiOmZhbHNlLCJIb3Jpem9udGFsQWxpZ25tZW50IjowLCJWZXJ0aWNhbEFsaWdubWVudCI6MCwiU21hcnRGb3JlZ3JvdW5kIjpudWxsLCJCYWNrZ3JvdW5kRmlsbFR5cGUiOjAsIk1hcmdpbiI6eyIkaWQiOiIxNDAiLCJUb3AiOjAsIkxlZnQiOjAsIlJpZ2h0IjowLCJCb3R0b20iOjB9LCJQYWRkaW5nIjp7IiRpZCI6IjE0MSIsIlRvcCI6MCwiTGVmdCI6MCwiUmlnaHQiOjAsIkJvdHRvbSI6MH0sIkJhY2tncm91bmQiOm51bGwsIklzVmlzaWJsZSI6ZmFsc2UsIldpZHRoIjowLjAsIkhlaWdodCI6MC4wLCJCb3JkZXJTdHlsZSI6bnVsbCwiUGFyZW50U3R5bGUiOm51bGx9LCJSZWN0YW5nbGVTdHlsZSI6eyIkaWQiOiIxNDIiLCJNYXJnaW4iOnsiJGlkIjoiMTQzIiwiVG9wIjowLCJMZWZ0IjowLCJSaWdodCI6MCwiQm90dG9tIjowfSwiUGFkZGluZyI6eyIkaWQiOiIxNDQiLCJUb3AiOjAsIkxlZnQiOjAsIlJpZ2h0IjowLCJCb3R0b20iOjB9LCJCYWNrZ3JvdW5kIjp7IiRpZCI6IjE0NSIsIkNvbG9yIjp7IiRpZCI6IjE0NiIsIkEiOjEyNywiUiI6OTEsIkciOjE1NSwiQiI6MjEzfX0sIklzVmlzaWJsZSI6ZmFsc2UsIldpZHRoIjowLjAsIkhlaWdodCI6MC4wLCJCb3JkZXJTdHlsZSI6eyIkaWQiOiIxNDciLCJMaW5lQ29sb3IiOnsiJGlkIjoiMTQ4IiwiJHR5cGUiOiJOTFJFLkNvbW1vbi5Eb20uU29saWRDb2xvckJydXNoLCBOTFJFLkNvbW1vbiIsIkNvbG9yIjp7IiRpZCI6IjE0OSIsIkEiOjI1NSwiUiI6MjU1LCJHIjowLCJCIjowfX0sIkxpbmVXZWlnaHQiOjAuMCwiTGluZVR5cGUiOjAsIlBhcmVudFN0eWxlIjpudWxsfSwiUGFyZW50U3R5bGUiOm51bGx9LCJNYXJnaW4iOnsiJGlkIjoiMTUwIiwiVG9wIjowLCJMZWZ0IjowLCJSaWdodCI6MCwiQm90dG9tIjowfSwiUGFkZGluZyI6eyIkaWQiOiIxNTEiLCJUb3AiOjAsIkxlZnQiOjAsIlJpZ2h0IjowLCJCb3R0b20iOjB9LCJCYWNrZ3JvdW5kIjpudWxsLCJJc1Zpc2libGUiOnRydWUsIldpZHRoIjowLjAsIkhlaWdodCI6MC4wLCJCb3JkZXJTdHlsZSI6bnVsbCwiUGFyZW50U3R5bGUiOm51bGx9LCJCYWNrZ3JvdW5kU3R5bGUiOnsiJGlkIjoiMTUyIiwiTWFyZ2luIjp7IiRpZCI6IjE1MyIsIlRvcCI6MCwiTGVmdCI6MCwiUmlnaHQiOjAsIkJvdHRvbSI6MH0sIlBhZGRpbmciOnsiJGlkIjoiMTU0IiwiVG9wIjowLCJMZWZ0IjowLCJSaWdodCI6MCwiQm90dG9tIjowfSwiQmFja2dyb3VuZCI6eyIkaWQiOiIxNTUiLCJDb2xvciI6eyIkaWQiOiIxNTYiLCJBIjozOCwiUiI6OTEsIkciOjE1NSwiQiI6MjEzfX0sIklzVmlzaWJsZSI6dHJ1ZSwiV2lkdGgiOjAuMCwiSGVpZ2h0IjowLjAsIkJvcmRlclN0eWxlIjp7IiRpZCI6IjE1NyIsIkxpbmVDb2xvciI6eyIkaWQiOiIxNTgiLCIkdHlwZSI6Ik5MUkUuQ29tbW9uLkRvbS5Tb2xpZENvbG9yQnJ1c2gsIE5MUkUuQ29tbW9uIiwiQ29sb3IiOnsiJGlkIjoiMTU5IiwiQSI6MjU1LCJSIjoyNTUsIkciOjAsIkIiOjB9fSwiTGluZVdlaWdodCI6MC4wLCJMaW5lVHlwZSI6MCwiUGFyZW50U3R5bGUiOm51bGx9LCJQYXJlbnRTdHlsZSI6bnVsbH0sIklzQWJvdmVUaW1lYmFuZCI6ZmFsc2UsIk1hcmdpbiI6eyIkaWQiOiIxNjAiLCJUb3AiOjAsIkxlZnQiOjAsIlJpZ2h0IjowLCJCb3R0b20iOjB9LCJQYWRkaW5nIjp7IiRpZCI6IjE2MSIsIlRvcCI6MCwiTGVmdCI6MCwiUmlnaHQiOjAsIkJvdHRvbSI6MH0sIklzVmlzaWJsZSI6dHJ1ZSwiV2lkdGgiOjAuMCwiSGVpZ2h0IjowLjAsIkJvcmRlclN0eWxlIjpudWxsLCJQYXJlbnRTdHlsZSI6bnVsbH19LCJTY2FsZSI6eyIkaWQiOiIxNjIiLCJTdGFydERhdGUiOiIwMDAxLTAxLTAxVDAwOjAwOjAwIiwiRW5kRGF0ZSI6IjIwMjAtMDMtMzFUMjM6NTk6MDAiLCJGb3JtYXQiOiJNTU0iLCJUeXBlIjoyLCJBdXRvRGF0ZVJhbmdlIjp0cnVlLCJXb3JraW5nRGF5cyI6MzEsIlRvZGF5TWFya2VyVGV4dCI6IlRvZGF5IiwiQXV0b1NjYWxlVHlwZSI6dHJ1ZX0sIk1pbGVzdG9uZXMiOltdLCJUYXNrcyI6W10sIlN3aW1sYW5lcyI6W3siJGlkIjoiMTYzIiwiSWQiOiJhMWJkNDRlNS04OWMwLTQxNWUtODY4Mi1lMjkzOTc5MjEyZGQiLCJJbmRleCI6MCwiSGVhZGVyVGV4dCI6IkxpdGVyYXR1cmUgU3VydmV5IiwiU3R5bGUiOnsiJGlkIjoiMTY0IiwiSGVhZGVyU3R5bGUiOnsiJGlkIjoiMTY1IiwiVGV4dFN0eWxlIjp7IiRpZCI6IjE2NiIsIkZvbnRTZXR0aW5ncyI6eyIkaWQiOiIxNjciLCJGb250U2l6ZSI6MTIsIkZvbnROYW1lIjoiQ2FsaWJyaSIsIklzQm9sZCI6ZmFsc2UsIklzSXRhbGljIjpmYWxzZSwiSXNVbmRlcmxpbmVkIjpmYWxzZSwiUGFyZW50U3R5bGUiOm51bGx9LCJBdXRvU2l6ZSI6MCwiRm9yZWdyb3VuZCI6eyIkaWQiOiIxNjgiLCJDb2xvciI6eyIkaWQiOiIxNjkiLCJBIjoyNTUsIlIiOjIyLCJHIjoyOCwiQiI6MzV9fSwiTWF4V2lkdGgiOjUxLjQ5MzMzMzMzMzMzMzMzOSwiTWF4SGVpZ2h0IjowLjAsIlNtYXJ0Rm9yZWdyb3VuZElzQWN0aXZlIjpmYWxzZSwiSG9yaXpvbnRhbEFsaWdubWVudCI6MCwiVmVydGljYWxBbGlnbm1lbnQiOjAsIlNtYXJ0Rm9yZWdyb3VuZCI6bnVsbCwiQmFja2dyb3VuZEZpbGxUeXBlIjowLCJNYXJnaW4iOnsiJGlkIjoiMTcwIiwiVG9wIjowLCJMZWZ0IjowLCJSaWdodCI6MCwiQm90dG9tIjowfSwiUGFkZGluZyI6eyIkaWQiOiIxNzEiLCJUb3AiOjAsIkxlZnQiOjAsIlJpZ2h0IjowLCJCb3R0b20iOjB9LCJCYWNrZ3JvdW5kIjpudWxsLCJJc1Zpc2libGUiOmZhbHNlLCJXaWR0aCI6MC4wLCJIZWlnaHQiOjAuMCwiQm9yZGVyU3R5bGUiOm51bGwsIlBhcmVudFN0eWxlIjpudWxsfSwiUmVjdGFuZ2xlU3R5bGUiOnsiJGlkIjoiMTcyIiwiTWFyZ2luIjp7IiRpZCI6IjE3MyIsIlRvcCI6MCwiTGVmdCI6MCwiUmlnaHQiOjAsIkJvdHRvbSI6MH0sIlBhZGRpbmciOnsiJGlkIjoiMTc0IiwiVG9wIjowLCJMZWZ0IjowLCJSaWdodCI6MCwiQm90dG9tIjowfSwiQmFja2dyb3VuZCI6eyIkaWQiOiIxNzUiLCJDb2xvciI6eyIkaWQiOiIxNzYiLCJBIjoxMjcsIlIiOjY4LCJHIjo4NCwiQiI6MTA2fX0sIklzVmlzaWJsZSI6ZmFsc2UsIldpZHRoIjowLjAsIkhlaWdodCI6MC4wLCJCb3JkZXJTdHlsZSI6eyIkaWQiOiIxNzciLCJMaW5lQ29sb3IiOnsiJGlkIjoiMTc4IiwiJHR5cGUiOiJOTFJFLkNvbW1vbi5Eb20uU29saWRDb2xvckJydXNoLCBOTFJFLkNvbW1vbiIsIkNvbG9yIjp7IiRpZCI6IjE3OSIsIkEiOjI1NSwiUiI6MjIsIkciOjI4LCJCIjozNX19LCJMaW5lV2VpZ2h0IjowLjAsIkxpbmVUeXBlIjowLCJQYXJlbnRTdHlsZSI6bnVsbH0sIlBhcmVudFN0eWxlIjpudWxsfSwiTWFyZ2luIjp7IiRpZCI6IjE4MCIsIlRvcCI6MCwiTGVmdCI6MCwiUmlnaHQiOjAsIkJvdHRvbSI6MH0sIlBhZGRpbmciOnsiJGlkIjoiMTgxIiwiVG9wIjowLCJMZWZ0IjowLCJSaWdodCI6MCwiQm90dG9tIjowfSwiQmFja2dyb3VuZCI6bnVsbCwiSXNWaXNpYmxlIjp0cnVlLCJXaWR0aCI6MC4wLCJIZWlnaHQiOjAuMCwiQm9yZGVyU3R5bGUiOm51bGwsIlBhcmVudFN0eWxlIjpudWxsfSwiQmFja2dyb3VuZFN0eWxlIjp7IiRpZCI6IjE4MiIsIk1hcmdpbiI6eyIkaWQiOiIxODMiLCJUb3AiOjAsIkxlZnQiOjAsIlJpZ2h0IjowLCJCb3R0b20iOjB9LCJQYWRkaW5nIjp7IiRpZCI6IjE4NCIsIlRvcCI6MCwiTGVmdCI6MCwiUmlnaHQiOjAsIkJvdHRvbSI6MH0sIkJhY2tncm91bmQiOnsiJGlkIjoiMTg1IiwiQ29sb3IiOnsiJGlkIjoiMTg2IiwiQSI6MzgsIlIiOjY4LCJHIjo4NCwiQiI6MTA2fX0sIklzVmlzaWJsZSI6dHJ1ZSwiV2lkdGgiOjAuMCwiSGVpZ2h0IjowLjAsIkJvcmRlclN0eWxlIjp7IiRpZCI6IjE4NyIsIkxpbmVDb2xvciI6eyIkaWQiOiIxODgiLCIkdHlwZSI6Ik5MUkUuQ29tbW9uLkRvbS5Tb2xpZENvbG9yQnJ1c2gsIE5MUkUuQ29tbW9uIiwiQ29sb3IiOnsiJGlkIjoiMTg5IiwiQSI6MjU1LCJSIjoyMiwiRyI6MjgsIkIiOjM1fX0sIkxpbmVXZWlnaHQiOjAuMCwiTGluZVR5cGUiOjAsIlBhcmVudFN0eWxlIjpudWxsfSwiUGFyZW50U3R5bGUiOm51bGx9LCJJc0Fib3ZlVGltZWJhbmQiOmZhbHNlLCJNYXJnaW4iOnsiJGlkIjoiMTkwIiwiVG9wIjowLCJMZWZ0IjowLCJSaWdodCI6MCwiQm90dG9tIjowfSwiUGFkZGluZyI6eyIkaWQiOiIxOTEiLCJUb3AiOjAsIkxlZnQiOjAsIlJpZ2h0IjowLCJCb3R0b20iOjB9LCJJc1Zpc2libGUiOnRydWUsIldpZHRoIjowLjAsIkhlaWdodCI6MC4wLCJCb3JkZXJTdHlsZSI6bnVsbCwiUGFyZW50U3R5bGUiOm51bGx9LCJUYXNrcyI6W3siJGlkIjoiMTkyIiwiX2F0dGFjaGVkTWlsZXN0b25lcyI6W10sIlRhc2tEZWZpbml0aW9uIjp7IiRpZCI6IjE5MyIsIkdyb3VwTmFtZSI6bnVsbCwiU3RhcnREYXRlIjoiMjAxOS0wOS0yOVQwMDowMDowMFoiLCJFbmREYXRlIjoiMjAxOS0xMC0wNFQyMzo1OTowMFoiLCJQZXJjZW50YWdlQ29tcGxldGUiOm51bGwsIlN0eWxlIjp7IiRpZCI6IjE5NCIsIlNoYXBlIjoxLCJTaGFwZVRoaWNrbmVzcyI6MCwiRHVyYXRpb25Gb3JtYXQiOjAsIkluY2x1ZGVOb25Xb3JraW5nRGF5c0luRHVyYXRpb24iOmZhbHNlLCJQZXJjZW50YWdlQ29tcGxldGVTdHlsZSI6eyIkaWQiOiIxOTUiLCJGb250U2V0dGluZ3MiOnsiJGlkIjoiMTk2IiwiRm9udFNpemUiOjEwLCJGb250TmFtZSI6IkNhbGlicmkiLCJJc0JvbGQiOmZhbHNlLCJJc0l0YWxpYyI6ZmFsc2UsIklzVW5kZXJsaW5lZCI6ZmFsc2UsIlBhcmVudFN0eWxlIjpudWxsfSwiQXV0b1NpemUiOjAsIkZvcmVncm91bmQiOnsiJGlkIjoiMTk3IiwiQ29sb3IiOnsiJGlkIjoiMTk4IiwiQSI6MjU1LCJSIjoyMzcsIkciOjEyNSwiQiI6NDl9fSwiTWF4V2lkdGgiOjIwMC4wLCJNYXhIZWlnaHQiOiJJbmZpbml0eSIsIlNtYXJ0Rm9yZWdyb3VuZElzQWN0aXZlIjpmYWxzZSwiSG9yaXpvbnRhbEFsaWdubWVudCI6MSwiVmVydGljYWxBbGlnbm1lbnQiOjAsIlNtYXJ0Rm9yZWdyb3VuZCI6bnVsbCwiQmFja2dyb3VuZEZpbGxUeXBlIjowLCJNYXJnaW4iOnsiJGlkIjoiMTk5IiwiVG9wIjowLCJMZWZ0IjowLCJSaWdodCI6MCwiQm90dG9tIjowfSwiUGFkZGluZyI6eyIkaWQiOiIyMDAiLCJUb3AiOjAsIkxlZnQiOjAsIlJpZ2h0IjowLCJCb3R0b20iOjB9LCJCYWNrZ3JvdW5kIjp7IiRpZCI6IjIwMSIsIkNvbG9yIjp7IiRpZCI6IjIwMiIsIkEiOjg5LCJSIjowLCJHIjowLCJCIjowfX0sIklzVmlzaWJsZSI6dHJ1ZSwiV2lkdGgiOjAuMCwiSGVpZ2h0IjowLjAsIkJvcmRlclN0eWxlIjp7IiRpZCI6IjIwMyIsIkxpbmVDb2xvciI6bnVsbCwiTGluZVdlaWdodCI6MC4wLCJMaW5lVHlwZSI6MCwiUGFyZW50U3R5bGUiOm51bGx9LCJQYXJlbnRTdHlsZSI6bnVsbH0sIkR1cmF0aW9uU3R5bGUiOnsiJGlkIjoiMjA0IiwiRm9udFNldHRpbmdzIjp7IiRpZCI6IjIwNSIsIkZvbnRTaXplIjoxMCwiRm9udE5hbWUiOiJDYWxpYnJpIiwiSXNCb2xkIjpmYWxzZSwiSXNJdGFsaWMiOmZhbHNlLCJJc1VuZGVybGluZWQiOmZhbHNlLCJQYXJlbnRTdHlsZSI6bnVsbH0sIkF1dG9TaXplIjowLCJGb3JlZ3JvdW5kIjp7IiRpZCI6IjIwNiIsIkNvbG9yIjp7IiRpZCI6IjIwN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IwOCIsIlRvcCI6MCwiTGVmdCI6MCwiUmlnaHQiOjAsIkJvdHRvbSI6MH0sIlBhZGRpbmciOnsiJGlkIjoiMjA5IiwiVG9wIjowLCJMZWZ0IjowLCJSaWdodCI6MCwiQm90dG9tIjowfSwiQmFja2dyb3VuZCI6eyIkaWQiOiIyMTAiLCJDb2xvciI6eyIkcmVmIjoiMjAyIn19LCJJc1Zpc2libGUiOnRydWUsIldpZHRoIjowLjAsIkhlaWdodCI6MC4wLCJCb3JkZXJTdHlsZSI6eyIkaWQiOiIyMTEiLCJMaW5lQ29sb3IiOm51bGwsIkxpbmVXZWlnaHQiOjAuMCwiTGluZVR5cGUiOjAsIlBhcmVudFN0eWxlIjpudWxsfSwiUGFyZW50U3R5bGUiOm51bGx9LCJIb3Jpem9udGFsQ29ubmVjdG9yU3R5bGUiOnsiJGlkIjoiMjEyIiwiTGluZUNvbG9yIjp7IiRpZCI6IjIxMyIsIiR0eXBlIjoiTkxSRS5Db21tb24uRG9tLlNvbGlkQ29sb3JCcnVzaCwgTkxSRS5Db21tb24iLCJDb2xvciI6eyIkaWQiOiIyMTQiLCJBIjoyNTUsIlIiOjIwNCwiRyI6MjA0LCJCIjoyMDR9fSwiTGluZVdlaWdodCI6MS4wLCJMaW5lVHlwZSI6MCwiUGFyZW50U3R5bGUiOm51bGx9LCJWZXJ0aWNhbENvbm5lY3RvclN0eWxlIjp7IiRpZCI6IjIxNSIsIkxpbmVDb2xvciI6eyIkaWQiOiIyMTYiLCIkdHlwZSI6Ik5MUkUuQ29tbW9uLkRvbS5Tb2xpZENvbG9yQnJ1c2gsIE5MUkUuQ29tbW9uIiwiQ29sb3IiOnsiJGlkIjoiMjE3IiwiQSI6MjU1LCJSIjoyMDQsIkciOjIwNCwiQiI6MjA0fX0sIkxpbmVXZWlnaHQiOjAuMCwiTGluZVR5cGUiOjAsIlBhcmVudFN0eWxlIjpudWxsfSwiTWFyZ2luIjpudWxsLCJTdGFydERhdGVQb3NpdGlvbiI6MywiRW5kRGF0ZVBvc2l0aW9uIjozLCJEYXRlSXNWaXNpYmxlIjp0cnVlLCJUaXRsZVBvc2l0aW9uIjo0LCJEdXJhdGlvblBvc2l0aW9uIjo2LCJQZXJjZW50YWdlQ29tcGxldGVkUG9zaXRpb24iOjIsIlNwYWNpbmciOjUsIklzQmVsb3dUaW1lYmFuZCI6dHJ1ZSwiUGVyY2VudGFnZUNvbXBsZXRlU2hhcGVPcGFjaXR5IjozNSwiU2hhcGVTdHlsZSI6eyIkaWQiOiIyMTgiLCJNYXJnaW4iOnsiJGlkIjoiMjE5IiwiVG9wIjowLCJMZWZ0Ijo0LCJSaWdodCI6NCwiQm90dG9tIjowfSwiUGFkZGluZyI6eyIkaWQiOiIyMjAiLCJUb3AiOjAsIkxlZnQiOjAsIlJpZ2h0IjowLCJCb3R0b20iOjB9LCJCYWNrZ3JvdW5kIjp7IiRpZCI6IjIyMSIsIkNvbG9yIjp7IiRpZCI6IjIyMiIsIkEiOjI1NSwiUiI6NjgsIkciOjExNCwiQiI6MTk2fX0sIklzVmlzaWJsZSI6dHJ1ZSwiV2lkdGgiOjAuMCwiSGVpZ2h0IjoxMC4wLCJCb3JkZXJTdHlsZSI6eyIkaWQiOiIyMjMiLCJMaW5lQ29sb3IiOnsiJGlkIjoiMjI0IiwiJHR5cGUiOiJOTFJFLkNvbW1vbi5Eb20uU29saWRDb2xvckJydXNoLCBOTFJFLkNvbW1vbiIsIkNvbG9yIjp7IiRpZCI6IjIyNSIsIkEiOjI1NSwiUiI6MjU1LCJHIjowLCJCIjowfX0sIkxpbmVXZWlnaHQiOjAuMCwiTGluZVR5cGUiOjAsIlBhcmVudFN0eWxlIjpudWxsfSwiUGFyZW50U3R5bGUiOm51bGx9LCJUaXRsZVN0eWxlIjp7IiRpZCI6IjIyNiIsIkZvbnRTZXR0aW5ncyI6eyIkaWQiOiIyMjciLCJGb250U2l6ZSI6MTEsIkZvbnROYW1lIjoiQ2FsaWJyaSIsIklzQm9sZCI6dHJ1ZSwiSXNJdGFsaWMiOmZhbHNlLCJJc1VuZGVybGluZWQiOmZhbHNlLCJQYXJlbnRTdHlsZSI6bnVsbH0sIkF1dG9TaXplIjowLCJGb3JlZ3JvdW5kIjp7IiRpZCI6IjIyOCIsIkNvbG9yIjp7IiRpZCI6IjIyOS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yMzAiLCJUb3AiOjAsIkxlZnQiOjAsIlJpZ2h0IjowLCJCb3R0b20iOjB9LCJQYWRkaW5nIjp7IiRpZCI6IjIzMSIsIlRvcCI6MCwiTGVmdCI6MCwiUmlnaHQiOjAsIkJvdHRvbSI6MH0sIkJhY2tncm91bmQiOnsiJGlkIjoiMjMyIiwiQ29sb3IiOnsiJHJlZiI6IjIwMiJ9fSwiSXNWaXNpYmxlIjp0cnVlLCJXaWR0aCI6MC4wLCJIZWlnaHQiOjAuMCwiQm9yZGVyU3R5bGUiOnsiJGlkIjoiMjMzIiwiTGluZUNvbG9yIjpudWxsLCJMaW5lV2VpZ2h0IjowLjAsIkxpbmVUeXBlIjowLCJQYXJlbnRTdHlsZSI6bnVsbH0sIlBhcmVudFN0eWxlIjpudWxsfSwiRGF0ZVN0eWxlIjp7IiRpZCI6IjIzNCIsIkZvbnRTZXR0aW5ncyI6eyIkaWQiOiIyMzUiLCJGb250U2l6ZSI6MTAsIkZvbnROYW1lIjoiQ2FsaWJyaSIsIklzQm9sZCI6ZmFsc2UsIklzSXRhbGljIjpmYWxzZSwiSXNVbmRlcmxpbmVkIjpmYWxzZSwiUGFyZW50U3R5bGUiOm51bGx9LCJBdXRvU2l6ZSI6MCwiRm9yZWdyb3VuZCI6eyIkaWQiOiIyMzYiLCJDb2xvciI6eyIkaWQiOiIyMzc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IzOCIsIlRvcCI6MCwiTGVmdCI6MCwiUmlnaHQiOjAsIkJvdHRvbSI6MH0sIlBhZGRpbmciOnsiJGlkIjoiMjM5IiwiVG9wIjowLCJMZWZ0IjowLCJSaWdodCI6MCwiQm90dG9tIjowfSwiQmFja2dyb3VuZCI6eyIkaWQiOiIyNDAiLCJDb2xvciI6eyIkcmVmIjoiMjAyIn19LCJJc1Zpc2libGUiOnRydWUsIldpZHRoIjowLjAsIkhlaWdodCI6MC4wLCJCb3JkZXJTdHlsZSI6eyIkaWQiOiIyNDEiLCJMaW5lQ29sb3IiOm51bGwsIkxpbmVXZWlnaHQiOjAuMCwiTGluZVR5cGUiOjAsIlBhcmVudFN0eWxlIjpudWxsfSwiUGFyZW50U3R5bGUiOm51bGx9LCJEYXRlRm9ybWF0Ijp7IiRpZCI6IjI0M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xLCJTbWFydER1cmF0aW9uQWN0aXZhdGVkIjpmYWxzZSwiRGF0ZUZvcm1hdCI6eyIkcmVmIjoiMjQyIn0sIklkIjoiN2E1ZTBhYzQtNjJiNy00NTAxLTk2NGItY2U4OWNmNWNlNWU1IiwiSW1wb3J0SWQiOm51bGwsIlRpdGxlIjoiTGl0ZXJhdHVyZSBTZWFyY2giLCJOb3RlIjpudWxsLCJIeXBlcmxpbmsiOnsiJGlkIjoiMjQzIiwiQWRkcmVzcyI6IiIsIlN1YkFkZHJlc3MiOiIifSwiSXNDaGFuZ2VkIjpmYWxzZSwiSXNOZXciOmZhbHNlfSwiSW5kZXgiOjB9LHsiJGlkIjoiMjQ0IiwiX2F0dGFjaGVkTWlsZXN0b25lcyI6W10sIlRhc2tEZWZpbml0aW9uIjp7IiRpZCI6IjI0NSIsIkdyb3VwTmFtZSI6bnVsbCwiU3RhcnREYXRlIjoiMjAxOS0xMC0wNVQwMDowMDowMFoiLCJFbmREYXRlIjoiMjAxOS0xMC0yNVQyMzo1OTowMFoiLCJQZXJjZW50YWdlQ29tcGxldGUiOm51bGwsIlN0eWxlIjp7IiRpZCI6IjI0NiIsIlNoYXBlIjoxLCJTaGFwZVRoaWNrbmVzcyI6MCwiRHVyYXRpb25Gb3JtYXQiOjAsIkluY2x1ZGVOb25Xb3JraW5nRGF5c0luRHVyYXRpb24iOmZhbHNlLCJQZXJjZW50YWdlQ29tcGxldGVTdHlsZSI6eyIkaWQiOiIyNDciLCJGb250U2V0dGluZ3MiOnsiJGlkIjoiMjQ4IiwiRm9udFNpemUiOjEwLCJGb250TmFtZSI6IkNhbGlicmkiLCJJc0JvbGQiOmZhbHNlLCJJc0l0YWxpYyI6ZmFsc2UsIklzVW5kZXJsaW5lZCI6ZmFsc2UsIlBhcmVudFN0eWxlIjpudWxsfSwiQXV0b1NpemUiOjAsIkZvcmVncm91bmQiOnsiJGlkIjoiMjQ5IiwiQ29sb3IiOnsiJGlkIjoiMjUwIiwiQSI6MjU1LCJSIjoyMzcsIkciOjEyNSwiQiI6NDl9fSwiTWF4V2lkdGgiOjIwMC4wLCJNYXhIZWlnaHQiOiJJbmZpbml0eSIsIlNtYXJ0Rm9yZWdyb3VuZElzQWN0aXZlIjpmYWxzZSwiSG9yaXpvbnRhbEFsaWdubWVudCI6MSwiVmVydGljYWxBbGlnbm1lbnQiOjAsIlNtYXJ0Rm9yZWdyb3VuZCI6bnVsbCwiQmFja2dyb3VuZEZpbGxUeXBlIjowLCJNYXJnaW4iOnsiJGlkIjoiMjUxIiwiVG9wIjowLCJMZWZ0IjowLCJSaWdodCI6MCwiQm90dG9tIjowfSwiUGFkZGluZyI6eyIkaWQiOiIyNTIiLCJUb3AiOjAsIkxlZnQiOjAsIlJpZ2h0IjowLCJCb3R0b20iOjB9LCJCYWNrZ3JvdW5kIjp7IiRyZWYiOiIyMDEifSwiSXNWaXNpYmxlIjp0cnVlLCJXaWR0aCI6MC4wLCJIZWlnaHQiOjAuMCwiQm9yZGVyU3R5bGUiOnsiJGlkIjoiMjUzIiwiTGluZUNvbG9yIjpudWxsLCJMaW5lV2VpZ2h0IjowLjAsIkxpbmVUeXBlIjowLCJQYXJlbnRTdHlsZSI6bnVsbH0sIlBhcmVudFN0eWxlIjpudWxsfSwiRHVyYXRpb25TdHlsZSI6eyIkaWQiOiIyNTQiLCJGb250U2V0dGluZ3MiOnsiJGlkIjoiMjU1IiwiRm9udFNpemUiOjEwLCJGb250TmFtZSI6IkNhbGlicmkiLCJJc0JvbGQiOmZhbHNlLCJJc0l0YWxpYyI6ZmFsc2UsIklzVW5kZXJsaW5lZCI6ZmFsc2UsIlBhcmVudFN0eWxlIjpudWxsfSwiQXV0b1NpemUiOjAsIkZvcmVncm91bmQiOnsiJGlkIjoiMjU2IiwiQ29sb3IiOnsiJHJlZiI6IjIwNyJ9fSwiTWF4V2lkdGgiOjIwMC4wLCJNYXhIZWlnaHQiOiJJbmZpbml0eSIsIlNtYXJ0Rm9yZWdyb3VuZElzQWN0aXZlIjpmYWxzZSwiSG9yaXpvbnRhbEFsaWdubWVudCI6MCwiVmVydGljYWxBbGlnbm1lbnQiOjAsIlNtYXJ0Rm9yZWdyb3VuZCI6bnVsbCwiQmFja2dyb3VuZEZpbGxUeXBlIjowLCJNYXJnaW4iOnsiJGlkIjoiMjU3IiwiVG9wIjowLCJMZWZ0IjowLCJSaWdodCI6MCwiQm90dG9tIjowfSwiUGFkZGluZyI6eyIkaWQiOiIyNTgiLCJUb3AiOjAsIkxlZnQiOjAsIlJpZ2h0IjowLCJCb3R0b20iOjB9LCJCYWNrZ3JvdW5kIjp7IiRyZWYiOiIyMTAifSwiSXNWaXNpYmxlIjp0cnVlLCJXaWR0aCI6MC4wLCJIZWlnaHQiOjAuMCwiQm9yZGVyU3R5bGUiOnsiJGlkIjoiMjU5IiwiTGluZUNvbG9yIjpudWxsLCJMaW5lV2VpZ2h0IjowLjAsIkxpbmVUeXBlIjowLCJQYXJlbnRTdHlsZSI6bnVsbH0sIlBhcmVudFN0eWxlIjpudWxsfSwiSG9yaXpvbnRhbENvbm5lY3RvclN0eWxlIjp7IiRpZCI6IjI2MCIsIkxpbmVDb2xvciI6eyIkcmVmIjoiMjEzIn0sIkxpbmVXZWlnaHQiOjEuMCwiTGluZVR5cGUiOjAsIlBhcmVudFN0eWxlIjpudWxsfSwiVmVydGljYWxDb25uZWN0b3JTdHlsZSI6eyIkaWQiOiIyNjEiLCJMaW5lQ29sb3IiOnsiJHJlZiI6IjIxNiJ9LCJMaW5lV2VpZ2h0IjowLjAsIkxpbmVUeXBlIjowLCJQYXJlbnRTdHlsZSI6bnVsbH0sIk1hcmdpbiI6bnVsbCwiU3RhcnREYXRlUG9zaXRpb24iOjMsIkVuZERhdGVQb3NpdGlvbiI6MywiRGF0ZUlzVmlzaWJsZSI6dHJ1ZSwiVGl0bGVQb3NpdGlvbiI6NCwiRHVyYXRpb25Qb3NpdGlvbiI6NiwiUGVyY2VudGFnZUNvbXBsZXRlZFBvc2l0aW9uIjoyLCJTcGFjaW5nIjo1LCJJc0JlbG93VGltZWJhbmQiOnRydWUsIlBlcmNlbnRhZ2VDb21wbGV0ZVNoYXBlT3BhY2l0eSI6MzUsIlNoYXBlU3R5bGUiOnsiJGlkIjoiMjYyIiwiTWFyZ2luIjp7IiRpZCI6IjI2MyIsIlRvcCI6MCwiTGVmdCI6NCwiUmlnaHQiOjQsIkJvdHRvbSI6MH0sIlBhZGRpbmciOnsiJGlkIjoiMjY0IiwiVG9wIjowLCJMZWZ0IjowLCJSaWdodCI6MCwiQm90dG9tIjowfSwiQmFja2dyb3VuZCI6eyIkaWQiOiIyNjUiLCJDb2xvciI6eyIkaWQiOiIyNjYiLCJBIjoyNTUsIlIiOjY4LCJHIjoxMTQsIkIiOjE5Nn19LCJJc1Zpc2libGUiOnRydWUsIldpZHRoIjowLjAsIkhlaWdodCI6MTAuMCwiQm9yZGVyU3R5bGUiOnsiJGlkIjoiMjY3IiwiTGluZUNvbG9yIjp7IiRyZWYiOiIyMjQifSwiTGluZVdlaWdodCI6MC4wLCJMaW5lVHlwZSI6MCwiUGFyZW50U3R5bGUiOm51bGx9LCJQYXJlbnRTdHlsZSI6bnVsbH0sIlRpdGxlU3R5bGUiOnsiJGlkIjoiMjY4IiwiRm9udFNldHRpbmdzIjp7IiRpZCI6IjI2OSIsIkZvbnRTaXplIjoxMSwiRm9udE5hbWUiOiJDYWxpYnJpIiwiSXNCb2xkIjp0cnVlLCJJc0l0YWxpYyI6ZmFsc2UsIklzVW5kZXJsaW5lZCI6ZmFsc2UsIlBhcmVudFN0eWxlIjpudWxsfSwiQXV0b1NpemUiOjAsIkZvcmVncm91bmQiOnsiJGlkIjoiMjcwIiwiQ29sb3IiOnsiJGlkIjoiMjcx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I3MiIsIlRvcCI6MCwiTGVmdCI6MCwiUmlnaHQiOjAsIkJvdHRvbSI6MH0sIlBhZGRpbmciOnsiJGlkIjoiMjczIiwiVG9wIjowLCJMZWZ0IjowLCJSaWdodCI6MCwiQm90dG9tIjowfSwiQmFja2dyb3VuZCI6eyIkcmVmIjoiMjMyIn0sIklzVmlzaWJsZSI6dHJ1ZSwiV2lkdGgiOjAuMCwiSGVpZ2h0IjowLjAsIkJvcmRlclN0eWxlIjp7IiRpZCI6IjI3NCIsIkxpbmVDb2xvciI6bnVsbCwiTGluZVdlaWdodCI6MC4wLCJMaW5lVHlwZSI6MCwiUGFyZW50U3R5bGUiOm51bGx9LCJQYXJlbnRTdHlsZSI6bnVsbH0sIkRhdGVTdHlsZSI6eyIkaWQiOiIyNzUiLCJGb250U2V0dGluZ3MiOnsiJGlkIjoiMjc2IiwiRm9udFNpemUiOjEwLCJGb250TmFtZSI6IkNhbGlicmkiLCJJc0JvbGQiOmZhbHNlLCJJc0l0YWxpYyI6ZmFsc2UsIklzVW5kZXJsaW5lZCI6ZmFsc2UsIlBhcmVudFN0eWxlIjpudWxsfSwiQXV0b1NpemUiOjAsIkZvcmVncm91bmQiOnsiJGlkIjoiMjc3IiwiQ29sb3IiOnsiJGlkIjoiMjc4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yNzkiLCJUb3AiOjAsIkxlZnQiOjAsIlJpZ2h0IjowLCJCb3R0b20iOjB9LCJQYWRkaW5nIjp7IiRpZCI6IjI4MCIsIlRvcCI6MCwiTGVmdCI6MCwiUmlnaHQiOjAsIkJvdHRvbSI6MH0sIkJhY2tncm91bmQiOnsiJHJlZiI6IjI0MCJ9LCJJc1Zpc2libGUiOnRydWUsIldpZHRoIjowLjAsIkhlaWdodCI6MC4wLCJCb3JkZXJTdHlsZSI6eyIkaWQiOiIyODEiLCJMaW5lQ29sb3IiOm51bGwsIkxpbmVXZWlnaHQiOjAuMCwiTGluZVR5cGUiOjAsIlBhcmVudFN0eWxlIjpudWxsfSwiUGFyZW50U3R5bGUiOm51bGx9LCJEYXRlRm9ybWF0Ijp7IiRpZCI6IjI4M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yLCJTbWFydER1cmF0aW9uQWN0aXZhdGVkIjpmYWxzZSwiRGF0ZUZvcm1hdCI6eyIkcmVmIjoiMjgyIn0sIklkIjoiNTgzOTliYzQtNjIzZS00ZjU3LTlhNzUtNmU5Yzk5NWE1OGI3IiwiSW1wb3J0SWQiOm51bGwsIlRpdGxlIjoiTGl0ZXJhdHVyZSBTdXJ2ZXkiLCJOb3RlIjpudWxsLCJIeXBlcmxpbmsiOnsiJGlkIjoiMjgzIiwiQWRkcmVzcyI6IiIsIlN1YkFkZHJlc3MiOiIifSwiSXNDaGFuZ2VkIjpmYWxzZSwiSXNOZXciOmZhbHNlfSwiSW5kZXgiOjB9XSwiTWlsZXN0b25lcyI6W119LHsiJGlkIjoiMjg0IiwiSWQiOiI1NjNmMDYxYy03ZGY0LTRmNjgtOGMxNi0zZGRlOTMyZTI5ODMiLCJJbmRleCI6MywiSGVhZGVyVGV4dCI6IkltcGxlbWVudCBCYXNlIEdhbWUiLCJTdHlsZSI6eyIkaWQiOiIyODUiLCJIZWFkZXJTdHlsZSI6eyIkaWQiOiIyODYiLCJUZXh0U3R5bGUiOnsiJGlkIjoiMjg3IiwiRm9udFNldHRpbmdzIjp7IiRpZCI6IjI4OCIsIkZvbnRTaXplIjoxMiwiRm9udE5hbWUiOiJDYWxpYnJpIiwiSXNCb2xkIjpmYWxzZSwiSXNJdGFsaWMiOmZhbHNlLCJJc1VuZGVybGluZWQiOmZhbHNlLCJQYXJlbnRTdHlsZSI6bnVsbH0sIkF1dG9TaXplIjowLCJGb3JlZ3JvdW5kIjp7IiRpZCI6IjI4OSIsIkNvbG9yIjp7IiRpZCI6IjI5MCIsIkEiOjI1NSwiUiI6MjEsIkciOjM3LCJCIjo2Nn19LCJNYXhXaWR0aCI6NTEuNDkzMzMzMzMzMzMzMzM5LCJNYXhIZWlnaHQiOjAuMCwiU21hcnRGb3JlZ3JvdW5kSXNBY3RpdmUiOmZhbHNlLCJIb3Jpem9udGFsQWxpZ25tZW50IjowLCJWZXJ0aWNhbEFsaWdubWVudCI6MCwiU21hcnRGb3JlZ3JvdW5kIjpudWxsLCJCYWNrZ3JvdW5kRmlsbFR5cGUiOjAsIk1hcmdpbiI6eyIkcmVmIjoiMTcwIn0sIlBhZGRpbmciOnsiJHJlZiI6IjE3MSJ9LCJCYWNrZ3JvdW5kIjpudWxsLCJJc1Zpc2libGUiOmZhbHNlLCJXaWR0aCI6MC4wLCJIZWlnaHQiOjAuMCwiQm9yZGVyU3R5bGUiOm51bGwsIlBhcmVudFN0eWxlIjpudWxsfSwiUmVjdGFuZ2xlU3R5bGUiOnsiJGlkIjoiMjkxIiwiTWFyZ2luIjp7IiRyZWYiOiIxNzMifSwiUGFkZGluZyI6eyIkcmVmIjoiMTc0In0sIkJhY2tncm91bmQiOnsiJGlkIjoiMjkyIiwiQ29sb3IiOnsiJGlkIjoiMjkzIiwiQSI6MTI3LCJSIjo2OCwiRyI6MTE0LCJCIjoxOTZ9fSwiSXNWaXNpYmxlIjpmYWxzZSwiV2lkdGgiOjAuMCwiSGVpZ2h0IjowLjAsIkJvcmRlclN0eWxlIjp7IiRpZCI6IjI5NCIsIkxpbmVDb2xvciI6eyIkaWQiOiIyOTUiLCIkdHlwZSI6Ik5MUkUuQ29tbW9uLkRvbS5Tb2xpZENvbG9yQnJ1c2gsIE5MUkUuQ29tbW9uIiwiQ29sb3IiOnsiJGlkIjoiMjk2IiwiQSI6MjU1LCJSIjoyMSwiRyI6MzcsIkIiOjY2fX0sIkxpbmVXZWlnaHQiOjAuMCwiTGluZVR5cGUiOjAsIlBhcmVudFN0eWxlIjpudWxsfSwiUGFyZW50U3R5bGUiOm51bGx9LCJNYXJnaW4iOnsiJHJlZiI6IjE4MCJ9LCJQYWRkaW5nIjp7IiRyZWYiOiIxODEifSwiQmFja2dyb3VuZCI6bnVsbCwiSXNWaXNpYmxlIjp0cnVlLCJXaWR0aCI6MC4wLCJIZWlnaHQiOjAuMCwiQm9yZGVyU3R5bGUiOm51bGwsIlBhcmVudFN0eWxlIjpudWxsfSwiQmFja2dyb3VuZFN0eWxlIjp7IiRpZCI6IjI5NyIsIk1hcmdpbiI6eyIkcmVmIjoiMTgzIn0sIlBhZGRpbmciOnsiJHJlZiI6IjE4NCJ9LCJCYWNrZ3JvdW5kIjp7IiRpZCI6IjI5OCIsIkNvbG9yIjp7IiRpZCI6IjI5OSIsIkEiOjM4LCJSIjo2OCwiRyI6MTE0LCJCIjoxOTZ9fSwiSXNWaXNpYmxlIjp0cnVlLCJXaWR0aCI6MC4wLCJIZWlnaHQiOjAuMCwiQm9yZGVyU3R5bGUiOnsiJGlkIjoiMzAwIiwiTGluZUNvbG9yIjp7IiRpZCI6IjMwMSIsIiR0eXBlIjoiTkxSRS5Db21tb24uRG9tLlNvbGlkQ29sb3JCcnVzaCwgTkxSRS5Db21tb24iLCJDb2xvciI6eyIkaWQiOiIzMDIiLCJBIjoyNTUsIlIiOjIxLCJHIjozNywiQiI6NjZ9fSwiTGluZVdlaWdodCI6MC4wLCJMaW5lVHlwZSI6MCwiUGFyZW50U3R5bGUiOm51bGx9LCJQYXJlbnRTdHlsZSI6bnVsbH0sIklzQWJvdmVUaW1lYmFuZCI6ZmFsc2UsIk1hcmdpbiI6eyIkcmVmIjoiMTkwIn0sIlBhZGRpbmciOnsiJHJlZiI6IjE5MSJ9LCJJc1Zpc2libGUiOnRydWUsIldpZHRoIjowLjAsIkhlaWdodCI6MC4wLCJCb3JkZXJTdHlsZSI6bnVsbCwiUGFyZW50U3R5bGUiOm51bGx9LCJUYXNrcyI6W3siJGlkIjoiMzAzIiwiX2F0dGFjaGVkTWlsZXN0b25lcyI6W10sIlRhc2tEZWZpbml0aW9uIjp7IiRpZCI6IjMwNCIsIkdyb3VwTmFtZSI6bnVsbCwiU3RhcnREYXRlIjoiMjAxOS0wOS0yOVQwMDowMDowMFoiLCJFbmREYXRlIjoiMjAxOS0xMC0zMVQyMzo1OTowMFoiLCJQZXJjZW50YWdlQ29tcGxldGUiOm51bGwsIlN0eWxlIjp7IiRpZCI6IjMwNSIsIlNoYXBlIjoxLCJTaGFwZVRoaWNrbmVzcyI6MCwiRHVyYXRpb25Gb3JtYXQiOjAsIkluY2x1ZGVOb25Xb3JraW5nRGF5c0luRHVyYXRpb24iOmZhbHNlLCJQZXJjZW50YWdlQ29tcGxldGVTdHlsZSI6eyIkaWQiOiIzMDYiLCJGb250U2V0dGluZ3MiOnsiJGlkIjoiMzA3IiwiRm9udFNpemUiOjEwLCJGb250TmFtZSI6IkNhbGlicmkiLCJJc0JvbGQiOmZhbHNlLCJJc0l0YWxpYyI6ZmFsc2UsIklzVW5kZXJsaW5lZCI6ZmFsc2UsIlBhcmVudFN0eWxlIjpudWxsfSwiQXV0b1NpemUiOjAsIkZvcmVncm91bmQiOnsiJGlkIjoiMzA4IiwiQ29sb3IiOnsiJGlkIjoiMzA5IiwiQSI6MjU1LCJSIjoyMzcsIkciOjEyNSwiQiI6NDl9fSwiTWF4V2lkdGgiOjIwMC4wLCJNYXhIZWlnaHQiOiJJbmZpbml0eSIsIlNtYXJ0Rm9yZWdyb3VuZElzQWN0aXZlIjpmYWxzZSwiSG9yaXpvbnRhbEFsaWdubWVudCI6MSwiVmVydGljYWxBbGlnbm1lbnQiOjAsIlNtYXJ0Rm9yZWdyb3VuZCI6bnVsbCwiQmFja2dyb3VuZEZpbGxUeXBlIjowLCJNYXJnaW4iOnsiJGlkIjoiMzEwIiwiVG9wIjowLCJMZWZ0IjowLCJSaWdodCI6MCwiQm90dG9tIjowfSwiUGFkZGluZyI6eyIkaWQiOiIzMTEiLCJUb3AiOjAsIkxlZnQiOjAsIlJpZ2h0IjowLCJCb3R0b20iOjB9LCJCYWNrZ3JvdW5kIjp7IiRyZWYiOiIyMDEifSwiSXNWaXNpYmxlIjp0cnVlLCJXaWR0aCI6MC4wLCJIZWlnaHQiOjAuMCwiQm9yZGVyU3R5bGUiOnsiJGlkIjoiMzEyIiwiTGluZUNvbG9yIjpudWxsLCJMaW5lV2VpZ2h0IjowLjAsIkxpbmVUeXBlIjowLCJQYXJlbnRTdHlsZSI6bnVsbH0sIlBhcmVudFN0eWxlIjpudWxsfSwiRHVyYXRpb25TdHlsZSI6eyIkaWQiOiIzMTMiLCJGb250U2V0dGluZ3MiOnsiJGlkIjoiMzE0IiwiRm9udFNpemUiOjEwLCJGb250TmFtZSI6IkNhbGlicmkiLCJJc0JvbGQiOmZhbHNlLCJJc0l0YWxpYyI6ZmFsc2UsIklzVW5kZXJsaW5lZCI6ZmFsc2UsIlBhcmVudFN0eWxlIjpudWxsfSwiQXV0b1NpemUiOjAsIkZvcmVncm91bmQiOnsiJGlkIjoiMzE1IiwiQ29sb3IiOnsiJHJlZiI6IjIwNyJ9fSwiTWF4V2lkdGgiOjIwMC4wLCJNYXhIZWlnaHQiOiJJbmZpbml0eSIsIlNtYXJ0Rm9yZWdyb3VuZElzQWN0aXZlIjpmYWxzZSwiSG9yaXpvbnRhbEFsaWdubWVudCI6MCwiVmVydGljYWxBbGlnbm1lbnQiOjAsIlNtYXJ0Rm9yZWdyb3VuZCI6bnVsbCwiQmFja2dyb3VuZEZpbGxUeXBlIjowLCJNYXJnaW4iOnsiJGlkIjoiMzE2IiwiVG9wIjowLCJMZWZ0IjowLCJSaWdodCI6MCwiQm90dG9tIjowfSwiUGFkZGluZyI6eyIkaWQiOiIzMTciLCJUb3AiOjAsIkxlZnQiOjAsIlJpZ2h0IjowLCJCb3R0b20iOjB9LCJCYWNrZ3JvdW5kIjp7IiRyZWYiOiIyMTAifSwiSXNWaXNpYmxlIjp0cnVlLCJXaWR0aCI6MC4wLCJIZWlnaHQiOjAuMCwiQm9yZGVyU3R5bGUiOnsiJGlkIjoiMzE4IiwiTGluZUNvbG9yIjpudWxsLCJMaW5lV2VpZ2h0IjowLjAsIkxpbmVUeXBlIjowLCJQYXJlbnRTdHlsZSI6bnVsbH0sIlBhcmVudFN0eWxlIjpudWxsfSwiSG9yaXpvbnRhbENvbm5lY3RvclN0eWxlIjp7IiRpZCI6IjMxOSIsIkxpbmVDb2xvciI6eyIkcmVmIjoiMjEzIn0sIkxpbmVXZWlnaHQiOjEuMCwiTGluZVR5cGUiOjAsIlBhcmVudFN0eWxlIjpudWxsfSwiVmVydGljYWxDb25uZWN0b3JTdHlsZSI6eyIkaWQiOiIzMjAiLCJMaW5lQ29sb3IiOnsiJHJlZiI6IjIxNiJ9LCJMaW5lV2VpZ2h0IjowLjAsIkxpbmVUeXBlIjowLCJQYXJlbnRTdHlsZSI6bnVsbH0sIk1hcmdpbiI6bnVsbCwiU3RhcnREYXRlUG9zaXRpb24iOjMsIkVuZERhdGVQb3NpdGlvbiI6MywiRGF0ZUlzVmlzaWJsZSI6dHJ1ZSwiVGl0bGVQb3NpdGlvbiI6NCwiRHVyYXRpb25Qb3NpdGlvbiI6NiwiUGVyY2VudGFnZUNvbXBsZXRlZFBvc2l0aW9uIjoyLCJTcGFjaW5nIjo1LCJJc0JlbG93VGltZWJhbmQiOnRydWUsIlBlcmNlbnRhZ2VDb21wbGV0ZVNoYXBlT3BhY2l0eSI6MzUsIlNoYXBlU3R5bGUiOnsiJGlkIjoiMzIxIiwiTWFyZ2luIjp7IiRpZCI6IjMyMiIsIlRvcCI6MCwiTGVmdCI6NCwiUmlnaHQiOjQsIkJvdHRvbSI6MH0sIlBhZGRpbmciOnsiJGlkIjoiMzIzIiwiVG9wIjowLCJMZWZ0IjowLCJSaWdodCI6MCwiQm90dG9tIjowfSwiQmFja2dyb3VuZCI6eyIkaWQiOiIzMjQiLCJDb2xvciI6eyIkaWQiOiIzMjUiLCJBIjoyNTUsIlIiOjY4LCJHIjoxMTQsIkIiOjE5Nn19LCJJc1Zpc2libGUiOnRydWUsIldpZHRoIjowLjAsIkhlaWdodCI6MTAuMCwiQm9yZGVyU3R5bGUiOnsiJGlkIjoiMzI2IiwiTGluZUNvbG9yIjp7IiRyZWYiOiIyMjQifSwiTGluZVdlaWdodCI6MC4wLCJMaW5lVHlwZSI6MCwiUGFyZW50U3R5bGUiOm51bGx9LCJQYXJlbnRTdHlsZSI6bnVsbH0sIlRpdGxlU3R5bGUiOnsiJGlkIjoiMzI3IiwiRm9udFNldHRpbmdzIjp7IiRpZCI6IjMyOCIsIkZvbnRTaXplIjoxMSwiRm9udE5hbWUiOiJDYWxpYnJpIiwiSXNCb2xkIjp0cnVlLCJJc0l0YWxpYyI6ZmFsc2UsIklzVW5kZXJsaW5lZCI6ZmFsc2UsIlBhcmVudFN0eWxlIjpudWxsfSwiQXV0b1NpemUiOjAsIkZvcmVncm91bmQiOnsiJGlkIjoiMzI5IiwiQ29sb3IiOnsiJGlkIjoiMzMw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MzMSIsIlRvcCI6MCwiTGVmdCI6MCwiUmlnaHQiOjAsIkJvdHRvbSI6MH0sIlBhZGRpbmciOnsiJGlkIjoiMzMyIiwiVG9wIjowLCJMZWZ0IjowLCJSaWdodCI6MCwiQm90dG9tIjowfSwiQmFja2dyb3VuZCI6eyIkcmVmIjoiMjMyIn0sIklzVmlzaWJsZSI6dHJ1ZSwiV2lkdGgiOjAuMCwiSGVpZ2h0IjowLjAsIkJvcmRlclN0eWxlIjp7IiRpZCI6IjMzMyIsIkxpbmVDb2xvciI6bnVsbCwiTGluZVdlaWdodCI6MC4wLCJMaW5lVHlwZSI6MCwiUGFyZW50U3R5bGUiOm51bGx9LCJQYXJlbnRTdHlsZSI6bnVsbH0sIkRhdGVTdHlsZSI6eyIkaWQiOiIzMzQiLCJGb250U2V0dGluZ3MiOnsiJGlkIjoiMzM1IiwiRm9udFNpemUiOjEwLCJGb250TmFtZSI6IkNhbGlicmkiLCJJc0JvbGQiOmZhbHNlLCJJc0l0YWxpYyI6ZmFsc2UsIklzVW5kZXJsaW5lZCI6ZmFsc2UsIlBhcmVudFN0eWxlIjpudWxsfSwiQXV0b1NpemUiOjAsIkZvcmVncm91bmQiOnsiJGlkIjoiMzM2IiwiQ29sb3IiOnsiJGlkIjoiMzM3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zMzgiLCJUb3AiOjAsIkxlZnQiOjAsIlJpZ2h0IjowLCJCb3R0b20iOjB9LCJQYWRkaW5nIjp7IiRpZCI6IjMzOSIsIlRvcCI6MCwiTGVmdCI6MCwiUmlnaHQiOjAsIkJvdHRvbSI6MH0sIkJhY2tncm91bmQiOnsiJHJlZiI6IjI0MCJ9LCJJc1Zpc2libGUiOnRydWUsIldpZHRoIjowLjAsIkhlaWdodCI6MC4wLCJCb3JkZXJTdHlsZSI6eyIkaWQiOiIzNDAiLCJMaW5lQ29sb3IiOm51bGwsIkxpbmVXZWlnaHQiOjAuMCwiTGluZVR5cGUiOjAsIlBhcmVudFN0eWxlIjpudWxsfSwiUGFyZW50U3R5bGUiOm51bGx9LCJEYXRlRm9ybWF0Ijp7IiRpZCI6IjM0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0LCJTbWFydER1cmF0aW9uQWN0aXZhdGVkIjpmYWxzZSwiRGF0ZUZvcm1hdCI6eyIkcmVmIjoiMzQxIn0sIklkIjoiZDg3NzhiNzktZjViNS00OTA4LTk5ZGUtY2I5MjVkYTRlYjE1IiwiSW1wb3J0SWQiOm51bGwsIlRpdGxlIjoiQnVpbGQgYmFzZSBGUFMgZmVhdHVyZXMiLCJOb3RlIjpudWxsLCJIeXBlcmxpbmsiOnsiJGlkIjoiMzQyIiwiQWRkcmVzcyI6IiIsIlN1YkFkZHJlc3MiOiIifSwiSXNDaGFuZ2VkIjpmYWxzZSwiSXNOZXciOmZhbHNlfSwiSW5kZXgiOjB9LHsiJGlkIjoiMzQzIiwiX2F0dGFjaGVkTWlsZXN0b25lcyI6W10sIlRhc2tEZWZpbml0aW9uIjp7IiRpZCI6IjM0NCIsIkdyb3VwTmFtZSI6bnVsbCwiU3RhcnREYXRlIjoiMjAxOS0xMS0wMVQwMDowMDowMFoiLCJFbmREYXRlIjoiMjAxOS0xMi0wMVQyMzo1OTowMFoiLCJQZXJjZW50YWdlQ29tcGxldGUiOm51bGwsIlN0eWxlIjp7IiRpZCI6IjM0NSIsIlNoYXBlIjoxLCJTaGFwZVRoaWNrbmVzcyI6MCwiRHVyYXRpb25Gb3JtYXQiOjAsIkluY2x1ZGVOb25Xb3JraW5nRGF5c0luRHVyYXRpb24iOmZhbHNlLCJQZXJjZW50YWdlQ29tcGxldGVTdHlsZSI6eyIkaWQiOiIzNDYiLCJGb250U2V0dGluZ3MiOnsiJGlkIjoiMzQ3IiwiRm9udFNpemUiOjEwLCJGb250TmFtZSI6IkNhbGlicmkiLCJJc0JvbGQiOmZhbHNlLCJJc0l0YWxpYyI6ZmFsc2UsIklzVW5kZXJsaW5lZCI6ZmFsc2UsIlBhcmVudFN0eWxlIjpudWxsfSwiQXV0b1NpemUiOjAsIkZvcmVncm91bmQiOnsiJGlkIjoiMzQ4IiwiQ29sb3IiOnsiJGlkIjoiMzQ5IiwiQSI6MjU1LCJSIjoyMzcsIkciOjEyNSwiQiI6NDl9fSwiTWF4V2lkdGgiOjIwMC4wLCJNYXhIZWlnaHQiOiJJbmZpbml0eSIsIlNtYXJ0Rm9yZWdyb3VuZElzQWN0aXZlIjpmYWxzZSwiSG9yaXpvbnRhbEFsaWdubWVudCI6MSwiVmVydGljYWxBbGlnbm1lbnQiOjAsIlNtYXJ0Rm9yZWdyb3VuZCI6bnVsbCwiQmFja2dyb3VuZEZpbGxUeXBlIjowLCJNYXJnaW4iOnsiJGlkIjoiMzUwIiwiVG9wIjowLCJMZWZ0IjowLCJSaWdodCI6MCwiQm90dG9tIjowfSwiUGFkZGluZyI6eyIkaWQiOiIzNTEiLCJUb3AiOjAsIkxlZnQiOjAsIlJpZ2h0IjowLCJCb3R0b20iOjB9LCJCYWNrZ3JvdW5kIjp7IiRyZWYiOiIyMDEifSwiSXNWaXNpYmxlIjp0cnVlLCJXaWR0aCI6MC4wLCJIZWlnaHQiOjAuMCwiQm9yZGVyU3R5bGUiOnsiJGlkIjoiMzUyIiwiTGluZUNvbG9yIjpudWxsLCJMaW5lV2VpZ2h0IjowLjAsIkxpbmVUeXBlIjowLCJQYXJlbnRTdHlsZSI6bnVsbH0sIlBhcmVudFN0eWxlIjpudWxsfSwiRHVyYXRpb25TdHlsZSI6eyIkaWQiOiIzNTMiLCJGb250U2V0dGluZ3MiOnsiJGlkIjoiMzU0IiwiRm9udFNpemUiOjEwLCJGb250TmFtZSI6IkNhbGlicmkiLCJJc0JvbGQiOmZhbHNlLCJJc0l0YWxpYyI6ZmFsc2UsIklzVW5kZXJsaW5lZCI6ZmFsc2UsIlBhcmVudFN0eWxlIjpudWxsfSwiQXV0b1NpemUiOjAsIkZvcmVncm91bmQiOnsiJGlkIjoiMzU1IiwiQ29sb3IiOnsiJHJlZiI6IjIwNyJ9fSwiTWF4V2lkdGgiOjIwMC4wLCJNYXhIZWlnaHQiOiJJbmZpbml0eSIsIlNtYXJ0Rm9yZWdyb3VuZElzQWN0aXZlIjpmYWxzZSwiSG9yaXpvbnRhbEFsaWdubWVudCI6MCwiVmVydGljYWxBbGlnbm1lbnQiOjAsIlNtYXJ0Rm9yZWdyb3VuZCI6bnVsbCwiQmFja2dyb3VuZEZpbGxUeXBlIjowLCJNYXJnaW4iOnsiJGlkIjoiMzU2IiwiVG9wIjowLCJMZWZ0IjowLCJSaWdodCI6MCwiQm90dG9tIjowfSwiUGFkZGluZyI6eyIkaWQiOiIzNTciLCJUb3AiOjAsIkxlZnQiOjAsIlJpZ2h0IjowLCJCb3R0b20iOjB9LCJCYWNrZ3JvdW5kIjp7IiRyZWYiOiIyMTAifSwiSXNWaXNpYmxlIjp0cnVlLCJXaWR0aCI6MC4wLCJIZWlnaHQiOjAuMCwiQm9yZGVyU3R5bGUiOnsiJGlkIjoiMzU4IiwiTGluZUNvbG9yIjpudWxsLCJMaW5lV2VpZ2h0IjowLjAsIkxpbmVUeXBlIjowLCJQYXJlbnRTdHlsZSI6bnVsbH0sIlBhcmVudFN0eWxlIjpudWxsfSwiSG9yaXpvbnRhbENvbm5lY3RvclN0eWxlIjp7IiRpZCI6IjM1OSIsIkxpbmVDb2xvciI6eyIkcmVmIjoiMjEzIn0sIkxpbmVXZWlnaHQiOjEuMCwiTGluZVR5cGUiOjAsIlBhcmVudFN0eWxlIjpudWxsfSwiVmVydGljYWxDb25uZWN0b3JTdHlsZSI6eyIkaWQiOiIzNjAiLCJMaW5lQ29sb3IiOnsiJHJlZiI6IjIxNiJ9LCJMaW5lV2VpZ2h0IjowLjAsIkxpbmVUeXBlIjowLCJQYXJlbnRTdHlsZSI6bnVsbH0sIk1hcmdpbiI6bnVsbCwiU3RhcnREYXRlUG9zaXRpb24iOjMsIkVuZERhdGVQb3NpdGlvbiI6MywiRGF0ZUlzVmlzaWJsZSI6dHJ1ZSwiVGl0bGVQb3NpdGlvbiI6NCwiRHVyYXRpb25Qb3NpdGlvbiI6NiwiUGVyY2VudGFnZUNvbXBsZXRlZFBvc2l0aW9uIjoyLCJTcGFjaW5nIjo1LCJJc0JlbG93VGltZWJhbmQiOnRydWUsIlBlcmNlbnRhZ2VDb21wbGV0ZVNoYXBlT3BhY2l0eSI6MzUsIlNoYXBlU3R5bGUiOnsiJGlkIjoiMzYxIiwiTWFyZ2luIjp7IiRpZCI6IjM2MiIsIlRvcCI6MCwiTGVmdCI6NCwiUmlnaHQiOjQsIkJvdHRvbSI6MH0sIlBhZGRpbmciOnsiJGlkIjoiMzYzIiwiVG9wIjowLCJMZWZ0IjowLCJSaWdodCI6MCwiQm90dG9tIjowfSwiQmFja2dyb3VuZCI6eyIkaWQiOiIzNjQiLCJDb2xvciI6eyIkaWQiOiIzNjUiLCJBIjoyNTUsIlIiOjY4LCJHIjoxMTQsIkIiOjE5Nn19LCJJc1Zpc2libGUiOnRydWUsIldpZHRoIjowLjAsIkhlaWdodCI6MTAuMCwiQm9yZGVyU3R5bGUiOnsiJGlkIjoiMzY2IiwiTGluZUNvbG9yIjp7IiRyZWYiOiIyMjQifSwiTGluZVdlaWdodCI6MC4wLCJMaW5lVHlwZSI6MCwiUGFyZW50U3R5bGUiOm51bGx9LCJQYXJlbnRTdHlsZSI6bnVsbH0sIlRpdGxlU3R5bGUiOnsiJGlkIjoiMzY3IiwiRm9udFNldHRpbmdzIjp7IiRpZCI6IjM2OCIsIkZvbnRTaXplIjoxMSwiRm9udE5hbWUiOiJDYWxpYnJpIiwiSXNCb2xkIjp0cnVlLCJJc0l0YWxpYyI6ZmFsc2UsIklzVW5kZXJsaW5lZCI6ZmFsc2UsIlBhcmVudFN0eWxlIjpudWxsfSwiQXV0b1NpemUiOjAsIkZvcmVncm91bmQiOnsiJGlkIjoiMzY5IiwiQ29sb3IiOnsiJGlkIjoiMzcw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M3MSIsIlRvcCI6MCwiTGVmdCI6MCwiUmlnaHQiOjAsIkJvdHRvbSI6MH0sIlBhZGRpbmciOnsiJGlkIjoiMzcyIiwiVG9wIjowLCJMZWZ0IjowLCJSaWdodCI6MCwiQm90dG9tIjowfSwiQmFja2dyb3VuZCI6eyIkcmVmIjoiMjMyIn0sIklzVmlzaWJsZSI6dHJ1ZSwiV2lkdGgiOjAuMCwiSGVpZ2h0IjowLjAsIkJvcmRlclN0eWxlIjp7IiRpZCI6IjM3MyIsIkxpbmVDb2xvciI6bnVsbCwiTGluZVdlaWdodCI6MC4wLCJMaW5lVHlwZSI6MCwiUGFyZW50U3R5bGUiOm51bGx9LCJQYXJlbnRTdHlsZSI6bnVsbH0sIkRhdGVTdHlsZSI6eyIkaWQiOiIzNzQiLCJGb250U2V0dGluZ3MiOnsiJGlkIjoiMzc1IiwiRm9udFNpemUiOjEwLCJGb250TmFtZSI6IkNhbGlicmkiLCJJc0JvbGQiOmZhbHNlLCJJc0l0YWxpYyI6ZmFsc2UsIklzVW5kZXJsaW5lZCI6ZmFsc2UsIlBhcmVudFN0eWxlIjpudWxsfSwiQXV0b1NpemUiOjAsIkZvcmVncm91bmQiOnsiJGlkIjoiMzc2IiwiQ29sb3IiOnsiJGlkIjoiMzc3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zNzgiLCJUb3AiOjAsIkxlZnQiOjAsIlJpZ2h0IjowLCJCb3R0b20iOjB9LCJQYWRkaW5nIjp7IiRpZCI6IjM3OSIsIlRvcCI6MCwiTGVmdCI6MCwiUmlnaHQiOjAsIkJvdHRvbSI6MH0sIkJhY2tncm91bmQiOnsiJHJlZiI6IjI0MCJ9LCJJc1Zpc2libGUiOnRydWUsIldpZHRoIjowLjAsIkhlaWdodCI6MC4wLCJCb3JkZXJTdHlsZSI6eyIkaWQiOiIzODAiLCJMaW5lQ29sb3IiOm51bGwsIkxpbmVXZWlnaHQiOjAuMCwiTGluZVR5cGUiOjAsIlBhcmVudFN0eWxlIjpudWxsfSwiUGFyZW50U3R5bGUiOm51bGx9LCJEYXRlRm9ybWF0Ijp7IiRpZCI6IjM4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1LCJTbWFydER1cmF0aW9uQWN0aXZhdGVkIjpmYWxzZSwiRGF0ZUZvcm1hdCI6eyIkcmVmIjoiMzgxIn0sIklkIjoiM2M2OTVmYzYtNzU4ZS00YjI0LWFkN2MtMGJjZWY0MGI4NTkzIiwiSW1wb3J0SWQiOm51bGwsIlRpdGxlIjoiUHJvdG90eXBlIGxldmVsIGdlbmVyYXRpb24iLCJOb3RlIjpudWxsLCJIeXBlcmxpbmsiOnsiJGlkIjoiMzgyIiwiQWRkcmVzcyI6IiIsIlN1YkFkZHJlc3MiOiIifSwiSXNDaGFuZ2VkIjpmYWxzZSwiSXNOZXciOmZhbHNlfSwiSW5kZXgiOjB9LHsiJGlkIjoiMzgzIiwiX2F0dGFjaGVkTWlsZXN0b25lcyI6W10sIlRhc2tEZWZpbml0aW9uIjp7IiRpZCI6IjM4NCIsIkdyb3VwTmFtZSI6bnVsbCwiU3RhcnREYXRlIjoiMjAxOS0xMS0wMVQwMDowMDowMFoiLCJFbmREYXRlIjoiMjAxOS0xMi0wMVQyMzo1OTowMFoiLCJQZXJjZW50YWdlQ29tcGxldGUiOm51bGwsIlN0eWxlIjp7IiRpZCI6IjM4NSIsIlNoYXBlIjoxLCJTaGFwZVRoaWNrbmVzcyI6MCwiRHVyYXRpb25Gb3JtYXQiOjAsIkluY2x1ZGVOb25Xb3JraW5nRGF5c0luRHVyYXRpb24iOmZhbHNlLCJQZXJjZW50YWdlQ29tcGxldGVTdHlsZSI6eyIkaWQiOiIzODYiLCJGb250U2V0dGluZ3MiOnsiJGlkIjoiMzg3IiwiRm9udFNpemUiOjEwLCJGb250TmFtZSI6IkNhbGlicmkiLCJJc0JvbGQiOmZhbHNlLCJJc0l0YWxpYyI6ZmFsc2UsIklzVW5kZXJsaW5lZCI6ZmFsc2UsIlBhcmVudFN0eWxlIjpudWxsfSwiQXV0b1NpemUiOjAsIkZvcmVncm91bmQiOnsiJGlkIjoiMzg4IiwiQ29sb3IiOnsiJGlkIjoiMzg5IiwiQSI6MjU1LCJSIjoyMzcsIkciOjEyNSwiQiI6NDl9fSwiTWF4V2lkdGgiOjIwMC4wLCJNYXhIZWlnaHQiOiJJbmZpbml0eSIsIlNtYXJ0Rm9yZWdyb3VuZElzQWN0aXZlIjpmYWxzZSwiSG9yaXpvbnRhbEFsaWdubWVudCI6MSwiVmVydGljYWxBbGlnbm1lbnQiOjAsIlNtYXJ0Rm9yZWdyb3VuZCI6bnVsbCwiQmFja2dyb3VuZEZpbGxUeXBlIjowLCJNYXJnaW4iOnsiJGlkIjoiMzkwIiwiVG9wIjowLCJMZWZ0IjowLCJSaWdodCI6MCwiQm90dG9tIjowfSwiUGFkZGluZyI6eyIkaWQiOiIzOTEiLCJUb3AiOjAsIkxlZnQiOjAsIlJpZ2h0IjowLCJCb3R0b20iOjB9LCJCYWNrZ3JvdW5kIjp7IiRyZWYiOiIyMDEifSwiSXNWaXNpYmxlIjp0cnVlLCJXaWR0aCI6MC4wLCJIZWlnaHQiOjAuMCwiQm9yZGVyU3R5bGUiOnsiJGlkIjoiMzkyIiwiTGluZUNvbG9yIjpudWxsLCJMaW5lV2VpZ2h0IjowLjAsIkxpbmVUeXBlIjowLCJQYXJlbnRTdHlsZSI6bnVsbH0sIlBhcmVudFN0eWxlIjpudWxsfSwiRHVyYXRpb25TdHlsZSI6eyIkaWQiOiIzOTMiLCJGb250U2V0dGluZ3MiOnsiJGlkIjoiMzk0IiwiRm9udFNpemUiOjEwLCJGb250TmFtZSI6IkNhbGlicmkiLCJJc0JvbGQiOmZhbHNlLCJJc0l0YWxpYyI6ZmFsc2UsIklzVW5kZXJsaW5lZCI6ZmFsc2UsIlBhcmVudFN0eWxlIjpudWxsfSwiQXV0b1NpemUiOjAsIkZvcmVncm91bmQiOnsiJGlkIjoiMzk1IiwiQ29sb3IiOnsiJHJlZiI6IjIwNyJ9fSwiTWF4V2lkdGgiOjIwMC4wLCJNYXhIZWlnaHQiOiJJbmZpbml0eSIsIlNtYXJ0Rm9yZWdyb3VuZElzQWN0aXZlIjpmYWxzZSwiSG9yaXpvbnRhbEFsaWdubWVudCI6MCwiVmVydGljYWxBbGlnbm1lbnQiOjAsIlNtYXJ0Rm9yZWdyb3VuZCI6bnVsbCwiQmFja2dyb3VuZEZpbGxUeXBlIjowLCJNYXJnaW4iOnsiJGlkIjoiMzk2IiwiVG9wIjowLCJMZWZ0IjowLCJSaWdodCI6MCwiQm90dG9tIjowfSwiUGFkZGluZyI6eyIkaWQiOiIzOTciLCJUb3AiOjAsIkxlZnQiOjAsIlJpZ2h0IjowLCJCb3R0b20iOjB9LCJCYWNrZ3JvdW5kIjp7IiRyZWYiOiIyMTAifSwiSXNWaXNpYmxlIjp0cnVlLCJXaWR0aCI6MC4wLCJIZWlnaHQiOjAuMCwiQm9yZGVyU3R5bGUiOnsiJGlkIjoiMzk4IiwiTGluZUNvbG9yIjpudWxsLCJMaW5lV2VpZ2h0IjowLjAsIkxpbmVUeXBlIjowLCJQYXJlbnRTdHlsZSI6bnVsbH0sIlBhcmVudFN0eWxlIjpudWxsfSwiSG9yaXpvbnRhbENvbm5lY3RvclN0eWxlIjp7IiRpZCI6IjM5OSIsIkxpbmVDb2xvciI6eyIkcmVmIjoiMjEzIn0sIkxpbmVXZWlnaHQiOjEuMCwiTGluZVR5cGUiOjAsIlBhcmVudFN0eWxlIjpudWxsfSwiVmVydGljYWxDb25uZWN0b3JTdHlsZSI6eyIkaWQiOiI0MDAiLCJMaW5lQ29sb3IiOnsiJHJlZiI6IjIxNiJ9LCJMaW5lV2VpZ2h0IjowLjAsIkxpbmVUeXBlIjowLCJQYXJlbnRTdHlsZSI6bnVsbH0sIk1hcmdpbiI6bnVsbCwiU3RhcnREYXRlUG9zaXRpb24iOjMsIkVuZERhdGVQb3NpdGlvbiI6MywiRGF0ZUlzVmlzaWJsZSI6dHJ1ZSwiVGl0bGVQb3NpdGlvbiI6NCwiRHVyYXRpb25Qb3NpdGlvbiI6NiwiUGVyY2VudGFnZUNvbXBsZXRlZFBvc2l0aW9uIjoyLCJTcGFjaW5nIjo1LCJJc0JlbG93VGltZWJhbmQiOnRydWUsIlBlcmNlbnRhZ2VDb21wbGV0ZVNoYXBlT3BhY2l0eSI6MzUsIlNoYXBlU3R5bGUiOnsiJGlkIjoiNDAxIiwiTWFyZ2luIjp7IiRpZCI6IjQwMiIsIlRvcCI6MCwiTGVmdCI6NCwiUmlnaHQiOjQsIkJvdHRvbSI6MH0sIlBhZGRpbmciOnsiJGlkIjoiNDAzIiwiVG9wIjowLCJMZWZ0IjowLCJSaWdodCI6MCwiQm90dG9tIjowfSwiQmFja2dyb3VuZCI6eyIkaWQiOiI0MDQiLCJDb2xvciI6eyIkaWQiOiI0MDUiLCJBIjoyNTUsIlIiOjY4LCJHIjoxMTQsIkIiOjE5Nn19LCJJc1Zpc2libGUiOnRydWUsIldpZHRoIjowLjAsIkhlaWdodCI6MTAuMCwiQm9yZGVyU3R5bGUiOnsiJGlkIjoiNDA2IiwiTGluZUNvbG9yIjp7IiRyZWYiOiIyMjQifSwiTGluZVdlaWdodCI6MC4wLCJMaW5lVHlwZSI6MCwiUGFyZW50U3R5bGUiOm51bGx9LCJQYXJlbnRTdHlsZSI6bnVsbH0sIlRpdGxlU3R5bGUiOnsiJGlkIjoiNDA3IiwiRm9udFNldHRpbmdzIjp7IiRpZCI6IjQwOCIsIkZvbnRTaXplIjoxMSwiRm9udE5hbWUiOiJDYWxpYnJpIiwiSXNCb2xkIjp0cnVlLCJJc0l0YWxpYyI6ZmFsc2UsIklzVW5kZXJsaW5lZCI6ZmFsc2UsIlBhcmVudFN0eWxlIjpudWxsfSwiQXV0b1NpemUiOjAsIkZvcmVncm91bmQiOnsiJGlkIjoiNDA5IiwiQ29sb3IiOnsiJGlkIjoiNDEw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QxMSIsIlRvcCI6MCwiTGVmdCI6MCwiUmlnaHQiOjAsIkJvdHRvbSI6MH0sIlBhZGRpbmciOnsiJGlkIjoiNDEyIiwiVG9wIjowLCJMZWZ0IjowLCJSaWdodCI6MCwiQm90dG9tIjowfSwiQmFja2dyb3VuZCI6eyIkcmVmIjoiMjMyIn0sIklzVmlzaWJsZSI6dHJ1ZSwiV2lkdGgiOjAuMCwiSGVpZ2h0IjowLjAsIkJvcmRlclN0eWxlIjp7IiRpZCI6IjQxMyIsIkxpbmVDb2xvciI6bnVsbCwiTGluZVdlaWdodCI6MC4wLCJMaW5lVHlwZSI6MCwiUGFyZW50U3R5bGUiOm51bGx9LCJQYXJlbnRTdHlsZSI6bnVsbH0sIkRhdGVTdHlsZSI6eyIkaWQiOiI0MTQiLCJGb250U2V0dGluZ3MiOnsiJGlkIjoiNDE1IiwiRm9udFNpemUiOjEwLCJGb250TmFtZSI6IkNhbGlicmkiLCJJc0JvbGQiOmZhbHNlLCJJc0l0YWxpYyI6ZmFsc2UsIklzVW5kZXJsaW5lZCI6ZmFsc2UsIlBhcmVudFN0eWxlIjpudWxsfSwiQXV0b1NpemUiOjAsIkZvcmVncm91bmQiOnsiJGlkIjoiNDE2IiwiQ29sb3IiOnsiJGlkIjoiNDE3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0MTgiLCJUb3AiOjAsIkxlZnQiOjAsIlJpZ2h0IjowLCJCb3R0b20iOjB9LCJQYWRkaW5nIjp7IiRpZCI6IjQxOSIsIlRvcCI6MCwiTGVmdCI6MCwiUmlnaHQiOjAsIkJvdHRvbSI6MH0sIkJhY2tncm91bmQiOnsiJHJlZiI6IjI0MCJ9LCJJc1Zpc2libGUiOnRydWUsIldpZHRoIjowLjAsIkhlaWdodCI6MC4wLCJCb3JkZXJTdHlsZSI6eyIkaWQiOiI0MjAiLCJMaW5lQ29sb3IiOm51bGwsIkxpbmVXZWlnaHQiOjAuMCwiTGluZVR5cGUiOjAsIlBhcmVudFN0eWxlIjpudWxsfSwiUGFyZW50U3R5bGUiOm51bGx9LCJEYXRlRm9ybWF0Ijp7IiRpZCI6IjQy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2LCJTbWFydER1cmF0aW9uQWN0aXZhdGVkIjpmYWxzZSwiRGF0ZUZvcm1hdCI6eyIkcmVmIjoiNDIxIn0sIklkIjoiMTBlOTA5YTgtOTZkMS00NjE4LWI1MzgtNjM2MjVkNjlhYjZmIiwiSW1wb3J0SWQiOm51bGwsIlRpdGxlIjoiUHJvdG90eXBlIHJvb20gZGVjb3JhdGlvbiIsIk5vdGUiOm51bGwsIkh5cGVybGluayI6eyIkaWQiOiI0MjIiLCJBZGRyZXNzIjoiIiwiU3ViQWRkcmVzcyI6IiJ9LCJJc0NoYW5nZWQiOmZhbHNlLCJJc05ldyI6ZmFsc2V9LCJJbmRleCI6MH1dLCJNaWxlc3RvbmVzIjpbXX0seyIkaWQiOiI0MjMiLCJJZCI6ImM5NGUyMzE5LTNhYWItNDAyOC04MzcxLWY1YWJmMjUxY2UzNiIsIkluZGV4Ijo3LCJIZWFkZXJUZXh0IjoiTGV2ZWwgR2VuZXJhdGlvbiIsIlN0eWxlIjp7IiRpZCI6IjQyNCIsIkhlYWRlclN0eWxlIjp7IiRpZCI6IjQyNSIsIlRleHRTdHlsZSI6eyIkaWQiOiI0MjYiLCJGb250U2V0dGluZ3MiOnsiJGlkIjoiNDI3IiwiRm9udFNpemUiOjEyLCJGb250TmFtZSI6IkNhbGlicmkiLCJJc0JvbGQiOmZhbHNlLCJJc0l0YWxpYyI6ZmFsc2UsIklzVW5kZXJsaW5lZCI6ZmFsc2UsIlBhcmVudFN0eWxlIjpudWxsfSwiQXV0b1NpemUiOjAsIkZvcmVncm91bmQiOnsiJGlkIjoiNDI4IiwiQ29sb3IiOnsiJGlkIjoiNDI5IiwiQSI6MjU1LCJSIjo4OCwiRyI6MzksIkIiOjd9fSwiTWF4V2lkdGgiOjUxLjQ5MzMzMzMzMzMzMzMzOSwiTWF4SGVpZ2h0IjowLjAsIlNtYXJ0Rm9yZWdyb3VuZElzQWN0aXZlIjpmYWxzZSwiSG9yaXpvbnRhbEFsaWdubWVudCI6MCwiVmVydGljYWxBbGlnbm1lbnQiOjAsIlNtYXJ0Rm9yZWdyb3VuZCI6bnVsbCwiQmFja2dyb3VuZEZpbGxUeXBlIjowLCJNYXJnaW4iOnsiJGlkIjoiNDMwIiwiVG9wIjowLCJMZWZ0IjowLCJSaWdodCI6MCwiQm90dG9tIjowfSwiUGFkZGluZyI6eyIkaWQiOiI0MzEiLCJUb3AiOjAsIkxlZnQiOjAsIlJpZ2h0IjowLCJCb3R0b20iOjB9LCJCYWNrZ3JvdW5kIjpudWxsLCJJc1Zpc2libGUiOmZhbHNlLCJXaWR0aCI6MC4wLCJIZWlnaHQiOjAuMCwiQm9yZGVyU3R5bGUiOm51bGwsIlBhcmVudFN0eWxlIjpudWxsfSwiUmVjdGFuZ2xlU3R5bGUiOnsiJGlkIjoiNDMyIiwiTWFyZ2luIjp7IiRpZCI6IjQzMyIsIlRvcCI6MCwiTGVmdCI6MCwiUmlnaHQiOjAsIkJvdHRvbSI6MH0sIlBhZGRpbmciOnsiJGlkIjoiNDM0IiwiVG9wIjowLCJMZWZ0IjowLCJSaWdodCI6MCwiQm90dG9tIjowfSwiQmFja2dyb3VuZCI6eyIkaWQiOiI0MzUiLCJDb2xvciI6eyIkaWQiOiI0MzYiLCJBIjoxMjcsIlIiOjIzNywiRyI6MTI1LCJCIjo0OX19LCJJc1Zpc2libGUiOmZhbHNlLCJXaWR0aCI6MC4wLCJIZWlnaHQiOjAuMCwiQm9yZGVyU3R5bGUiOnsiJGlkIjoiNDM3IiwiTGluZUNvbG9yIjp7IiRpZCI6IjQzOCIsIiR0eXBlIjoiTkxSRS5Db21tb24uRG9tLlNvbGlkQ29sb3JCcnVzaCwgTkxSRS5Db21tb24iLCJDb2xvciI6eyIkaWQiOiI0MzkiLCJBIjoyNTUsIlIiOjg4LCJHIjozOSwiQiI6N319LCJMaW5lV2VpZ2h0IjowLjAsIkxpbmVUeXBlIjowLCJQYXJlbnRTdHlsZSI6bnVsbH0sIlBhcmVudFN0eWxlIjpudWxsfSwiTWFyZ2luIjp7IiRpZCI6IjQ0MCIsIlRvcCI6MCwiTGVmdCI6MCwiUmlnaHQiOjAsIkJvdHRvbSI6MH0sIlBhZGRpbmciOnsiJGlkIjoiNDQxIiwiVG9wIjowLCJMZWZ0IjowLCJSaWdodCI6MCwiQm90dG9tIjowfSwiQmFja2dyb3VuZCI6bnVsbCwiSXNWaXNpYmxlIjp0cnVlLCJXaWR0aCI6MC4wLCJIZWlnaHQiOjAuMCwiQm9yZGVyU3R5bGUiOm51bGwsIlBhcmVudFN0eWxlIjpudWxsfSwiQmFja2dyb3VuZFN0eWxlIjp7IiRpZCI6IjQ0MiIsIk1hcmdpbiI6eyIkaWQiOiI0NDMiLCJUb3AiOjAsIkxlZnQiOjAsIlJpZ2h0IjowLCJCb3R0b20iOjB9LCJQYWRkaW5nIjp7IiRpZCI6IjQ0NCIsIlRvcCI6MCwiTGVmdCI6MCwiUmlnaHQiOjAsIkJvdHRvbSI6MH0sIkJhY2tncm91bmQiOnsiJGlkIjoiNDQ1IiwiQ29sb3IiOnsiJGlkIjoiNDQ2IiwiQSI6MzgsIlIiOjIzNywiRyI6MTI1LCJCIjo0OX19LCJJc1Zpc2libGUiOnRydWUsIldpZHRoIjowLjAsIkhlaWdodCI6MC4wLCJCb3JkZXJTdHlsZSI6eyIkaWQiOiI0NDciLCJMaW5lQ29sb3IiOnsiJGlkIjoiNDQ4IiwiJHR5cGUiOiJOTFJFLkNvbW1vbi5Eb20uU29saWRDb2xvckJydXNoLCBOTFJFLkNvbW1vbiIsIkNvbG9yIjp7IiRpZCI6IjQ0OSIsIkEiOjI1NSwiUiI6ODgsIkciOjM5LCJCIjo3fX0sIkxpbmVXZWlnaHQiOjAuMCwiTGluZVR5cGUiOjAsIlBhcmVudFN0eWxlIjpudWxsfSwiUGFyZW50U3R5bGUiOm51bGx9LCJJc0Fib3ZlVGltZWJhbmQiOmZhbHNlLCJNYXJnaW4iOnsiJGlkIjoiNDUwIiwiVG9wIjowLCJMZWZ0IjowLCJSaWdodCI6MCwiQm90dG9tIjowfSwiUGFkZGluZyI6eyIkaWQiOiI0NTEiLCJUb3AiOjAsIkxlZnQiOjAsIlJpZ2h0IjowLCJCb3R0b20iOjB9LCJJc1Zpc2libGUiOnRydWUsIldpZHRoIjowLjAsIkhlaWdodCI6MC4wLCJCb3JkZXJTdHlsZSI6bnVsbCwiUGFyZW50U3R5bGUiOm51bGx9LCJUYXNrcyI6W3siJGlkIjoiNDUyIiwiX2F0dGFjaGVkTWlsZXN0b25lcyI6W10sIlRhc2tEZWZpbml0aW9uIjp7IiRpZCI6IjQ1MyIsIkdyb3VwTmFtZSI6bnVsbCwiU3RhcnREYXRlIjoiMjAxOS0xMi0wM1QwMDowMDowMFoiLCJFbmREYXRlIjoiMjAyMC0wMy0zMVQyMzo1OTowMFoiLCJQZXJjZW50YWdlQ29tcGxldGUiOm51bGwsIlN0eWxlIjp7IiRpZCI6IjQ1NCIsIlNoYXBlIjoxLCJTaGFwZVRoaWNrbmVzcyI6MSwiRHVyYXRpb25Gb3JtYXQiOjAsIkluY2x1ZGVOb25Xb3JraW5nRGF5c0luRHVyYXRpb24iOmZhbHNlLCJQZXJjZW50YWdlQ29tcGxldGVTdHlsZSI6eyIkaWQiOiI0NTUiLCJGb250U2V0dGluZ3MiOnsiJGlkIjoiNDU2IiwiRm9udFNpemUiOjEwLCJGb250TmFtZSI6IkNhbGlicmkiLCJJc0JvbGQiOmZhbHNlLCJJc0l0YWxpYyI6ZmFsc2UsIklzVW5kZXJsaW5lZCI6ZmFsc2UsIlBhcmVudFN0eWxlIjpudWxsfSwiQXV0b1NpemUiOjAsIkZvcmVncm91bmQiOnsiJGlkIjoiNDU3IiwiQ29sb3IiOnsiJGlkIjoiNDU4IiwiQSI6MjU1LCJSIjoxOTIsIkciOjgwLCJCIjo3N319LCJNYXhXaWR0aCI6MjAwLjAsIk1heEhlaWdodCI6IkluZmluaXR5IiwiU21hcnRGb3JlZ3JvdW5kSXNBY3RpdmUiOmZhbHNlLCJIb3Jpem9udGFsQWxpZ25tZW50IjoxLCJWZXJ0aWNhbEFsaWdubWVudCI6MCwiU21hcnRGb3JlZ3JvdW5kIjpudWxsLCJCYWNrZ3JvdW5kRmlsbFR5cGUiOjAsIk1hcmdpbiI6eyIkaWQiOiI0NTkiLCJUb3AiOjAsIkxlZnQiOjAsIlJpZ2h0IjowLCJCb3R0b20iOjB9LCJQYWRkaW5nIjp7IiRpZCI6IjQ2MCIsIlRvcCI6MCwiTGVmdCI6MCwiUmlnaHQiOjAsIkJvdHRvbSI6MH0sIkJhY2tncm91bmQiOnsiJGlkIjoiNDYxIiwiQ29sb3IiOnsiJGlkIjoiNDYyIiwiQSI6ODksIlIiOjAsIkciOjAsIkIiOjB9fSwiSXNWaXNpYmxlIjp0cnVlLCJXaWR0aCI6MC4wLCJIZWlnaHQiOjAuMCwiQm9yZGVyU3R5bGUiOnsiJGlkIjoiNDYzIiwiTGluZUNvbG9yIjpudWxsLCJMaW5lV2VpZ2h0IjowLjAsIkxpbmVUeXBlIjowLCJQYXJlbnRTdHlsZSI6bnVsbH0sIlBhcmVudFN0eWxlIjpudWxsfSwiRHVyYXRpb25TdHlsZSI6eyIkaWQiOiI0NjQiLCJGb250U2V0dGluZ3MiOnsiJGlkIjoiNDY1IiwiRm9udFNpemUiOjEwLCJGb250TmFtZSI6IkNhbGlicmkiLCJJc0JvbGQiOmZhbHNlLCJJc0l0YWxpYyI6ZmFsc2UsIklzVW5kZXJsaW5lZCI6ZmFsc2UsIlBhcmVudFN0eWxlIjpudWxsfSwiQXV0b1NpemUiOjAsIkZvcmVncm91bmQiOnsiJGlkIjoiNDY2IiwiQ29sb3IiOnsiJGlkIjoiNDY3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NDY4IiwiVG9wIjowLCJMZWZ0IjowLCJSaWdodCI6MCwiQm90dG9tIjowfSwiUGFkZGluZyI6eyIkaWQiOiI0NjkiLCJUb3AiOjAsIkxlZnQiOjAsIlJpZ2h0IjowLCJCb3R0b20iOjB9LCJCYWNrZ3JvdW5kIjp7IiRpZCI6IjQ3MCIsIkNvbG9yIjp7IiRyZWYiOiI0NjIifX0sIklzVmlzaWJsZSI6dHJ1ZSwiV2lkdGgiOjAuMCwiSGVpZ2h0IjowLjAsIkJvcmRlclN0eWxlIjp7IiRpZCI6IjQ3MSIsIkxpbmVDb2xvciI6bnVsbCwiTGluZVdlaWdodCI6MC4wLCJMaW5lVHlwZSI6MCwiUGFyZW50U3R5bGUiOm51bGx9LCJQYXJlbnRTdHlsZSI6bnVsbH0sIkhvcml6b250YWxDb25uZWN0b3JTdHlsZSI6eyIkaWQiOiI0NzIiLCJMaW5lQ29sb3IiOnsiJGlkIjoiNDczIiwiJHR5cGUiOiJOTFJFLkNvbW1vbi5Eb20uU29saWRDb2xvckJydXNoLCBOTFJFLkNvbW1vbiIsIkNvbG9yIjp7IiRpZCI6IjQ3NCIsIkEiOjI1NSwiUiI6MjA0LCJHIjoyMDQsIkIiOjIwNH19LCJMaW5lV2VpZ2h0IjoxLjAsIkxpbmVUeXBlIjowLCJQYXJlbnRTdHlsZSI6bnVsbH0sIlZlcnRpY2FsQ29ubmVjdG9yU3R5bGUiOnsiJGlkIjoiNDc1IiwiTGluZUNvbG9yIjp7IiRpZCI6IjQ3NiIsIiR0eXBlIjoiTkxSRS5Db21tb24uRG9tLlNvbGlkQ29sb3JCcnVzaCwgTkxSRS5Db21tb24iLCJDb2xvciI6eyIkaWQiOiI0NzciLCJBIjoyNTUsIlIiOjIwNCwiRyI6MjA0LCJCIjoyMDR9fSwiTGluZVdlaWdodCI6MC4wLCJMaW5lVHlwZSI6MCwiUGFyZW50U3R5bGUiOm51bGx9LCJNYXJnaW4iOm51bGwsIlN0YXJ0RGF0ZVBvc2l0aW9uIjoyLCJFbmREYXRlUG9zaXRpb24iOjIsIkRhdGVJc1Zpc2libGUiOnRydWUsIlRpdGxlUG9zaXRpb24iOjMsIkR1cmF0aW9uUG9zaXRpb24iOjYsIlBlcmNlbnRhZ2VDb21wbGV0ZWRQb3NpdGlvbiI6NiwiU3BhY2luZyI6NSwiSXNCZWxvd1RpbWViYW5kIjp0cnVlLCJQZXJjZW50YWdlQ29tcGxldGVTaGFwZU9wYWNpdHkiOjM1LCJTaGFwZVN0eWxlIjp7IiRpZCI6IjQ3OCIsIk1hcmdpbiI6eyIkaWQiOiI0NzkiLCJUb3AiOjAsIkxlZnQiOjQsIlJpZ2h0Ijo0LCJCb3R0b20iOjB9LCJQYWRkaW5nIjp7IiRpZCI6IjQ4MCIsIlRvcCI6MCwiTGVmdCI6MCwiUmlnaHQiOjAsIkJvdHRvbSI6MH0sIkJhY2tncm91bmQiOnsiJGlkIjoiNDgxIiwiQ29sb3IiOnsiJGlkIjoiNDgyIiwiQSI6MjU1LCJSIjo2OCwiRyI6MTE0LCJCIjoxOTZ9fSwiSXNWaXNpYmxlIjp0cnVlLCJXaWR0aCI6MC4wLCJIZWlnaHQiOjE2LjAsIkJvcmRlclN0eWxlIjp7IiRpZCI6IjQ4MyIsIkxpbmVDb2xvciI6eyIkaWQiOiI0ODQiLCIkdHlwZSI6Ik5MUkUuQ29tbW9uLkRvbS5Tb2xpZENvbG9yQnJ1c2gsIE5MUkUuQ29tbW9uIiwiQ29sb3IiOnsiJGlkIjoiNDg1IiwiQSI6MjU1LCJSIjoyNTUsIkciOjAsIkIiOjB9fSwiTGluZVdlaWdodCI6MC4wLCJMaW5lVHlwZSI6MCwiUGFyZW50U3R5bGUiOm51bGx9LCJQYXJlbnRTdHlsZSI6bnVsbH0sIlRpdGxlU3R5bGUiOnsiJGlkIjoiNDg2IiwiRm9udFNldHRpbmdzIjp7IiRpZCI6IjQ4NyIsIkZvbnRTaXplIjoxMSwiRm9udE5hbWUiOiJDYWxpYnJpIiwiSXNCb2xkIjp0cnVlLCJJc0l0YWxpYyI6ZmFsc2UsIklzVW5kZXJsaW5lZCI6ZmFsc2UsIlBhcmVudFN0eWxlIjpudWxsfSwiQXV0b1NpemUiOjAsIkZvcmVncm91bmQiOnsiJGlkIjoiNDg4IiwiQ29sb3IiOnsiJGlkIjoiNDg5IiwiQSI6MjU1LCJSIjowLCJHIjowLCJCIjowfX0sIk1heFdpZHRoIjo2NjAuMCwiTWF4SGVpZ2h0IjoiSW5maW5pdHkiLCJTbWFydEZvcmVncm91bmRJc0FjdGl2ZSI6ZmFsc2UsIkhvcml6b250YWxBbGlnbm1lbnQiOjIsIlZlcnRpY2FsQWxpZ25tZW50IjowLCJTbWFydEZvcmVncm91bmQiOm51bGwsIkJhY2tncm91bmRGaWxsVHlwZSI6MCwiTWFyZ2luIjp7IiRpZCI6IjQ5MCIsIlRvcCI6MCwiTGVmdCI6MCwiUmlnaHQiOjAsIkJvdHRvbSI6MH0sIlBhZGRpbmciOnsiJGlkIjoiNDkxIiwiVG9wIjowLCJMZWZ0IjowLCJSaWdodCI6MCwiQm90dG9tIjowfSwiQmFja2dyb3VuZCI6eyIkaWQiOiI0OTIiLCJDb2xvciI6eyIkcmVmIjoiNDYyIn19LCJJc1Zpc2libGUiOnRydWUsIldpZHRoIjowLjAsIkhlaWdodCI6MC4wLCJCb3JkZXJTdHlsZSI6eyIkaWQiOiI0OTMiLCJMaW5lQ29sb3IiOm51bGwsIkxpbmVXZWlnaHQiOjAuMCwiTGluZVR5cGUiOjAsIlBhcmVudFN0eWxlIjpudWxsfSwiUGFyZW50U3R5bGUiOm51bGx9LCJEYXRlU3R5bGUiOnsiJGlkIjoiNDk0IiwiRm9udFNldHRpbmdzIjp7IiRpZCI6IjQ5NSIsIkZvbnRTaXplIjoxMCwiRm9udE5hbWUiOiJDYWxpYnJpIiwiSXNCb2xkIjpmYWxzZSwiSXNJdGFsaWMiOmZhbHNlLCJJc1VuZGVybGluZWQiOmZhbHNlLCJQYXJlbnRTdHlsZSI6bnVsbH0sIkF1dG9TaXplIjowLCJGb3JlZ3JvdW5kIjp7IiRpZCI6IjQ5NiIsIkNvbG9yIjp7IiRpZCI6IjQ5NyIsIkEiOjI1NSwiUiI6MjU1LCJHIjoyNTUsIkIiOjI1NX19LCJNYXhXaWR0aCI6MjAwLjAsIk1heEhlaWdodCI6IkluZmluaXR5IiwiU21hcnRGb3JlZ3JvdW5kSXNBY3RpdmUiOmZhbHNlLCJIb3Jpem9udGFsQWxpZ25tZW50IjoxLCJWZXJ0aWNhbEFsaWdubWVudCI6MCwiU21hcnRGb3JlZ3JvdW5kIjpudWxsLCJCYWNrZ3JvdW5kRmlsbFR5cGUiOjAsIk1hcmdpbiI6eyIkaWQiOiI0OTgiLCJUb3AiOjAsIkxlZnQiOjAsIlJpZ2h0IjowLCJCb3R0b20iOjB9LCJQYWRkaW5nIjp7IiRpZCI6IjQ5OSIsIlRvcCI6MCwiTGVmdCI6MCwiUmlnaHQiOjAsIkJvdHRvbSI6MH0sIkJhY2tncm91bmQiOnsiJGlkIjoiNTAwIiwiQ29sb3IiOnsiJHJlZiI6IjQ2MiJ9fSwiSXNWaXNpYmxlIjp0cnVlLCJXaWR0aCI6MC4wLCJIZWlnaHQiOjAuMCwiQm9yZGVyU3R5bGUiOnsiJGlkIjoiNTAxIiwiTGluZUNvbG9yIjpudWxsLCJMaW5lV2VpZ2h0IjowLjAsIkxpbmVUeXBlIjowLCJQYXJlbnRTdHlsZSI6bnVsbH0sIlBhcmVudFN0eWxlIjpudWxsfSwiRGF0ZUZvcm1hdCI6eyIkaWQiOiI1MDI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OCwiU21hcnREdXJhdGlvbkFjdGl2YXRlZCI6ZmFsc2UsIkRhdGVGb3JtYXQiOnsiJHJlZiI6IjUwMiJ9LCJJZCI6Ijg2NDc5ZGY4LWJjNTMtNGZhOC1hODMzLWY1YTA2MjAxYjZkMCIsIkltcG9ydElkIjpudWxsLCJUaXRsZSI6IkxldmVsIGdlbmVyYXRvciIsIk5vdGUiOm51bGwsIkh5cGVybGluayI6eyIkaWQiOiI1MDMiLCJBZGRyZXNzIjoiIiwiU3ViQWRkcmVzcyI6IiJ9LCJJc0NoYW5nZWQiOmZhbHNlLCJJc05ldyI6ZmFsc2V9LCJJbmRleCI6MH0seyIkaWQiOiI1MDQiLCJfYXR0YWNoZWRNaWxlc3RvbmVzIjpbXSwiVGFza0RlZmluaXRpb24iOnsiJGlkIjoiNTA1IiwiR3JvdXBOYW1lIjpudWxsLCJTdGFydERhdGUiOiIyMDE5LTEyLTAzVDAwOjAwOjAwWiIsIkVuZERhdGUiOiIyMDIwLTAzLTMxVDIzOjU5OjAwWiIsIlBlcmNlbnRhZ2VDb21wbGV0ZSI6bnVsbCwiU3R5bGUiOnsiJGlkIjoiNTA2IiwiU2hhcGUiOjEsIlNoYXBlVGhpY2tuZXNzIjoxLCJEdXJhdGlvbkZvcm1hdCI6MCwiSW5jbHVkZU5vbldvcmtpbmdEYXlzSW5EdXJhdGlvbiI6ZmFsc2UsIlBlcmNlbnRhZ2VDb21wbGV0ZVN0eWxlIjp7IiRpZCI6IjUwNyIsIkZvbnRTZXR0aW5ncyI6eyIkaWQiOiI1MDgiLCJGb250U2l6ZSI6MTAsIkZvbnROYW1lIjoiQ2FsaWJyaSIsIklzQm9sZCI6ZmFsc2UsIklzSXRhbGljIjpmYWxzZSwiSXNVbmRlcmxpbmVkIjpmYWxzZSwiUGFyZW50U3R5bGUiOm51bGx9LCJBdXRvU2l6ZSI6MCwiRm9yZWdyb3VuZCI6eyIkaWQiOiI1MDkiLCJDb2xvciI6eyIkaWQiOiI1MTAiLCJBIjoyNTUsIlIiOjE5MiwiRyI6ODAsIkIiOjc3fX0sIk1heFdpZHRoIjoyMDAuMCwiTWF4SGVpZ2h0IjoiSW5maW5pdHkiLCJTbWFydEZvcmVncm91bmRJc0FjdGl2ZSI6ZmFsc2UsIkhvcml6b250YWxBbGlnbm1lbnQiOjEsIlZlcnRpY2FsQWxpZ25tZW50IjowLCJTbWFydEZvcmVncm91bmQiOm51bGwsIkJhY2tncm91bmRGaWxsVHlwZSI6MCwiTWFyZ2luIjp7IiRyZWYiOiI0NTkifSwiUGFkZGluZyI6eyIkcmVmIjoiNDYwIn0sIkJhY2tncm91bmQiOnsiJHJlZiI6IjQ2MSJ9LCJJc1Zpc2libGUiOnRydWUsIldpZHRoIjowLjAsIkhlaWdodCI6MC4wLCJCb3JkZXJTdHlsZSI6eyIkaWQiOiI1MTEiLCJMaW5lQ29sb3IiOm51bGwsIkxpbmVXZWlnaHQiOjAuMCwiTGluZVR5cGUiOjAsIlBhcmVudFN0eWxlIjpudWxsfSwiUGFyZW50U3R5bGUiOm51bGx9LCJEdXJhdGlvblN0eWxlIjp7IiRpZCI6IjUxMiIsIkZvbnRTZXR0aW5ncyI6eyIkaWQiOiI1MTMiLCJGb250U2l6ZSI6MTAsIkZvbnROYW1lIjoiQ2FsaWJyaSIsIklzQm9sZCI6ZmFsc2UsIklzSXRhbGljIjpmYWxzZSwiSXNVbmRlcmxpbmVkIjpmYWxzZSwiUGFyZW50U3R5bGUiOm51bGx9LCJBdXRvU2l6ZSI6MCwiRm9yZWdyb3VuZCI6eyIkcmVmIjoiNDY2In0sIk1heFdpZHRoIjoyMDAuMCwiTWF4SGVpZ2h0IjoiSW5maW5pdHkiLCJTbWFydEZvcmVncm91bmRJc0FjdGl2ZSI6ZmFsc2UsIkhvcml6b250YWxBbGlnbm1lbnQiOjAsIlZlcnRpY2FsQWxpZ25tZW50IjowLCJTbWFydEZvcmVncm91bmQiOm51bGwsIkJhY2tncm91bmRGaWxsVHlwZSI6MCwiTWFyZ2luIjp7IiRyZWYiOiI0NjgifSwiUGFkZGluZyI6eyIkcmVmIjoiNDY5In0sIkJhY2tncm91bmQiOnsiJHJlZiI6IjQ3MCJ9LCJJc1Zpc2libGUiOnRydWUsIldpZHRoIjowLjAsIkhlaWdodCI6MC4wLCJCb3JkZXJTdHlsZSI6eyIkaWQiOiI1MTQiLCJMaW5lQ29sb3IiOm51bGwsIkxpbmVXZWlnaHQiOjAuMCwiTGluZVR5cGUiOjAsIlBhcmVudFN0eWxlIjpudWxsfSwiUGFyZW50U3R5bGUiOm51bGx9LCJIb3Jpem9udGFsQ29ubmVjdG9yU3R5bGUiOnsiJGlkIjoiNTE1IiwiTGluZUNvbG9yIjp7IiRyZWYiOiI0NzMifSwiTGluZVdlaWdodCI6MS4wLCJMaW5lVHlwZSI6MCwiUGFyZW50U3R5bGUiOm51bGx9LCJWZXJ0aWNhbENvbm5lY3RvclN0eWxlIjp7IiRpZCI6IjUxNiIsIkxpbmVDb2xvciI6eyIkcmVmIjoiNDc2In0sIkxpbmVXZWlnaHQiOjAuMCwiTGluZVR5cGUiOjAsIlBhcmVudFN0eWxlIjpudWxsfSwiTWFyZ2luIjpudWxsLCJTdGFydERhdGVQb3NpdGlvbiI6MiwiRW5kRGF0ZVBvc2l0aW9uIjoyLCJEYXRlSXNWaXNpYmxlIjp0cnVlLCJUaXRsZVBvc2l0aW9uIjozLCJEdXJhdGlvblBvc2l0aW9uIjo2LCJQZXJjZW50YWdlQ29tcGxldGVkUG9zaXRpb24iOjYsIlNwYWNpbmciOjUsIklzQmVsb3dUaW1lYmFuZCI6dHJ1ZSwiUGVyY2VudGFnZUNvbXBsZXRlU2hhcGVPcGFjaXR5IjozNSwiU2hhcGVTdHlsZSI6eyIkaWQiOiI1MTciLCJNYXJnaW4iOnsiJHJlZiI6IjQ3OSJ9LCJQYWRkaW5nIjp7IiRyZWYiOiI0ODAifSwiQmFja2dyb3VuZCI6eyIkaWQiOiI1MTgiLCJDb2xvciI6eyIkaWQiOiI1MTkiLCJBIjoyNTUsIlIiOjY4LCJHIjoxMTQsIkIiOjE5Nn19LCJJc1Zpc2libGUiOnRydWUsIldpZHRoIjowLjAsIkhlaWdodCI6MTYuMCwiQm9yZGVyU3R5bGUiOnsiJGlkIjoiNTIwIiwiTGluZUNvbG9yIjp7IiRyZWYiOiI0ODQifSwiTGluZVdlaWdodCI6MC4wLCJMaW5lVHlwZSI6MCwiUGFyZW50U3R5bGUiOm51bGx9LCJQYXJlbnRTdHlsZSI6bnVsbH0sIlRpdGxlU3R5bGUiOnsiJGlkIjoiNTIxIiwiRm9udFNldHRpbmdzIjp7IiRpZCI6IjUyMiIsIkZvbnRTaXplIjoxMSwiRm9udE5hbWUiOiJDYWxpYnJpIiwiSXNCb2xkIjp0cnVlLCJJc0l0YWxpYyI6ZmFsc2UsIklzVW5kZXJsaW5lZCI6ZmFsc2UsIlBhcmVudFN0eWxlIjpudWxsfSwiQXV0b1NpemUiOjAsIkZvcmVncm91bmQiOnsiJGlkIjoiNTIzIiwiQ29sb3IiOnsiJGlkIjoiNTI0IiwiQSI6MjU1LCJSIjowLCJHIjowLCJCIjowfX0sIk1heFdpZHRoIjo2NjAuMCwiTWF4SGVpZ2h0IjoiSW5maW5pdHkiLCJTbWFydEZvcmVncm91bmRJc0FjdGl2ZSI6ZmFsc2UsIkhvcml6b250YWxBbGlnbm1lbnQiOjIsIlZlcnRpY2FsQWxpZ25tZW50IjowLCJTbWFydEZvcmVncm91bmQiOm51bGwsIkJhY2tncm91bmRGaWxsVHlwZSI6MCwiTWFyZ2luIjp7IiRyZWYiOiI0OTAifSwiUGFkZGluZyI6eyIkcmVmIjoiNDkxIn0sIkJhY2tncm91bmQiOnsiJHJlZiI6IjQ5MiJ9LCJJc1Zpc2libGUiOnRydWUsIldpZHRoIjowLjAsIkhlaWdodCI6MC4wLCJCb3JkZXJTdHlsZSI6eyIkaWQiOiI1MjUiLCJMaW5lQ29sb3IiOm51bGwsIkxpbmVXZWlnaHQiOjAuMCwiTGluZVR5cGUiOjAsIlBhcmVudFN0eWxlIjpudWxsfSwiUGFyZW50U3R5bGUiOm51bGx9LCJEYXRlU3R5bGUiOnsiJGlkIjoiNTI2IiwiRm9udFNldHRpbmdzIjp7IiRpZCI6IjUyNyIsIkZvbnRTaXplIjoxMCwiRm9udE5hbWUiOiJDYWxpYnJpIiwiSXNCb2xkIjpmYWxzZSwiSXNJdGFsaWMiOmZhbHNlLCJJc1VuZGVybGluZWQiOmZhbHNlLCJQYXJlbnRTdHlsZSI6bnVsbH0sIkF1dG9TaXplIjowLCJGb3JlZ3JvdW5kIjp7IiRpZCI6IjUyOCIsIkNvbG9yIjp7IiRpZCI6IjUyOSIsIkEiOjI1NSwiUiI6MjU1LCJHIjoyNTUsIkIiOjI1NX19LCJNYXhXaWR0aCI6MjAwLjAsIk1heEhlaWdodCI6IkluZmluaXR5IiwiU21hcnRGb3JlZ3JvdW5kSXNBY3RpdmUiOmZhbHNlLCJIb3Jpem9udGFsQWxpZ25tZW50IjoxLCJWZXJ0aWNhbEFsaWdubWVudCI6MCwiU21hcnRGb3JlZ3JvdW5kIjpudWxsLCJCYWNrZ3JvdW5kRmlsbFR5cGUiOjAsIk1hcmdpbiI6eyIkcmVmIjoiNDk4In0sIlBhZGRpbmciOnsiJHJlZiI6IjQ5OSJ9LCJCYWNrZ3JvdW5kIjp7IiRyZWYiOiI1MDAifSwiSXNWaXNpYmxlIjp0cnVlLCJXaWR0aCI6MC4wLCJIZWlnaHQiOjAuMCwiQm9yZGVyU3R5bGUiOnsiJGlkIjoiNTMwIiwiTGluZUNvbG9yIjpudWxsLCJMaW5lV2VpZ2h0IjowLjAsIkxpbmVUeXBlIjowLCJQYXJlbnRTdHlsZSI6bnVsbH0sIlBhcmVudFN0eWxlIjpudWxsfSwiRGF0ZUZvcm1hdCI6eyIkcmVmIjoiNTAyIn0sIklzVmlzaWJsZSI6dHJ1ZSwiUGFyZW50U3R5bGUiOm51bGx9LCJJbmRleCI6OSwiU21hcnREdXJhdGlvbkFjdGl2YXRlZCI6ZmFsc2UsIkRhdGVGb3JtYXQiOnsiJHJlZiI6IjUwMiJ9LCJJZCI6Ijk0YmVkN2EzLTJmOWYtNDEwZi1hNmM1LTgyYzBlNDNiMTE1NiIsIkltcG9ydElkIjpudWxsLCJUaXRsZSI6IlJvb20gZ2VuZXJhdG9yIiwiTm90ZSI6bnVsbCwiSHlwZXJsaW5rIjp7IiRpZCI6IjUzMSIsIkFkZHJlc3MiOiIiLCJTdWJBZGRyZXNzIjoiIn0sIklzQ2hhbmdlZCI6ZmFsc2UsIklzTmV3IjpmYWxzZX0sIkluZGV4IjowfV0sIk1pbGVzdG9uZXMiOltdfSx7IiRpZCI6IjUzMiIsIklkIjoiNjhkNTRjMDItZDg4Yy00M2JkLThlNTctMThhYTY4ZGIwN2E5IiwiSW5kZXgiOjEwLCJIZWFkZXJUZXh0IjoiR2FtZXBsYXkiLCJTdHlsZSI6eyIkaWQiOiI1MzMiLCJIZWFkZXJTdHlsZSI6eyIkaWQiOiI1MzQiLCJUZXh0U3R5bGUiOnsiJGlkIjoiNTM1IiwiRm9udFNldHRpbmdzIjp7IiRpZCI6IjUzNiIsIkZvbnRTaXplIjoxMiwiRm9udE5hbWUiOiJDYWxpYnJpIiwiSXNCb2xkIjpmYWxzZSwiSXNJdGFsaWMiOmZhbHNlLCJJc1VuZGVybGluZWQiOmZhbHNlLCJQYXJlbnRTdHlsZSI6bnVsbH0sIkF1dG9TaXplIjowLCJGb3JlZ3JvdW5kIjp7IiRpZCI6IjUzNyIsIkNvbG9yIjp7IiRpZCI6IjUzOCIsIkEiOjI1NSwiUiI6NTUsIkciOjU1LCJCIjo1NX19LCJNYXhXaWR0aCI6NTEuNDkzMzMzMzMzMzMzMzM5LCJNYXhIZWlnaHQiOjAuMCwiU21hcnRGb3JlZ3JvdW5kSXNBY3RpdmUiOmZhbHNlLCJIb3Jpem9udGFsQWxpZ25tZW50IjowLCJWZXJ0aWNhbEFsaWdubWVudCI6MCwiU21hcnRGb3JlZ3JvdW5kIjpudWxsLCJCYWNrZ3JvdW5kRmlsbFR5cGUiOjAsIk1hcmdpbiI6eyIkcmVmIjoiNDMwIn0sIlBhZGRpbmciOnsiJHJlZiI6IjQzMSJ9LCJCYWNrZ3JvdW5kIjpudWxsLCJJc1Zpc2libGUiOmZhbHNlLCJXaWR0aCI6MC4wLCJIZWlnaHQiOjAuMCwiQm9yZGVyU3R5bGUiOm51bGwsIlBhcmVudFN0eWxlIjpudWxsfSwiUmVjdGFuZ2xlU3R5bGUiOnsiJGlkIjoiNTM5IiwiTWFyZ2luIjp7IiRyZWYiOiI0MzMifSwiUGFkZGluZyI6eyIkcmVmIjoiNDM0In0sIkJhY2tncm91bmQiOnsiJGlkIjoiNTQwIiwiQ29sb3IiOnsiJGlkIjoiNTQxIiwiQSI6MTI3LCJSIjoxNjUsIkciOjE2NSwiQiI6MTY1fX0sIklzVmlzaWJsZSI6ZmFsc2UsIldpZHRoIjowLjAsIkhlaWdodCI6MC4wLCJCb3JkZXJTdHlsZSI6eyIkaWQiOiI1NDIiLCJMaW5lQ29sb3IiOnsiJGlkIjoiNTQzIiwiJHR5cGUiOiJOTFJFLkNvbW1vbi5Eb20uU29saWRDb2xvckJydXNoLCBOTFJFLkNvbW1vbiIsIkNvbG9yIjp7IiRpZCI6IjU0NCIsIkEiOjI1NSwiUiI6NTUsIkciOjU1LCJCIjo1NX19LCJMaW5lV2VpZ2h0IjowLjAsIkxpbmVUeXBlIjowLCJQYXJlbnRTdHlsZSI6bnVsbH0sIlBhcmVudFN0eWxlIjpudWxsfSwiTWFyZ2luIjp7IiRyZWYiOiI0NDAifSwiUGFkZGluZyI6eyIkcmVmIjoiNDQxIn0sIkJhY2tncm91bmQiOm51bGwsIklzVmlzaWJsZSI6dHJ1ZSwiV2lkdGgiOjAuMCwiSGVpZ2h0IjowLjAsIkJvcmRlclN0eWxlIjpudWxsLCJQYXJlbnRTdHlsZSI6bnVsbH0sIkJhY2tncm91bmRTdHlsZSI6eyIkaWQiOiI1NDUiLCJNYXJnaW4iOnsiJHJlZiI6IjQ0MyJ9LCJQYWRkaW5nIjp7IiRyZWYiOiI0NDQifSwiQmFja2dyb3VuZCI6eyIkaWQiOiI1NDYiLCJDb2xvciI6eyIkaWQiOiI1NDciLCJBIjozOCwiUiI6MTY1LCJHIjoxNjUsIkIiOjE2NX19LCJJc1Zpc2libGUiOnRydWUsIldpZHRoIjowLjAsIkhlaWdodCI6MC4wLCJCb3JkZXJTdHlsZSI6eyIkaWQiOiI1NDgiLCJMaW5lQ29sb3IiOnsiJGlkIjoiNTQ5IiwiJHR5cGUiOiJOTFJFLkNvbW1vbi5Eb20uU29saWRDb2xvckJydXNoLCBOTFJFLkNvbW1vbiIsIkNvbG9yIjp7IiRpZCI6IjU1MCIsIkEiOjI1NSwiUiI6NTUsIkciOjU1LCJCIjo1NX19LCJMaW5lV2VpZ2h0IjowLjAsIkxpbmVUeXBlIjowLCJQYXJlbnRTdHlsZSI6bnVsbH0sIlBhcmVudFN0eWxlIjpudWxsfSwiSXNBYm92ZVRpbWViYW5kIjpmYWxzZSwiTWFyZ2luIjp7IiRyZWYiOiI0NTAifSwiUGFkZGluZyI6eyIkcmVmIjoiNDUxIn0sIklzVmlzaWJsZSI6dHJ1ZSwiV2lkdGgiOjAuMCwiSGVpZ2h0IjowLjAsIkJvcmRlclN0eWxlIjpudWxsLCJQYXJlbnRTdHlsZSI6bnVsbH0sIlRhc2tzIjpbeyIkaWQiOiI1NTEiLCJfYXR0YWNoZWRNaWxlc3RvbmVzIjpbXSwiVGFza0RlZmluaXRpb24iOnsiJGlkIjoiNTUyIiwiR3JvdXBOYW1lIjpudWxsLCJTdGFydERhdGUiOiIyMDIwLTAxLTAxVDAwOjAwOjAwWiIsIkVuZERhdGUiOiIyMDIwLTAzLTMxVDIzOjU5OjAwWiIsIlBlcmNlbnRhZ2VDb21wbGV0ZSI6bnVsbCwiU3R5bGUiOnsiJGlkIjoiNTUzIiwiU2hhcGUiOjEsIlNoYXBlVGhpY2tuZXNzIjoxLCJEdXJhdGlvbkZvcm1hdCI6MCwiSW5jbHVkZU5vbldvcmtpbmdEYXlzSW5EdXJhdGlvbiI6ZmFsc2UsIlBlcmNlbnRhZ2VDb21wbGV0ZVN0eWxlIjp7IiRpZCI6IjU1NCIsIkZvbnRTZXR0aW5ncyI6eyIkaWQiOiI1NTUiLCJGb250U2l6ZSI6MTAsIkZvbnROYW1lIjoiQ2FsaWJyaSIsIklzQm9sZCI6ZmFsc2UsIklzSXRhbGljIjpmYWxzZSwiSXNVbmRlcmxpbmVkIjpmYWxzZSwiUGFyZW50U3R5bGUiOm51bGx9LCJBdXRvU2l6ZSI6MCwiRm9yZWdyb3VuZCI6eyIkaWQiOiI1NTYiLCJDb2xvciI6eyIkaWQiOiI1NTciLCJBIjoyNTUsIlIiOjE5MiwiRyI6ODAsIkIiOjc3fX0sIk1heFdpZHRoIjoyMDAuMCwiTWF4SGVpZ2h0IjoiSW5maW5pdHkiLCJTbWFydEZvcmVncm91bmRJc0FjdGl2ZSI6ZmFsc2UsIkhvcml6b250YWxBbGlnbm1lbnQiOjEsIlZlcnRpY2FsQWxpZ25tZW50IjowLCJTbWFydEZvcmVncm91bmQiOm51bGwsIkJhY2tncm91bmRGaWxsVHlwZSI6MCwiTWFyZ2luIjp7IiRyZWYiOiI0NTkifSwiUGFkZGluZyI6eyIkcmVmIjoiNDYwIn0sIkJhY2tncm91bmQiOnsiJHJlZiI6IjQ2MSJ9LCJJc1Zpc2libGUiOnRydWUsIldpZHRoIjowLjAsIkhlaWdodCI6MC4wLCJCb3JkZXJTdHlsZSI6eyIkaWQiOiI1NTgiLCJMaW5lQ29sb3IiOm51bGwsIkxpbmVXZWlnaHQiOjAuMCwiTGluZVR5cGUiOjAsIlBhcmVudFN0eWxlIjpudWxsfSwiUGFyZW50U3R5bGUiOm51bGx9LCJEdXJhdGlvblN0eWxlIjp7IiRpZCI6IjU1OSIsIkZvbnRTZXR0aW5ncyI6eyIkaWQiOiI1NjAiLCJGb250U2l6ZSI6MTAsIkZvbnROYW1lIjoiQ2FsaWJyaSIsIklzQm9sZCI6ZmFsc2UsIklzSXRhbGljIjpmYWxzZSwiSXNVbmRlcmxpbmVkIjpmYWxzZSwiUGFyZW50U3R5bGUiOm51bGx9LCJBdXRvU2l6ZSI6MCwiRm9yZWdyb3VuZCI6eyIkcmVmIjoiNDY2In0sIk1heFdpZHRoIjoyMDAuMCwiTWF4SGVpZ2h0IjoiSW5maW5pdHkiLCJTbWFydEZvcmVncm91bmRJc0FjdGl2ZSI6ZmFsc2UsIkhvcml6b250YWxBbGlnbm1lbnQiOjAsIlZlcnRpY2FsQWxpZ25tZW50IjowLCJTbWFydEZvcmVncm91bmQiOm51bGwsIkJhY2tncm91bmRGaWxsVHlwZSI6MCwiTWFyZ2luIjp7IiRyZWYiOiI0NjgifSwiUGFkZGluZyI6eyIkcmVmIjoiNDY5In0sIkJhY2tncm91bmQiOnsiJHJlZiI6IjQ3MCJ9LCJJc1Zpc2libGUiOnRydWUsIldpZHRoIjowLjAsIkhlaWdodCI6MC4wLCJCb3JkZXJTdHlsZSI6eyIkaWQiOiI1NjEiLCJMaW5lQ29sb3IiOm51bGwsIkxpbmVXZWlnaHQiOjAuMCwiTGluZVR5cGUiOjAsIlBhcmVudFN0eWxlIjpudWxsfSwiUGFyZW50U3R5bGUiOm51bGx9LCJIb3Jpem9udGFsQ29ubmVjdG9yU3R5bGUiOnsiJGlkIjoiNTYyIiwiTGluZUNvbG9yIjp7IiRyZWYiOiI0NzMifSwiTGluZVdlaWdodCI6MS4wLCJMaW5lVHlwZSI6MCwiUGFyZW50U3R5bGUiOm51bGx9LCJWZXJ0aWNhbENvbm5lY3RvclN0eWxlIjp7IiRpZCI6IjU2MyIsIkxpbmVDb2xvciI6eyIkcmVmIjoiNDc2In0sIkxpbmVXZWlnaHQiOjAuMCwiTGluZVR5cGUiOjAsIlBhcmVudFN0eWxlIjpudWxsfSwiTWFyZ2luIjpudWxsLCJTdGFydERhdGVQb3NpdGlvbiI6MiwiRW5kRGF0ZVBvc2l0aW9uIjoyLCJEYXRlSXNWaXNpYmxlIjp0cnVlLCJUaXRsZVBvc2l0aW9uIjozLCJEdXJhdGlvblBvc2l0aW9uIjo2LCJQZXJjZW50YWdlQ29tcGxldGVkUG9zaXRpb24iOjYsIlNwYWNpbmciOjUsIklzQmVsb3dUaW1lYmFuZCI6dHJ1ZSwiUGVyY2VudGFnZUNvbXBsZXRlU2hhcGVPcGFjaXR5IjozNSwiU2hhcGVTdHlsZSI6eyIkaWQiOiI1NjQiLCJNYXJnaW4iOnsiJHJlZiI6IjQ3OSJ9LCJQYWRkaW5nIjp7IiRyZWYiOiI0ODAifSwiQmFja2dyb3VuZCI6eyIkaWQiOiI1NjUiLCJDb2xvciI6eyIkaWQiOiI1NjYiLCJBIjoyNTUsIlIiOjY4LCJHIjoxMTQsIkIiOjE5Nn19LCJJc1Zpc2libGUiOnRydWUsIldpZHRoIjowLjAsIkhlaWdodCI6MTYuMCwiQm9yZGVyU3R5bGUiOnsiJGlkIjoiNTY3IiwiTGluZUNvbG9yIjp7IiRyZWYiOiI0ODQifSwiTGluZVdlaWdodCI6MC4wLCJMaW5lVHlwZSI6MCwiUGFyZW50U3R5bGUiOm51bGx9LCJQYXJlbnRTdHlsZSI6bnVsbH0sIlRpdGxlU3R5bGUiOnsiJGlkIjoiNTY4IiwiRm9udFNldHRpbmdzIjp7IiRpZCI6IjU2OSIsIkZvbnRTaXplIjoxMSwiRm9udE5hbWUiOiJDYWxpYnJpIiwiSXNCb2xkIjp0cnVlLCJJc0l0YWxpYyI6ZmFsc2UsIklzVW5kZXJsaW5lZCI6ZmFsc2UsIlBhcmVudFN0eWxlIjpudWxsfSwiQXV0b1NpemUiOjAsIkZvcmVncm91bmQiOnsiJGlkIjoiNTcwIiwiQ29sb3IiOnsiJGlkIjoiNTcxIiwiQSI6MjU1LCJSIjowLCJHIjowLCJCIjowfX0sIk1heFdpZHRoIjo2NjAuMCwiTWF4SGVpZ2h0IjoiSW5maW5pdHkiLCJTbWFydEZvcmVncm91bmRJc0FjdGl2ZSI6ZmFsc2UsIkhvcml6b250YWxBbGlnbm1lbnQiOjIsIlZlcnRpY2FsQWxpZ25tZW50IjowLCJTbWFydEZvcmVncm91bmQiOm51bGwsIkJhY2tncm91bmRGaWxsVHlwZSI6MCwiTWFyZ2luIjp7IiRyZWYiOiI0OTAifSwiUGFkZGluZyI6eyIkcmVmIjoiNDkxIn0sIkJhY2tncm91bmQiOnsiJHJlZiI6IjQ5MiJ9LCJJc1Zpc2libGUiOnRydWUsIldpZHRoIjowLjAsIkhlaWdodCI6MC4wLCJCb3JkZXJTdHlsZSI6eyIkaWQiOiI1NzIiLCJMaW5lQ29sb3IiOm51bGwsIkxpbmVXZWlnaHQiOjAuMCwiTGluZVR5cGUiOjAsIlBhcmVudFN0eWxlIjpudWxsfSwiUGFyZW50U3R5bGUiOm51bGx9LCJEYXRlU3R5bGUiOnsiJGlkIjoiNTczIiwiRm9udFNldHRpbmdzIjp7IiRpZCI6IjU3NCIsIkZvbnRTaXplIjoxMCwiRm9udE5hbWUiOiJDYWxpYnJpIiwiSXNCb2xkIjpmYWxzZSwiSXNJdGFsaWMiOmZhbHNlLCJJc1VuZGVybGluZWQiOmZhbHNlLCJQYXJlbnRTdHlsZSI6bnVsbH0sIkF1dG9TaXplIjowLCJGb3JlZ3JvdW5kIjp7IiRpZCI6IjU3NSIsIkNvbG9yIjp7IiRpZCI6IjU3NiIsIkEiOjI1NSwiUiI6MjU1LCJHIjoyNTUsIkIiOjI1NX19LCJNYXhXaWR0aCI6MjAwLjAsIk1heEhlaWdodCI6IkluZmluaXR5IiwiU21hcnRGb3JlZ3JvdW5kSXNBY3RpdmUiOmZhbHNlLCJIb3Jpem9udGFsQWxpZ25tZW50IjoxLCJWZXJ0aWNhbEFsaWdubWVudCI6MCwiU21hcnRGb3JlZ3JvdW5kIjpudWxsLCJCYWNrZ3JvdW5kRmlsbFR5cGUiOjAsIk1hcmdpbiI6eyIkcmVmIjoiNDk4In0sIlBhZGRpbmciOnsiJHJlZiI6IjQ5OSJ9LCJCYWNrZ3JvdW5kIjp7IiRyZWYiOiI1MDAifSwiSXNWaXNpYmxlIjp0cnVlLCJXaWR0aCI6MC4wLCJIZWlnaHQiOjAuMCwiQm9yZGVyU3R5bGUiOnsiJGlkIjoiNTc3IiwiTGluZUNvbG9yIjpudWxsLCJMaW5lV2VpZ2h0IjowLjAsIkxpbmVUeXBlIjowLCJQYXJlbnRTdHlsZSI6bnVsbH0sIlBhcmVudFN0eWxlIjpudWxsfSwiRGF0ZUZvcm1hdCI6eyIkcmVmIjoiNTAyIn0sIklzVmlzaWJsZSI6dHJ1ZSwiUGFyZW50U3R5bGUiOm51bGx9LCJJbmRleCI6MTEsIlNtYXJ0RHVyYXRpb25BY3RpdmF0ZWQiOmZhbHNlLCJEYXRlRm9ybWF0Ijp7IiRyZWYiOiI1MDIifSwiSWQiOiJhODhlNTg3Ni00NGEzLTRiMjgtYjg0NS05OTIxMTEzNWIyODAiLCJJbXBvcnRJZCI6bnVsbCwiVGl0bGUiOiJBZGQgZ2FtZXBsYXkiLCJOb3RlIjpudWxsLCJIeXBlcmxpbmsiOnsiJGlkIjoiNTc4IiwiQWRkcmVzcyI6IiIsIlN1YkFkZHJlc3MiOiIifSwiSXNDaGFuZ2VkIjpmYWxzZSwiSXNOZXciOmZhbHNlfSwiSW5kZXgiOjB9XSwiTWlsZXN0b25lcyI6W119LHsiJGlkIjoiNTc5IiwiSWQiOiJiY2I0OGM4OS00NzE0LTQ5MzMtOTE0MC0zMDlmOGE0ZjZmZWUiLCJJbmRleCI6MTIsIkhlYWRlclRleHQiOiJSZXBvcnQiLCJTdHlsZSI6eyIkaWQiOiI1ODAiLCJIZWFkZXJTdHlsZSI6eyIkaWQiOiI1ODEiLCJUZXh0U3R5bGUiOnsiJGlkIjoiNTgyIiwiRm9udFNldHRpbmdzIjp7IiRpZCI6IjU4MyIsIkZvbnRTaXplIjoxMiwiRm9udE5hbWUiOiJDYWxpYnJpIiwiSXNCb2xkIjpmYWxzZSwiSXNJdGFsaWMiOmZhbHNlLCJJc1VuZGVybGluZWQiOmZhbHNlLCJQYXJlbnRTdHlsZSI6bnVsbH0sIkF1dG9TaXplIjowLCJGb3JlZ3JvdW5kIjp7IiRpZCI6IjU4NCIsIkNvbG9yIjp7IiRpZCI6IjU4NSIsIkEiOjI1NSwiUiI6ODUsIkciOjY0LCJCIjowfX0sIk1heFdpZHRoIjo1MS40OTMzMzMzMzMzMzMzMzksIk1heEhlaWdodCI6MC4wLCJTbWFydEZvcmVncm91bmRJc0FjdGl2ZSI6ZmFsc2UsIkhvcml6b250YWxBbGlnbm1lbnQiOjAsIlZlcnRpY2FsQWxpZ25tZW50IjowLCJTbWFydEZvcmVncm91bmQiOm51bGwsIkJhY2tncm91bmRGaWxsVHlwZSI6MCwiTWFyZ2luIjp7IiRyZWYiOiI0MzAifSwiUGFkZGluZyI6eyIkcmVmIjoiNDMxIn0sIkJhY2tncm91bmQiOm51bGwsIklzVmlzaWJsZSI6ZmFsc2UsIldpZHRoIjowLjAsIkhlaWdodCI6MC4wLCJCb3JkZXJTdHlsZSI6bnVsbCwiUGFyZW50U3R5bGUiOm51bGx9LCJSZWN0YW5nbGVTdHlsZSI6eyIkaWQiOiI1ODYiLCJNYXJnaW4iOnsiJHJlZiI6IjQzMyJ9LCJQYWRkaW5nIjp7IiRyZWYiOiI0MzQifSwiQmFja2dyb3VuZCI6eyIkaWQiOiI1ODciLCJDb2xvciI6eyIkaWQiOiI1ODgiLCJBIjoxMjcsIlIiOjI1NSwiRyI6MTkyLCJCIjowfX0sIklzVmlzaWJsZSI6ZmFsc2UsIldpZHRoIjowLjAsIkhlaWdodCI6MC4wLCJCb3JkZXJTdHlsZSI6eyIkaWQiOiI1ODkiLCJMaW5lQ29sb3IiOnsiJGlkIjoiNTkwIiwiJHR5cGUiOiJOTFJFLkNvbW1vbi5Eb20uU29saWRDb2xvckJydXNoLCBOTFJFLkNvbW1vbiIsIkNvbG9yIjp7IiRpZCI6IjU5MSIsIkEiOjI1NSwiUiI6ODUsIkciOjY0LCJCIjowfX0sIkxpbmVXZWlnaHQiOjAuMCwiTGluZVR5cGUiOjAsIlBhcmVudFN0eWxlIjpudWxsfSwiUGFyZW50U3R5bGUiOm51bGx9LCJNYXJnaW4iOnsiJHJlZiI6IjQ0MCJ9LCJQYWRkaW5nIjp7IiRyZWYiOiI0NDEifSwiQmFja2dyb3VuZCI6bnVsbCwiSXNWaXNpYmxlIjp0cnVlLCJXaWR0aCI6MC4wLCJIZWlnaHQiOjAuMCwiQm9yZGVyU3R5bGUiOm51bGwsIlBhcmVudFN0eWxlIjpudWxsfSwiQmFja2dyb3VuZFN0eWxlIjp7IiRpZCI6IjU5MiIsIk1hcmdpbiI6eyIkcmVmIjoiNDQzIn0sIlBhZGRpbmciOnsiJHJlZiI6IjQ0NCJ9LCJCYWNrZ3JvdW5kIjp7IiRpZCI6IjU5MyIsIkNvbG9yIjp7IiRpZCI6IjU5NCIsIkEiOjM4LCJSIjoyNTUsIkciOjE5MiwiQiI6MH19LCJJc1Zpc2libGUiOnRydWUsIldpZHRoIjowLjAsIkhlaWdodCI6MC4wLCJCb3JkZXJTdHlsZSI6eyIkaWQiOiI1OTUiLCJMaW5lQ29sb3IiOnsiJGlkIjoiNTk2IiwiJHR5cGUiOiJOTFJFLkNvbW1vbi5Eb20uU29saWRDb2xvckJydXNoLCBOTFJFLkNvbW1vbiIsIkNvbG9yIjp7IiRpZCI6IjU5NyIsIkEiOjI1NSwiUiI6ODUsIkciOjY0LCJCIjowfX0sIkxpbmVXZWlnaHQiOjAuMCwiTGluZVR5cGUiOjAsIlBhcmVudFN0eWxlIjpudWxsfSwiUGFyZW50U3R5bGUiOm51bGx9LCJJc0Fib3ZlVGltZWJhbmQiOmZhbHNlLCJNYXJnaW4iOnsiJHJlZiI6IjQ1MCJ9LCJQYWRkaW5nIjp7IiRyZWYiOiI0NTEifSwiSXNWaXNpYmxlIjp0cnVlLCJXaWR0aCI6MC4wLCJIZWlnaHQiOjAuMCwiQm9yZGVyU3R5bGUiOm51bGwsIlBhcmVudFN0eWxlIjpudWxsfSwiVGFza3MiOlt7IiRpZCI6IjU5OCIsIl9hdHRhY2hlZE1pbGVzdG9uZXMiOltdLCJUYXNrRGVmaW5pdGlvbiI6eyIkaWQiOiI1OTkiLCJHcm91cE5hbWUiOm51bGwsIlN0YXJ0RGF0ZSI6IjIwMTktMDktMjlUMDA6MDA6MDBaIiwiRW5kRGF0ZSI6IjIwMTktMTItMTNUMjM6NTk6MDBaIiwiUGVyY2VudGFnZUNvbXBsZXRlIjpudWxsLCJTdHlsZSI6eyIkaWQiOiI2MDAiLCJTaGFwZSI6MSwiU2hhcGVUaGlja25lc3MiOjEsIkR1cmF0aW9uRm9ybWF0IjowLCJJbmNsdWRlTm9uV29ya2luZ0RheXNJbkR1cmF0aW9uIjpmYWxzZSwiUGVyY2VudGFnZUNvbXBsZXRlU3R5bGUiOnsiJGlkIjoiNjAxIiwiRm9udFNldHRpbmdzIjp7IiRpZCI6IjYwMiIsIkZvbnRTaXplIjoxMCwiRm9udE5hbWUiOiJDYWxpYnJpIiwiSXNCb2xkIjpmYWxzZSwiSXNJdGFsaWMiOmZhbHNlLCJJc1VuZGVybGluZWQiOmZhbHNlLCJQYXJlbnRTdHlsZSI6bnVsbH0sIkF1dG9TaXplIjowLCJGb3JlZ3JvdW5kIjp7IiRpZCI6IjYwMyIsIkNvbG9yIjp7IiRpZCI6IjYwNCIsIkEiOjI1NSwiUiI6MTkyLCJHIjo4MCwiQiI6Nzd9fSwiTWF4V2lkdGgiOjIwMC4wLCJNYXhIZWlnaHQiOiJJbmZpbml0eSIsIlNtYXJ0Rm9yZWdyb3VuZElzQWN0aXZlIjpmYWxzZSwiSG9yaXpvbnRhbEFsaWdubWVudCI6MSwiVmVydGljYWxBbGlnbm1lbnQiOjAsIlNtYXJ0Rm9yZWdyb3VuZCI6bnVsbCwiQmFja2dyb3VuZEZpbGxUeXBlIjowLCJNYXJnaW4iOnsiJHJlZiI6IjQ1OSJ9LCJQYWRkaW5nIjp7IiRyZWYiOiI0NjAifSwiQmFja2dyb3VuZCI6eyIkcmVmIjoiNDYxIn0sIklzVmlzaWJsZSI6dHJ1ZSwiV2lkdGgiOjAuMCwiSGVpZ2h0IjowLjAsIkJvcmRlclN0eWxlIjp7IiRpZCI6IjYwNSIsIkxpbmVDb2xvciI6bnVsbCwiTGluZVdlaWdodCI6MC4wLCJMaW5lVHlwZSI6MCwiUGFyZW50U3R5bGUiOm51bGx9LCJQYXJlbnRTdHlsZSI6bnVsbH0sIkR1cmF0aW9uU3R5bGUiOnsiJGlkIjoiNjA2IiwiRm9udFNldHRpbmdzIjp7IiRpZCI6IjYwNyIsIkZvbnRTaXplIjoxMCwiRm9udE5hbWUiOiJDYWxpYnJpIiwiSXNCb2xkIjpmYWxzZSwiSXNJdGFsaWMiOmZhbHNlLCJJc1VuZGVybGluZWQiOmZhbHNlLCJQYXJlbnRTdHlsZSI6bnVsbH0sIkF1dG9TaXplIjowLCJGb3JlZ3JvdW5kIjp7IiRyZWYiOiI0NjYifSwiTWF4V2lkdGgiOjIwMC4wLCJNYXhIZWlnaHQiOiJJbmZpbml0eSIsIlNtYXJ0Rm9yZWdyb3VuZElzQWN0aXZlIjpmYWxzZSwiSG9yaXpvbnRhbEFsaWdubWVudCI6MCwiVmVydGljYWxBbGlnbm1lbnQiOjAsIlNtYXJ0Rm9yZWdyb3VuZCI6bnVsbCwiQmFja2dyb3VuZEZpbGxUeXBlIjowLCJNYXJnaW4iOnsiJHJlZiI6IjQ2OCJ9LCJQYWRkaW5nIjp7IiRyZWYiOiI0NjkifSwiQmFja2dyb3VuZCI6eyIkcmVmIjoiNDcwIn0sIklzVmlzaWJsZSI6dHJ1ZSwiV2lkdGgiOjAuMCwiSGVpZ2h0IjowLjAsIkJvcmRlclN0eWxlIjp7IiRpZCI6IjYwOCIsIkxpbmVDb2xvciI6bnVsbCwiTGluZVdlaWdodCI6MC4wLCJMaW5lVHlwZSI6MCwiUGFyZW50U3R5bGUiOm51bGx9LCJQYXJlbnRTdHlsZSI6bnVsbH0sIkhvcml6b250YWxDb25uZWN0b3JTdHlsZSI6eyIkaWQiOiI2MDkiLCJMaW5lQ29sb3IiOnsiJHJlZiI6IjQ3MyJ9LCJMaW5lV2VpZ2h0IjoxLjAsIkxpbmVUeXBlIjowLCJQYXJlbnRTdHlsZSI6bnVsbH0sIlZlcnRpY2FsQ29ubmVjdG9yU3R5bGUiOnsiJGlkIjoiNjEwIiwiTGluZUNvbG9yIjp7IiRyZWYiOiI0NzYifSwiTGluZVdlaWdodCI6MC4wLCJMaW5lVHlwZSI6MCwiUGFyZW50U3R5bGUiOm51bGx9LCJNYXJnaW4iOm51bGwsIlN0YXJ0RGF0ZVBvc2l0aW9uIjoyLCJFbmREYXRlUG9zaXRpb24iOjIsIkRhdGVJc1Zpc2libGUiOnRydWUsIlRpdGxlUG9zaXRpb24iOjQsIkR1cmF0aW9uUG9zaXRpb24iOjYsIlBlcmNlbnRhZ2VDb21wbGV0ZWRQb3NpdGlvbiI6NiwiU3BhY2luZyI6NSwiSXNCZWxvd1RpbWViYW5kIjp0cnVlLCJQZXJjZW50YWdlQ29tcGxldGVTaGFwZU9wYWNpdHkiOjM1LCJTaGFwZVN0eWxlIjp7IiRpZCI6IjYxMSIsIk1hcmdpbiI6eyIkcmVmIjoiNDc5In0sIlBhZGRpbmciOnsiJHJlZiI6IjQ4MCJ9LCJCYWNrZ3JvdW5kIjp7IiRpZCI6IjYxMiIsIkNvbG9yIjp7IiRpZCI6IjYxMyIsIkEiOjI1NSwiUiI6NjgsIkciOjExNCwiQiI6MTk2fX0sIklzVmlzaWJsZSI6dHJ1ZSwiV2lkdGgiOjAuMCwiSGVpZ2h0IjoxNi4wLCJCb3JkZXJTdHlsZSI6eyIkaWQiOiI2MTQiLCJMaW5lQ29sb3IiOnsiJHJlZiI6IjQ4NCJ9LCJMaW5lV2VpZ2h0IjowLjAsIkxpbmVUeXBlIjowLCJQYXJlbnRTdHlsZSI6bnVsbH0sIlBhcmVudFN0eWxlIjpudWxsfSwiVGl0bGVTdHlsZSI6eyIkaWQiOiI2MTUiLCJGb250U2V0dGluZ3MiOnsiJGlkIjoiNjE2IiwiRm9udFNpemUiOjExLCJGb250TmFtZSI6IkNhbGlicmkiLCJJc0JvbGQiOnRydWUsIklzSXRhbGljIjpmYWxzZSwiSXNVbmRlcmxpbmVkIjpmYWxzZSwiUGFyZW50U3R5bGUiOm51bGx9LCJBdXRvU2l6ZSI6MCwiRm9yZWdyb3VuZCI6eyIkaWQiOiI2MTciLCJDb2xvciI6eyIkaWQiOiI2MTgiLCJBIjoyNTUsIlIiOjAsIkciOjAsIkIiOjB9fSwiTWF4V2lkdGgiOjY2MC4wLCJNYXhIZWlnaHQiOiJJbmZpbml0eSIsIlNtYXJ0Rm9yZWdyb3VuZElzQWN0aXZlIjpmYWxzZSwiSG9yaXpvbnRhbEFsaWdubWVudCI6MCwiVmVydGljYWxBbGlnbm1lbnQiOjAsIlNtYXJ0Rm9yZWdyb3VuZCI6bnVsbCwiQmFja2dyb3VuZEZpbGxUeXBlIjowLCJNYXJnaW4iOnsiJHJlZiI6IjQ5MCJ9LCJQYWRkaW5nIjp7IiRyZWYiOiI0OTEifSwiQmFja2dyb3VuZCI6eyIkcmVmIjoiNDkyIn0sIklzVmlzaWJsZSI6dHJ1ZSwiV2lkdGgiOjAuMCwiSGVpZ2h0IjowLjAsIkJvcmRlclN0eWxlIjp7IiRpZCI6IjYxOSIsIkxpbmVDb2xvciI6bnVsbCwiTGluZVdlaWdodCI6MC4wLCJMaW5lVHlwZSI6MCwiUGFyZW50U3R5bGUiOm51bGx9LCJQYXJlbnRTdHlsZSI6bnVsbH0sIkRhdGVTdHlsZSI6eyIkaWQiOiI2MjAiLCJGb250U2V0dGluZ3MiOnsiJGlkIjoiNjIxIiwiRm9udFNpemUiOjEwLCJGb250TmFtZSI6IkNhbGlicmkiLCJJc0JvbGQiOmZhbHNlLCJJc0l0YWxpYyI6ZmFsc2UsIklzVW5kZXJsaW5lZCI6ZmFsc2UsIlBhcmVudFN0eWxlIjpudWxsfSwiQXV0b1NpemUiOjAsIkZvcmVncm91bmQiOnsiJGlkIjoiNjIyIiwiQ29sb3IiOnsiJGlkIjoiNjIzIiwiQSI6MjU1LCJSIjoyNTUsIkciOjI1NSwiQiI6MjU1fX0sIk1heFdpZHRoIjoyMDAuMCwiTWF4SGVpZ2h0IjoiSW5maW5pdHkiLCJTbWFydEZvcmVncm91bmRJc0FjdGl2ZSI6ZmFsc2UsIkhvcml6b250YWxBbGlnbm1lbnQiOjEsIlZlcnRpY2FsQWxpZ25tZW50IjowLCJTbWFydEZvcmVncm91bmQiOm51bGwsIkJhY2tncm91bmRGaWxsVHlwZSI6MCwiTWFyZ2luIjp7IiRyZWYiOiI0OTgifSwiUGFkZGluZyI6eyIkcmVmIjoiNDk5In0sIkJhY2tncm91bmQiOnsiJHJlZiI6IjUwMCJ9LCJJc1Zpc2libGUiOnRydWUsIldpZHRoIjowLjAsIkhlaWdodCI6MC4wLCJCb3JkZXJTdHlsZSI6eyIkaWQiOiI2MjQiLCJMaW5lQ29sb3IiOm51bGwsIkxpbmVXZWlnaHQiOjAuMCwiTGluZVR5cGUiOjAsIlBhcmVudFN0eWxlIjpudWxsfSwiUGFyZW50U3R5bGUiOm51bGx9LCJEYXRlRm9ybWF0Ijp7IiRyZWYiOiI1MDIifSwiSXNWaXNpYmxlIjp0cnVlLCJQYXJlbnRTdHlsZSI6bnVsbH0sIkluZGV4IjoxMywiU21hcnREdXJhdGlvbkFjdGl2YXRlZCI6ZmFsc2UsIkRhdGVGb3JtYXQiOnsiJHJlZiI6IjUwMiJ9LCJJZCI6IjRkOTY3ZTMxLWQ5NTctNDc0OC05Y2IxLWE3NDZiOTY2MDdkNSIsIkltcG9ydElkIjpudWxsLCJUaXRsZSI6IlByb2dyZXNzIHJlcG9ydCIsIk5vdGUiOm51bGwsIkh5cGVybGluayI6eyIkaWQiOiI2MjUiLCJBZGRyZXNzIjoiIiwiU3ViQWRkcmVzcyI6IiJ9LCJJc0NoYW5nZWQiOmZhbHNlLCJJc05ldyI6ZmFsc2V9LCJJbmRleCI6MH0seyIkaWQiOiI2MjYiLCJfYXR0YWNoZWRNaWxlc3RvbmVzIjpbXSwiVGFza0RlZmluaXRpb24iOnsiJGlkIjoiNjI3IiwiR3JvdXBOYW1lIjpudWxsLCJTdGFydERhdGUiOiIyMDE5LTA5LTI5VDAwOjAwOjAwWiIsIkVuZERhdGUiOiIyMDIwLTAzLTMxVDIzOjU5OjAwWiIsIlBlcmNlbnRhZ2VDb21wbGV0ZSI6bnVsbCwiU3R5bGUiOnsiJGlkIjoiNjI4IiwiU2hhcGUiOjEsIlNoYXBlVGhpY2tuZXNzIjoxLCJEdXJhdGlvbkZvcm1hdCI6MCwiSW5jbHVkZU5vbldvcmtpbmdEYXlzSW5EdXJhdGlvbiI6ZmFsc2UsIlBlcmNlbnRhZ2VDb21wbGV0ZVN0eWxlIjp7IiRpZCI6IjYyOSIsIkZvbnRTZXR0aW5ncyI6eyIkaWQiOiI2MzAiLCJGb250U2l6ZSI6MTAsIkZvbnROYW1lIjoiQ2FsaWJyaSIsIklzQm9sZCI6ZmFsc2UsIklzSXRhbGljIjpmYWxzZSwiSXNVbmRlcmxpbmVkIjpmYWxzZSwiUGFyZW50U3R5bGUiOm51bGx9LCJBdXRvU2l6ZSI6MCwiRm9yZWdyb3VuZCI6eyIkaWQiOiI2MzEiLCJDb2xvciI6eyIkaWQiOiI2MzIiLCJBIjoyNTUsIlIiOjE5MiwiRyI6ODAsIkIiOjc3fX0sIk1heFdpZHRoIjoyMDAuMCwiTWF4SGVpZ2h0IjoiSW5maW5pdHkiLCJTbWFydEZvcmVncm91bmRJc0FjdGl2ZSI6ZmFsc2UsIkhvcml6b250YWxBbGlnbm1lbnQiOjEsIlZlcnRpY2FsQWxpZ25tZW50IjowLCJTbWFydEZvcmVncm91bmQiOm51bGwsIkJhY2tncm91bmRGaWxsVHlwZSI6MCwiTWFyZ2luIjp7IiRyZWYiOiI0NTkifSwiUGFkZGluZyI6eyIkcmVmIjoiNDYwIn0sIkJhY2tncm91bmQiOnsiJHJlZiI6IjQ2MSJ9LCJJc1Zpc2libGUiOnRydWUsIldpZHRoIjowLjAsIkhlaWdodCI6MC4wLCJCb3JkZXJTdHlsZSI6eyIkaWQiOiI2MzMiLCJMaW5lQ29sb3IiOm51bGwsIkxpbmVXZWlnaHQiOjAuMCwiTGluZVR5cGUiOjAsIlBhcmVudFN0eWxlIjpudWxsfSwiUGFyZW50U3R5bGUiOm51bGx9LCJEdXJhdGlvblN0eWxlIjp7IiRpZCI6IjYzNCIsIkZvbnRTZXR0aW5ncyI6eyIkaWQiOiI2MzUiLCJGb250U2l6ZSI6MTAsIkZvbnROYW1lIjoiQ2FsaWJyaSIsIklzQm9sZCI6ZmFsc2UsIklzSXRhbGljIjpmYWxzZSwiSXNVbmRlcmxpbmVkIjpmYWxzZSwiUGFyZW50U3R5bGUiOm51bGx9LCJBdXRvU2l6ZSI6MCwiRm9yZWdyb3VuZCI6eyIkcmVmIjoiNDY2In0sIk1heFdpZHRoIjoyMDAuMCwiTWF4SGVpZ2h0IjoiSW5maW5pdHkiLCJTbWFydEZvcmVncm91bmRJc0FjdGl2ZSI6ZmFsc2UsIkhvcml6b250YWxBbGlnbm1lbnQiOjAsIlZlcnRpY2FsQWxpZ25tZW50IjowLCJTbWFydEZvcmVncm91bmQiOm51bGwsIkJhY2tncm91bmRGaWxsVHlwZSI6MCwiTWFyZ2luIjp7IiRyZWYiOiI0NjgifSwiUGFkZGluZyI6eyIkcmVmIjoiNDY5In0sIkJhY2tncm91bmQiOnsiJHJlZiI6IjQ3MCJ9LCJJc1Zpc2libGUiOnRydWUsIldpZHRoIjowLjAsIkhlaWdodCI6MC4wLCJCb3JkZXJTdHlsZSI6eyIkaWQiOiI2MzYiLCJMaW5lQ29sb3IiOm51bGwsIkxpbmVXZWlnaHQiOjAuMCwiTGluZVR5cGUiOjAsIlBhcmVudFN0eWxlIjpudWxsfSwiUGFyZW50U3R5bGUiOm51bGx9LCJIb3Jpem9udGFsQ29ubmVjdG9yU3R5bGUiOnsiJGlkIjoiNjM3IiwiTGluZUNvbG9yIjp7IiRyZWYiOiI0NzMifSwiTGluZVdlaWdodCI6MS4wLCJMaW5lVHlwZSI6MCwiUGFyZW50U3R5bGUiOm51bGx9LCJWZXJ0aWNhbENvbm5lY3RvclN0eWxlIjp7IiRpZCI6IjYzOCIsIkxpbmVDb2xvciI6eyIkcmVmIjoiNDc2In0sIkxpbmVXZWlnaHQiOjAuMCwiTGluZVR5cGUiOjAsIlBhcmVudFN0eWxlIjpudWxsfSwiTWFyZ2luIjpudWxsLCJTdGFydERhdGVQb3NpdGlvbiI6MiwiRW5kRGF0ZVBvc2l0aW9uIjoyLCJEYXRlSXNWaXNpYmxlIjp0cnVlLCJUaXRsZVBvc2l0aW9uIjozLCJEdXJhdGlvblBvc2l0aW9uIjo2LCJQZXJjZW50YWdlQ29tcGxldGVkUG9zaXRpb24iOjYsIlNwYWNpbmciOjUsIklzQmVsb3dUaW1lYmFuZCI6dHJ1ZSwiUGVyY2VudGFnZUNvbXBsZXRlU2hhcGVPcGFjaXR5IjozNSwiU2hhcGVTdHlsZSI6eyIkaWQiOiI2MzkiLCJNYXJnaW4iOnsiJHJlZiI6IjQ3OSJ9LCJQYWRkaW5nIjp7IiRyZWYiOiI0ODAifSwiQmFja2dyb3VuZCI6eyIkaWQiOiI2NDAiLCJDb2xvciI6eyIkaWQiOiI2NDEiLCJBIjoyNTUsIlIiOjY4LCJHIjoxMTQsIkIiOjE5Nn19LCJJc1Zpc2libGUiOnRydWUsIldpZHRoIjowLjAsIkhlaWdodCI6MTYuMCwiQm9yZGVyU3R5bGUiOnsiJGlkIjoiNjQyIiwiTGluZUNvbG9yIjp7IiRyZWYiOiI0ODQifSwiTGluZVdlaWdodCI6MC4wLCJMaW5lVHlwZSI6MCwiUGFyZW50U3R5bGUiOm51bGx9LCJQYXJlbnRTdHlsZSI6bnVsbH0sIlRpdGxlU3R5bGUiOnsiJGlkIjoiNjQzIiwiRm9udFNldHRpbmdzIjp7IiRpZCI6IjY0NCIsIkZvbnRTaXplIjoxMSwiRm9udE5hbWUiOiJDYWxpYnJpIiwiSXNCb2xkIjp0cnVlLCJJc0l0YWxpYyI6ZmFsc2UsIklzVW5kZXJsaW5lZCI6ZmFsc2UsIlBhcmVudFN0eWxlIjpudWxsfSwiQXV0b1NpemUiOjAsIkZvcmVncm91bmQiOnsiJGlkIjoiNjQ1IiwiQ29sb3IiOnsiJGlkIjoiNjQ2IiwiQSI6MjU1LCJSIjowLCJHIjowLCJCIjowfX0sIk1heFdpZHRoIjo2NjAuMCwiTWF4SGVpZ2h0IjoiSW5maW5pdHkiLCJTbWFydEZvcmVncm91bmRJc0FjdGl2ZSI6ZmFsc2UsIkhvcml6b250YWxBbGlnbm1lbnQiOjIsIlZlcnRpY2FsQWxpZ25tZW50IjowLCJTbWFydEZvcmVncm91bmQiOm51bGwsIkJhY2tncm91bmRGaWxsVHlwZSI6MCwiTWFyZ2luIjp7IiRyZWYiOiI0OTAifSwiUGFkZGluZyI6eyIkcmVmIjoiNDkxIn0sIkJhY2tncm91bmQiOnsiJHJlZiI6IjQ5MiJ9LCJJc1Zpc2libGUiOnRydWUsIldpZHRoIjowLjAsIkhlaWdodCI6MC4wLCJCb3JkZXJTdHlsZSI6eyIkaWQiOiI2NDciLCJMaW5lQ29sb3IiOm51bGwsIkxpbmVXZWlnaHQiOjAuMCwiTGluZVR5cGUiOjAsIlBhcmVudFN0eWxlIjpudWxsfSwiUGFyZW50U3R5bGUiOm51bGx9LCJEYXRlU3R5bGUiOnsiJGlkIjoiNjQ4IiwiRm9udFNldHRpbmdzIjp7IiRpZCI6IjY0OSIsIkZvbnRTaXplIjoxMCwiRm9udE5hbWUiOiJDYWxpYnJpIiwiSXNCb2xkIjpmYWxzZSwiSXNJdGFsaWMiOmZhbHNlLCJJc1VuZGVybGluZWQiOmZhbHNlLCJQYXJlbnRTdHlsZSI6bnVsbH0sIkF1dG9TaXplIjowLCJGb3JlZ3JvdW5kIjp7IiRpZCI6IjY1MCIsIkNvbG9yIjp7IiRpZCI6IjY1MSIsIkEiOjI1NSwiUiI6MjU1LCJHIjoyNTUsIkIiOjI1NX19LCJNYXhXaWR0aCI6MjAwLjAsIk1heEhlaWdodCI6IkluZmluaXR5IiwiU21hcnRGb3JlZ3JvdW5kSXNBY3RpdmUiOmZhbHNlLCJIb3Jpem9udGFsQWxpZ25tZW50IjoxLCJWZXJ0aWNhbEFsaWdubWVudCI6MCwiU21hcnRGb3JlZ3JvdW5kIjpudWxsLCJCYWNrZ3JvdW5kRmlsbFR5cGUiOjAsIk1hcmdpbiI6eyIkcmVmIjoiNDk4In0sIlBhZGRpbmciOnsiJHJlZiI6IjQ5OSJ9LCJCYWNrZ3JvdW5kIjp7IiRyZWYiOiI1MDAifSwiSXNWaXNpYmxlIjp0cnVlLCJXaWR0aCI6MC4wLCJIZWlnaHQiOjAuMCwiQm9yZGVyU3R5bGUiOnsiJGlkIjoiNjUyIiwiTGluZUNvbG9yIjpudWxsLCJMaW5lV2VpZ2h0IjowLjAsIkxpbmVUeXBlIjowLCJQYXJlbnRTdHlsZSI6bnVsbH0sIlBhcmVudFN0eWxlIjpudWxsfSwiRGF0ZUZvcm1hdCI6eyIkcmVmIjoiNTAyIn0sIklzVmlzaWJsZSI6dHJ1ZSwiUGFyZW50U3R5bGUiOm51bGx9LCJJbmRleCI6MTQsIlNtYXJ0RHVyYXRpb25BY3RpdmF0ZWQiOmZhbHNlLCJEYXRlRm9ybWF0Ijp7IiRyZWYiOiI1MDIifSwiSWQiOiI4MTMwZDU0My1lYzU4LTRkNDgtYTczMC01MjczYzI5NTgwOWEiLCJJbXBvcnRJZCI6bnVsbCwiVGl0bGUiOiJGaW5hbCByZXBvcnQiLCJOb3RlIjpudWxsLCJIeXBlcmxpbmsiOnsiJGlkIjoiNjUzIiwiQWRkcmVzcyI6IiIsIlN1YkFkZHJlc3MiOiIifSwiSXNDaGFuZ2VkIjpmYWxzZSwiSXNOZXciOmZhbHNlfSwiSW5kZXgiOjB9XSwiTWlsZXN0b25lcyI6W119XSwiTXNQcm9qZWN0SXRlbXNUcmVlIjp7IiRpZCI6IjY1NCIsIlJvb3QiOnsiSW1wb3J0SWQiOm51bGwsIklzSW1wb3J0ZWQiOmZhbHNlLCJDaGlsZHJlbiI6W119fSwiTWV0YWRhdGEiOnsiJGlkIjoiNjU1IiwiUmVjZW50Q29sb3JzQ29sbGVjdGlvbiI6IltdIn0sIlNldHRpbmdzIjp7IiRpZCI6IjY1NiIsIkltcGFPcHRpb25zIjp7IiRpZCI6IjY1NyIsIkxlZnRUb1JpZ2h0IjpmYWxzZSwiUGF5bG9hZE9wdGlvbnMiOjJ9LCJVc2VDb21wcmVzc2lvbiI6ZmFsc2UsIkNvbXByZXNpb25QZXJjZW50YWdlIjo1MC4wLCJJbmFjdGl2ZUludGVydmFsV2lkdGhUaHJlc2hvbGQiOjMwLjAsIkluYWN0aXZlSW50ZXJ2YWxXaWR0aCI6MS4wLCJTcGxpdFRhc2tzIjpmYWxzZSwiVXNlQ2x1c3RlciI6ZmFsc2UsIkVwc2lsb24iOjUuMCwiTWluUG9pbnRzVG9Gb3JtQUNsdXN0ZXIiOjIsIkdlbmVyYXRlSW52aXNpYmxlU2hhcGVzIjpmYWxzZSwiU21hcnRUaW1lbGluZVRhc2tQZXJjZW50YWdlRml0IjpmYWxzZX0sIklzTmV3IjpmYWxzZSwiSW1wb3J0VHlwZSI6MCwiRmlsZVBhdGgiOm51bGwsIlRpbWVDb25maWd1cmF0aW9uIjp7IiRpZCI6IjY1OCIsIlVzZVRpbWUiOmZhbHNlLCJXb3JrRGF5U3RhcnQiOiIwMDowMDowMCIsIldvcmtEYXlFbmQiOiIyMzo1OTowMCJ9LCJMYXN0VXNlZFRlbXBsYXRlSWQiOiI4MmE3NzYwNi1iNjRhLTQ4NWQtYWY0MS0xYWUzNzhjOWE1ZDQi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102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Taylor (CMP - Student)</dc:creator>
  <cp:lastModifiedBy>Matthew Taylor (CMP - Student)</cp:lastModifiedBy>
  <cp:revision>10</cp:revision>
  <dcterms:created xsi:type="dcterms:W3CDTF">2019-11-27T20:54:41Z</dcterms:created>
  <dcterms:modified xsi:type="dcterms:W3CDTF">2019-11-27T22:02:57Z</dcterms:modified>
</cp:coreProperties>
</file>