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5A0-B123-4EF3-95D8-057CE4F8B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B2C17-D238-4182-9FAE-843DA4F3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3F53-7219-4FE0-94F4-FE91E3FC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C4CE-3F86-4C3A-8D04-446244C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EED-7843-497F-A970-2B08DC7C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041D-26C1-44AF-A3EB-1C3C81A7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DBAC-17DA-4DC1-975A-745956D95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DBCC-4918-4FA5-AB60-024B7986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CC87-E24F-49CA-B7A2-8280DF52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9745-5A66-487D-B61C-6AD0FAD7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40E56-243E-498A-9D11-54ABF55E2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0FB5-517A-4DC3-A6AA-9DC564293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5BFD-8524-497B-9B34-C8B50AEE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3A68-CDAF-463E-81F1-B96DE661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4D28-D715-4CBE-B348-DCBE89A1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3F23-9EAB-4BAF-B413-90509BE1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E588-2F5A-4E17-9AD2-7EA8186F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63CE-C8C6-412A-966E-5441F41F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2DDC-E792-4042-B57D-C735EEB2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5D58-771E-4DCB-97D8-ADDF0B3E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7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3A5A-BE20-4A07-B05D-11CB66F7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69D5-43A3-489C-B869-BDDA4F5D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A35B-7600-43BD-8C19-F10163C6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79DD-CFC2-4005-BD06-164DF9DF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1001-0BEF-4EE2-9E53-00F53C87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92B3-DC03-45D3-9BE3-FA8A73D9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BFBD-5893-4DBC-B763-46785D4BA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4A80-F026-45AB-980B-6B13E064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C5CB-EB5A-46AA-BA91-DB3CC9F3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297E6-9A0B-4F6A-9556-4B1F7E9F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A1CF-4A38-4E36-92C7-0D6E11A9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17BD-E772-4FCE-B89D-BDBC6382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7F0A-35D4-476F-BBD5-51860A61D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32961-730E-45FC-8153-6990AF0E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7B8DE-4C6B-41C1-AC84-AEAC8F61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6B615-5CB7-4A34-BEF7-46C2C3952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F937F-E182-4D94-89A7-2CED6324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1BB67-8A10-4052-B8E6-CD41F6CD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D3D91-0519-45D3-AAA2-162179D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7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C6FB-36EF-4303-9475-8C809982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DEB96-A66C-424C-A0C9-8F2E8FDB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5693A-3C5B-466E-912D-D96D235D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52D3C-AAA2-4E61-A717-4325D9FD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71B9-CE2A-4769-9E4B-8588754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B277A-F934-42C1-9B64-4BE02706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98567-79A7-4603-8E0B-21823F39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4AA7-AA94-4220-B2D0-40966537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BA48-D15B-4171-840F-61924027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FCD53-536D-4A02-A126-48D31BCC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9379E-53DD-4171-911C-C3ABB1C4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EB1B-FBF9-4098-B02B-B91DA523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20D25-EFDF-4E00-8625-05A7DE59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1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0255-86C5-4CA8-8944-131B386E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F57E1-6C4C-44CE-B088-41841CCBF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F8BC-3B40-4B5E-8FFB-9644F7F0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D97F1-AC6B-473F-A4A2-5023C488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4BF23-4482-48CB-9373-0B77B078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A6DE-CB12-471F-AD85-5BCA8EEC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9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6AAFA-1716-4C08-9DFB-83BFB266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DA695-EBA0-4FA8-AE5A-F4DC5EBA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3770-107F-4ECD-A0C2-2D363C01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B9E4-590E-46C6-86BA-9CA4D3588CC0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FB94-425C-49BA-8282-25608F516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039D-3351-457F-8CC0-5E9044E4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DC02-7195-4D04-8539-06AF80DC7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E4CBB-5148-48D2-BBD2-DF16BC35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07" y="643466"/>
            <a:ext cx="5278585" cy="55710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FA8B5-13CF-4762-986B-DBC38AB000C0}"/>
              </a:ext>
            </a:extLst>
          </p:cNvPr>
          <p:cNvCxnSpPr>
            <a:cxnSpLocks/>
          </p:cNvCxnSpPr>
          <p:nvPr/>
        </p:nvCxnSpPr>
        <p:spPr>
          <a:xfrm flipH="1">
            <a:off x="4180114" y="5622254"/>
            <a:ext cx="66359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F458C1-D36E-47BE-B848-360DAFA07535}"/>
              </a:ext>
            </a:extLst>
          </p:cNvPr>
          <p:cNvCxnSpPr>
            <a:cxnSpLocks/>
          </p:cNvCxnSpPr>
          <p:nvPr/>
        </p:nvCxnSpPr>
        <p:spPr>
          <a:xfrm flipV="1">
            <a:off x="4106965" y="4765330"/>
            <a:ext cx="52249" cy="8569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32BBB5-F8E2-4201-AE72-C3A7888926C6}"/>
              </a:ext>
            </a:extLst>
          </p:cNvPr>
          <p:cNvCxnSpPr>
            <a:cxnSpLocks/>
          </p:cNvCxnSpPr>
          <p:nvPr/>
        </p:nvCxnSpPr>
        <p:spPr>
          <a:xfrm flipV="1">
            <a:off x="4159213" y="3955433"/>
            <a:ext cx="41802" cy="8098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808790-055E-46FD-92E6-4117C5DC3A68}"/>
              </a:ext>
            </a:extLst>
          </p:cNvPr>
          <p:cNvCxnSpPr>
            <a:cxnSpLocks/>
          </p:cNvCxnSpPr>
          <p:nvPr/>
        </p:nvCxnSpPr>
        <p:spPr>
          <a:xfrm flipV="1">
            <a:off x="4201015" y="3145535"/>
            <a:ext cx="41802" cy="8098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DFAC3-80BB-42F6-BC5B-5ACED6DC6B51}"/>
              </a:ext>
            </a:extLst>
          </p:cNvPr>
          <p:cNvCxnSpPr>
            <a:cxnSpLocks/>
          </p:cNvCxnSpPr>
          <p:nvPr/>
        </p:nvCxnSpPr>
        <p:spPr>
          <a:xfrm flipV="1">
            <a:off x="4242817" y="2322962"/>
            <a:ext cx="41802" cy="8098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8704E6-A430-4C34-9C08-5E2F5285DFE4}"/>
              </a:ext>
            </a:extLst>
          </p:cNvPr>
          <p:cNvCxnSpPr>
            <a:cxnSpLocks/>
          </p:cNvCxnSpPr>
          <p:nvPr/>
        </p:nvCxnSpPr>
        <p:spPr>
          <a:xfrm>
            <a:off x="4284619" y="2262488"/>
            <a:ext cx="710618" cy="156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BF9C9-2065-4403-BE21-87D26DC781F9}"/>
              </a:ext>
            </a:extLst>
          </p:cNvPr>
          <p:cNvCxnSpPr>
            <a:cxnSpLocks/>
          </p:cNvCxnSpPr>
          <p:nvPr/>
        </p:nvCxnSpPr>
        <p:spPr>
          <a:xfrm>
            <a:off x="5049828" y="2281549"/>
            <a:ext cx="629902" cy="122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DB34E5-AE66-47A9-8E57-02205D47E9A8}"/>
              </a:ext>
            </a:extLst>
          </p:cNvPr>
          <p:cNvCxnSpPr>
            <a:cxnSpLocks/>
          </p:cNvCxnSpPr>
          <p:nvPr/>
        </p:nvCxnSpPr>
        <p:spPr>
          <a:xfrm flipV="1">
            <a:off x="5734321" y="1734747"/>
            <a:ext cx="13336" cy="5882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6C0BED-3235-4610-8132-15F56D0BD9B6}"/>
              </a:ext>
            </a:extLst>
          </p:cNvPr>
          <p:cNvCxnSpPr>
            <a:cxnSpLocks/>
          </p:cNvCxnSpPr>
          <p:nvPr/>
        </p:nvCxnSpPr>
        <p:spPr>
          <a:xfrm>
            <a:off x="5734321" y="1665853"/>
            <a:ext cx="629902" cy="122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44C466-109A-46B3-AFFF-0E60E3E7CD4A}"/>
              </a:ext>
            </a:extLst>
          </p:cNvPr>
          <p:cNvCxnSpPr>
            <a:cxnSpLocks/>
          </p:cNvCxnSpPr>
          <p:nvPr/>
        </p:nvCxnSpPr>
        <p:spPr>
          <a:xfrm flipV="1">
            <a:off x="6473405" y="1146532"/>
            <a:ext cx="13336" cy="5882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765BF7-CC60-4CB6-A4A2-3B795400A454}"/>
              </a:ext>
            </a:extLst>
          </p:cNvPr>
          <p:cNvCxnSpPr>
            <a:cxnSpLocks/>
          </p:cNvCxnSpPr>
          <p:nvPr/>
        </p:nvCxnSpPr>
        <p:spPr>
          <a:xfrm flipH="1" flipV="1">
            <a:off x="5773783" y="1076379"/>
            <a:ext cx="712958" cy="135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6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E4CBB-5148-48D2-BBD2-DF16BC35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07" y="643466"/>
            <a:ext cx="5278585" cy="55710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FA8B5-13CF-4762-986B-DBC38AB000C0}"/>
              </a:ext>
            </a:extLst>
          </p:cNvPr>
          <p:cNvCxnSpPr>
            <a:cxnSpLocks/>
          </p:cNvCxnSpPr>
          <p:nvPr/>
        </p:nvCxnSpPr>
        <p:spPr>
          <a:xfrm flipH="1">
            <a:off x="4180114" y="5622254"/>
            <a:ext cx="66359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F458C1-D36E-47BE-B848-360DAFA07535}"/>
              </a:ext>
            </a:extLst>
          </p:cNvPr>
          <p:cNvCxnSpPr>
            <a:cxnSpLocks/>
          </p:cNvCxnSpPr>
          <p:nvPr/>
        </p:nvCxnSpPr>
        <p:spPr>
          <a:xfrm flipV="1">
            <a:off x="4106965" y="4765330"/>
            <a:ext cx="52249" cy="8569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32BBB5-F8E2-4201-AE72-C3A7888926C6}"/>
              </a:ext>
            </a:extLst>
          </p:cNvPr>
          <p:cNvCxnSpPr>
            <a:cxnSpLocks/>
          </p:cNvCxnSpPr>
          <p:nvPr/>
        </p:nvCxnSpPr>
        <p:spPr>
          <a:xfrm flipV="1">
            <a:off x="4159213" y="3955433"/>
            <a:ext cx="41802" cy="8098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808790-055E-46FD-92E6-4117C5DC3A68}"/>
              </a:ext>
            </a:extLst>
          </p:cNvPr>
          <p:cNvCxnSpPr>
            <a:cxnSpLocks/>
          </p:cNvCxnSpPr>
          <p:nvPr/>
        </p:nvCxnSpPr>
        <p:spPr>
          <a:xfrm flipV="1">
            <a:off x="4201015" y="3145535"/>
            <a:ext cx="41802" cy="8098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DFAC3-80BB-42F6-BC5B-5ACED6DC6B51}"/>
              </a:ext>
            </a:extLst>
          </p:cNvPr>
          <p:cNvCxnSpPr>
            <a:cxnSpLocks/>
          </p:cNvCxnSpPr>
          <p:nvPr/>
        </p:nvCxnSpPr>
        <p:spPr>
          <a:xfrm flipV="1">
            <a:off x="4242817" y="2322962"/>
            <a:ext cx="41802" cy="8098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8704E6-A430-4C34-9C08-5E2F5285DFE4}"/>
              </a:ext>
            </a:extLst>
          </p:cNvPr>
          <p:cNvCxnSpPr>
            <a:cxnSpLocks/>
          </p:cNvCxnSpPr>
          <p:nvPr/>
        </p:nvCxnSpPr>
        <p:spPr>
          <a:xfrm>
            <a:off x="4284619" y="2262488"/>
            <a:ext cx="710618" cy="156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BF9C9-2065-4403-BE21-87D26DC781F9}"/>
              </a:ext>
            </a:extLst>
          </p:cNvPr>
          <p:cNvCxnSpPr>
            <a:cxnSpLocks/>
          </p:cNvCxnSpPr>
          <p:nvPr/>
        </p:nvCxnSpPr>
        <p:spPr>
          <a:xfrm>
            <a:off x="5049828" y="2281549"/>
            <a:ext cx="629902" cy="122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DB34E5-AE66-47A9-8E57-02205D47E9A8}"/>
              </a:ext>
            </a:extLst>
          </p:cNvPr>
          <p:cNvCxnSpPr>
            <a:cxnSpLocks/>
          </p:cNvCxnSpPr>
          <p:nvPr/>
        </p:nvCxnSpPr>
        <p:spPr>
          <a:xfrm flipV="1">
            <a:off x="5734321" y="1734747"/>
            <a:ext cx="13336" cy="5882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6C0BED-3235-4610-8132-15F56D0BD9B6}"/>
              </a:ext>
            </a:extLst>
          </p:cNvPr>
          <p:cNvCxnSpPr>
            <a:cxnSpLocks/>
          </p:cNvCxnSpPr>
          <p:nvPr/>
        </p:nvCxnSpPr>
        <p:spPr>
          <a:xfrm>
            <a:off x="5734321" y="1665853"/>
            <a:ext cx="629902" cy="122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44C466-109A-46B3-AFFF-0E60E3E7CD4A}"/>
              </a:ext>
            </a:extLst>
          </p:cNvPr>
          <p:cNvCxnSpPr>
            <a:cxnSpLocks/>
          </p:cNvCxnSpPr>
          <p:nvPr/>
        </p:nvCxnSpPr>
        <p:spPr>
          <a:xfrm flipV="1">
            <a:off x="6473405" y="1146532"/>
            <a:ext cx="13336" cy="5882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765BF7-CC60-4CB6-A4A2-3B795400A454}"/>
              </a:ext>
            </a:extLst>
          </p:cNvPr>
          <p:cNvCxnSpPr>
            <a:cxnSpLocks/>
          </p:cNvCxnSpPr>
          <p:nvPr/>
        </p:nvCxnSpPr>
        <p:spPr>
          <a:xfrm flipH="1" flipV="1">
            <a:off x="5773783" y="1076379"/>
            <a:ext cx="712958" cy="135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F1F75E-4BFA-403D-8C8A-887AF07B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85119" y="1342844"/>
            <a:ext cx="3821761" cy="417231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0247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 (CMP - Student)</dc:creator>
  <cp:lastModifiedBy>Matthew Taylor (CMP - Student)</cp:lastModifiedBy>
  <cp:revision>5</cp:revision>
  <dcterms:created xsi:type="dcterms:W3CDTF">2019-12-01T17:16:06Z</dcterms:created>
  <dcterms:modified xsi:type="dcterms:W3CDTF">2019-12-01T18:12:10Z</dcterms:modified>
</cp:coreProperties>
</file>