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292" autoAdjust="0"/>
  </p:normalViewPr>
  <p:slideViewPr>
    <p:cSldViewPr snapToGrid="0">
      <p:cViewPr varScale="1">
        <p:scale>
          <a:sx n="118" d="100"/>
          <a:sy n="118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FF-F329-4630-8CE6-329707C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9ADC-A158-48CD-B6D7-B969106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247-FE1C-4E41-BF9D-37CCCE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B10-C77D-4D46-960F-C98EA65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CDBB-F0DF-4D28-A5A6-13069D2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BAA-97AA-4262-99D1-398DFBC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36DE-F2FC-4622-9EF8-4AB992B0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5BE-F89B-4982-A277-EBB9028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5679-6B1F-46C6-9B7E-8E2CF8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D8D7-47D0-482F-B19E-D6584BA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0CB7-7164-49F8-AE11-DCA57CA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053-7E7E-419D-A44E-865EF5C6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32E-9768-4E01-B517-B832AC3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1813-62A6-4D31-A00D-A43DE4E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746-37C3-42B4-A401-E6496F1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CE-A860-41FE-8ED3-1831685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DE9-4980-4839-B4B9-6097B498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888-65F3-48B6-9A00-359F67F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BE9C-CCFA-43A2-9724-A75C042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7B2-6621-47ED-AE32-F1EF80C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2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362-988F-4E90-A6DC-0AF88C0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C0-0015-4D7E-BB36-6D5C571C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5AB-A8B7-4365-B2B7-0F154B4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CB28-A33F-4018-AA9E-DC053E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ADA6-1CB2-4CE4-9552-4FD96F4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018-B3AF-43DE-A8DE-15E89FE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5A0-DB77-4B53-9CB9-5D0782D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2351-2152-44D4-A6DA-B9445D95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6960-E429-4BC9-90E8-B22534F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BBC-315A-4B03-8B31-EC615FB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E59-7FA4-4FA0-A8CC-BB21A88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537-9A20-4D61-9078-00B662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DD10-AA79-438C-8E65-00743C4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12E8-1698-49B6-B6A0-056DFA4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F3E5-A44A-4314-A7C4-AC246BE5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AF12-97BF-4C19-8D3F-37C7324F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4787E-9283-42FE-B3E4-3A564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A5701-1668-4CBC-A3F0-1DBF585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E52CB-1CCE-4B17-A072-D7A13FF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ADC-8FBF-49C0-A594-6E90BBF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4344-F5E5-48D7-B515-3746A39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5BFA0-81C5-42C5-82F1-6A9D119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209D6-F1CF-4EAD-82D9-8F041B1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9EF-0E71-48D5-B5EB-CA4D7CB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D575-399D-4E1A-9F8D-C27AC0E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9818-977B-424E-AB72-C26907D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1EE-BE30-44B3-9ADC-A3B4C58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7C8-D90D-420E-AA32-13373EC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619-9BBD-4CE2-BD7D-800BD30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DCCB-CD88-4974-B240-9B932CC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218A-D78A-486E-A2A6-4F993B6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6D8-1FBD-4212-9C1C-3EE1946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26-5223-44EA-83AC-638C2B9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FA38-6239-49E1-A109-B994F99D7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6FE7-42C7-4C63-8656-E57A7FA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FD6D-3E08-4590-98D4-66D7D4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0E0A-1F97-46D5-9A8C-D2D51A2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0AB-06ED-42E7-8FF4-5AE3304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40FC-BA1E-43E5-898B-D1924D6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D5D0-D30C-4AB3-BBBF-C2BF756A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41A-825A-4A8A-A1FF-5F8856F4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4C1-3154-4358-B985-C4707E17801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AD72-0538-4300-8D0E-49606771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B2E-2E19-4972-B96B-2DE0594A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44.xml"/><Relationship Id="rId117" Type="http://schemas.openxmlformats.org/officeDocument/2006/relationships/tags" Target="../tags/tag235.xml"/><Relationship Id="rId21" Type="http://schemas.openxmlformats.org/officeDocument/2006/relationships/tags" Target="../tags/tag139.xml"/><Relationship Id="rId42" Type="http://schemas.openxmlformats.org/officeDocument/2006/relationships/tags" Target="../tags/tag160.xml"/><Relationship Id="rId47" Type="http://schemas.openxmlformats.org/officeDocument/2006/relationships/tags" Target="../tags/tag165.xml"/><Relationship Id="rId63" Type="http://schemas.openxmlformats.org/officeDocument/2006/relationships/tags" Target="../tags/tag181.xml"/><Relationship Id="rId68" Type="http://schemas.openxmlformats.org/officeDocument/2006/relationships/tags" Target="../tags/tag186.xml"/><Relationship Id="rId84" Type="http://schemas.openxmlformats.org/officeDocument/2006/relationships/tags" Target="../tags/tag202.xml"/><Relationship Id="rId89" Type="http://schemas.openxmlformats.org/officeDocument/2006/relationships/tags" Target="../tags/tag207.xml"/><Relationship Id="rId112" Type="http://schemas.openxmlformats.org/officeDocument/2006/relationships/tags" Target="../tags/tag230.xml"/><Relationship Id="rId16" Type="http://schemas.openxmlformats.org/officeDocument/2006/relationships/tags" Target="../tags/tag134.xml"/><Relationship Id="rId107" Type="http://schemas.openxmlformats.org/officeDocument/2006/relationships/tags" Target="../tags/tag225.xml"/><Relationship Id="rId11" Type="http://schemas.openxmlformats.org/officeDocument/2006/relationships/tags" Target="../tags/tag129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3" Type="http://schemas.openxmlformats.org/officeDocument/2006/relationships/tags" Target="../tags/tag171.xml"/><Relationship Id="rId58" Type="http://schemas.openxmlformats.org/officeDocument/2006/relationships/tags" Target="../tags/tag176.xml"/><Relationship Id="rId74" Type="http://schemas.openxmlformats.org/officeDocument/2006/relationships/tags" Target="../tags/tag192.xml"/><Relationship Id="rId79" Type="http://schemas.openxmlformats.org/officeDocument/2006/relationships/tags" Target="../tags/tag197.xml"/><Relationship Id="rId102" Type="http://schemas.openxmlformats.org/officeDocument/2006/relationships/tags" Target="../tags/tag220.xml"/><Relationship Id="rId123" Type="http://schemas.openxmlformats.org/officeDocument/2006/relationships/tags" Target="../tags/tag241.xml"/><Relationship Id="rId128" Type="http://schemas.openxmlformats.org/officeDocument/2006/relationships/tags" Target="../tags/tag246.xml"/><Relationship Id="rId5" Type="http://schemas.openxmlformats.org/officeDocument/2006/relationships/tags" Target="../tags/tag123.xml"/><Relationship Id="rId90" Type="http://schemas.openxmlformats.org/officeDocument/2006/relationships/tags" Target="../tags/tag208.xml"/><Relationship Id="rId95" Type="http://schemas.openxmlformats.org/officeDocument/2006/relationships/tags" Target="../tags/tag213.xml"/><Relationship Id="rId19" Type="http://schemas.openxmlformats.org/officeDocument/2006/relationships/tags" Target="../tags/tag13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43" Type="http://schemas.openxmlformats.org/officeDocument/2006/relationships/tags" Target="../tags/tag161.xml"/><Relationship Id="rId48" Type="http://schemas.openxmlformats.org/officeDocument/2006/relationships/tags" Target="../tags/tag166.xml"/><Relationship Id="rId56" Type="http://schemas.openxmlformats.org/officeDocument/2006/relationships/tags" Target="../tags/tag174.xml"/><Relationship Id="rId64" Type="http://schemas.openxmlformats.org/officeDocument/2006/relationships/tags" Target="../tags/tag182.xml"/><Relationship Id="rId69" Type="http://schemas.openxmlformats.org/officeDocument/2006/relationships/tags" Target="../tags/tag187.xml"/><Relationship Id="rId77" Type="http://schemas.openxmlformats.org/officeDocument/2006/relationships/tags" Target="../tags/tag195.xml"/><Relationship Id="rId100" Type="http://schemas.openxmlformats.org/officeDocument/2006/relationships/tags" Target="../tags/tag218.xml"/><Relationship Id="rId105" Type="http://schemas.openxmlformats.org/officeDocument/2006/relationships/tags" Target="../tags/tag223.xml"/><Relationship Id="rId113" Type="http://schemas.openxmlformats.org/officeDocument/2006/relationships/tags" Target="../tags/tag231.xml"/><Relationship Id="rId118" Type="http://schemas.openxmlformats.org/officeDocument/2006/relationships/tags" Target="../tags/tag236.xml"/><Relationship Id="rId126" Type="http://schemas.openxmlformats.org/officeDocument/2006/relationships/tags" Target="../tags/tag244.xml"/><Relationship Id="rId8" Type="http://schemas.openxmlformats.org/officeDocument/2006/relationships/tags" Target="../tags/tag126.xml"/><Relationship Id="rId51" Type="http://schemas.openxmlformats.org/officeDocument/2006/relationships/tags" Target="../tags/tag169.xml"/><Relationship Id="rId72" Type="http://schemas.openxmlformats.org/officeDocument/2006/relationships/tags" Target="../tags/tag190.xml"/><Relationship Id="rId80" Type="http://schemas.openxmlformats.org/officeDocument/2006/relationships/tags" Target="../tags/tag198.xml"/><Relationship Id="rId85" Type="http://schemas.openxmlformats.org/officeDocument/2006/relationships/tags" Target="../tags/tag203.xml"/><Relationship Id="rId93" Type="http://schemas.openxmlformats.org/officeDocument/2006/relationships/tags" Target="../tags/tag211.xml"/><Relationship Id="rId98" Type="http://schemas.openxmlformats.org/officeDocument/2006/relationships/tags" Target="../tags/tag216.xml"/><Relationship Id="rId121" Type="http://schemas.openxmlformats.org/officeDocument/2006/relationships/tags" Target="../tags/tag239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46" Type="http://schemas.openxmlformats.org/officeDocument/2006/relationships/tags" Target="../tags/tag164.xml"/><Relationship Id="rId59" Type="http://schemas.openxmlformats.org/officeDocument/2006/relationships/tags" Target="../tags/tag177.xml"/><Relationship Id="rId67" Type="http://schemas.openxmlformats.org/officeDocument/2006/relationships/tags" Target="../tags/tag185.xml"/><Relationship Id="rId103" Type="http://schemas.openxmlformats.org/officeDocument/2006/relationships/tags" Target="../tags/tag221.xml"/><Relationship Id="rId108" Type="http://schemas.openxmlformats.org/officeDocument/2006/relationships/tags" Target="../tags/tag226.xml"/><Relationship Id="rId116" Type="http://schemas.openxmlformats.org/officeDocument/2006/relationships/tags" Target="../tags/tag234.xml"/><Relationship Id="rId124" Type="http://schemas.openxmlformats.org/officeDocument/2006/relationships/tags" Target="../tags/tag242.xml"/><Relationship Id="rId129" Type="http://schemas.openxmlformats.org/officeDocument/2006/relationships/slideLayout" Target="../slideLayouts/slideLayout7.xml"/><Relationship Id="rId20" Type="http://schemas.openxmlformats.org/officeDocument/2006/relationships/tags" Target="../tags/tag138.xml"/><Relationship Id="rId41" Type="http://schemas.openxmlformats.org/officeDocument/2006/relationships/tags" Target="../tags/tag159.xml"/><Relationship Id="rId54" Type="http://schemas.openxmlformats.org/officeDocument/2006/relationships/tags" Target="../tags/tag172.xml"/><Relationship Id="rId62" Type="http://schemas.openxmlformats.org/officeDocument/2006/relationships/tags" Target="../tags/tag180.xml"/><Relationship Id="rId70" Type="http://schemas.openxmlformats.org/officeDocument/2006/relationships/tags" Target="../tags/tag188.xml"/><Relationship Id="rId75" Type="http://schemas.openxmlformats.org/officeDocument/2006/relationships/tags" Target="../tags/tag193.xml"/><Relationship Id="rId83" Type="http://schemas.openxmlformats.org/officeDocument/2006/relationships/tags" Target="../tags/tag201.xml"/><Relationship Id="rId88" Type="http://schemas.openxmlformats.org/officeDocument/2006/relationships/tags" Target="../tags/tag206.xml"/><Relationship Id="rId91" Type="http://schemas.openxmlformats.org/officeDocument/2006/relationships/tags" Target="../tags/tag209.xml"/><Relationship Id="rId96" Type="http://schemas.openxmlformats.org/officeDocument/2006/relationships/tags" Target="../tags/tag214.xml"/><Relationship Id="rId111" Type="http://schemas.openxmlformats.org/officeDocument/2006/relationships/tags" Target="../tags/tag229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49" Type="http://schemas.openxmlformats.org/officeDocument/2006/relationships/tags" Target="../tags/tag167.xml"/><Relationship Id="rId57" Type="http://schemas.openxmlformats.org/officeDocument/2006/relationships/tags" Target="../tags/tag175.xml"/><Relationship Id="rId106" Type="http://schemas.openxmlformats.org/officeDocument/2006/relationships/tags" Target="../tags/tag224.xml"/><Relationship Id="rId114" Type="http://schemas.openxmlformats.org/officeDocument/2006/relationships/tags" Target="../tags/tag232.xml"/><Relationship Id="rId119" Type="http://schemas.openxmlformats.org/officeDocument/2006/relationships/tags" Target="../tags/tag237.xml"/><Relationship Id="rId127" Type="http://schemas.openxmlformats.org/officeDocument/2006/relationships/tags" Target="../tags/tag245.xml"/><Relationship Id="rId10" Type="http://schemas.openxmlformats.org/officeDocument/2006/relationships/tags" Target="../tags/tag128.xml"/><Relationship Id="rId31" Type="http://schemas.openxmlformats.org/officeDocument/2006/relationships/tags" Target="../tags/tag149.xml"/><Relationship Id="rId44" Type="http://schemas.openxmlformats.org/officeDocument/2006/relationships/tags" Target="../tags/tag162.xml"/><Relationship Id="rId52" Type="http://schemas.openxmlformats.org/officeDocument/2006/relationships/tags" Target="../tags/tag170.xml"/><Relationship Id="rId60" Type="http://schemas.openxmlformats.org/officeDocument/2006/relationships/tags" Target="../tags/tag178.xml"/><Relationship Id="rId65" Type="http://schemas.openxmlformats.org/officeDocument/2006/relationships/tags" Target="../tags/tag183.xml"/><Relationship Id="rId73" Type="http://schemas.openxmlformats.org/officeDocument/2006/relationships/tags" Target="../tags/tag191.xml"/><Relationship Id="rId78" Type="http://schemas.openxmlformats.org/officeDocument/2006/relationships/tags" Target="../tags/tag196.xml"/><Relationship Id="rId81" Type="http://schemas.openxmlformats.org/officeDocument/2006/relationships/tags" Target="../tags/tag199.xml"/><Relationship Id="rId86" Type="http://schemas.openxmlformats.org/officeDocument/2006/relationships/tags" Target="../tags/tag204.xml"/><Relationship Id="rId94" Type="http://schemas.openxmlformats.org/officeDocument/2006/relationships/tags" Target="../tags/tag212.xml"/><Relationship Id="rId99" Type="http://schemas.openxmlformats.org/officeDocument/2006/relationships/tags" Target="../tags/tag217.xml"/><Relationship Id="rId101" Type="http://schemas.openxmlformats.org/officeDocument/2006/relationships/tags" Target="../tags/tag219.xml"/><Relationship Id="rId122" Type="http://schemas.openxmlformats.org/officeDocument/2006/relationships/tags" Target="../tags/tag240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9" Type="http://schemas.openxmlformats.org/officeDocument/2006/relationships/tags" Target="../tags/tag157.xml"/><Relationship Id="rId109" Type="http://schemas.openxmlformats.org/officeDocument/2006/relationships/tags" Target="../tags/tag227.xml"/><Relationship Id="rId34" Type="http://schemas.openxmlformats.org/officeDocument/2006/relationships/tags" Target="../tags/tag152.xml"/><Relationship Id="rId50" Type="http://schemas.openxmlformats.org/officeDocument/2006/relationships/tags" Target="../tags/tag168.xml"/><Relationship Id="rId55" Type="http://schemas.openxmlformats.org/officeDocument/2006/relationships/tags" Target="../tags/tag173.xml"/><Relationship Id="rId76" Type="http://schemas.openxmlformats.org/officeDocument/2006/relationships/tags" Target="../tags/tag194.xml"/><Relationship Id="rId97" Type="http://schemas.openxmlformats.org/officeDocument/2006/relationships/tags" Target="../tags/tag215.xml"/><Relationship Id="rId104" Type="http://schemas.openxmlformats.org/officeDocument/2006/relationships/tags" Target="../tags/tag222.xml"/><Relationship Id="rId120" Type="http://schemas.openxmlformats.org/officeDocument/2006/relationships/tags" Target="../tags/tag238.xml"/><Relationship Id="rId125" Type="http://schemas.openxmlformats.org/officeDocument/2006/relationships/tags" Target="../tags/tag243.xml"/><Relationship Id="rId7" Type="http://schemas.openxmlformats.org/officeDocument/2006/relationships/tags" Target="../tags/tag125.xml"/><Relationship Id="rId71" Type="http://schemas.openxmlformats.org/officeDocument/2006/relationships/tags" Target="../tags/tag189.xml"/><Relationship Id="rId92" Type="http://schemas.openxmlformats.org/officeDocument/2006/relationships/tags" Target="../tags/tag210.xml"/><Relationship Id="rId2" Type="http://schemas.openxmlformats.org/officeDocument/2006/relationships/tags" Target="../tags/tag120.xml"/><Relationship Id="rId29" Type="http://schemas.openxmlformats.org/officeDocument/2006/relationships/tags" Target="../tags/tag147.xml"/><Relationship Id="rId24" Type="http://schemas.openxmlformats.org/officeDocument/2006/relationships/tags" Target="../tags/tag142.xml"/><Relationship Id="rId40" Type="http://schemas.openxmlformats.org/officeDocument/2006/relationships/tags" Target="../tags/tag158.xml"/><Relationship Id="rId45" Type="http://schemas.openxmlformats.org/officeDocument/2006/relationships/tags" Target="../tags/tag163.xml"/><Relationship Id="rId66" Type="http://schemas.openxmlformats.org/officeDocument/2006/relationships/tags" Target="../tags/tag184.xml"/><Relationship Id="rId87" Type="http://schemas.openxmlformats.org/officeDocument/2006/relationships/tags" Target="../tags/tag205.xml"/><Relationship Id="rId110" Type="http://schemas.openxmlformats.org/officeDocument/2006/relationships/tags" Target="../tags/tag228.xml"/><Relationship Id="rId115" Type="http://schemas.openxmlformats.org/officeDocument/2006/relationships/tags" Target="../tags/tag233.xml"/><Relationship Id="rId61" Type="http://schemas.openxmlformats.org/officeDocument/2006/relationships/tags" Target="../tags/tag179.xml"/><Relationship Id="rId82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42937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21193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30793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573693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8999" y="1865281"/>
            <a:ext cx="10297045" cy="381000"/>
          </a:xfrm>
          <a:prstGeom prst="roundRect">
            <a:avLst>
              <a:gd name="adj" fmla="val 14255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298700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42937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21193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30793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573693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58559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2578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2797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36815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0834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592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259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268893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611793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4878493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53014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14260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08188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27746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75371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445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368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7856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70819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88878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81037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228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15056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5682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49075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756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6833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4233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500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960699" y="428523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8645041" y="429298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46281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764428" y="463588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621251" y="489483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6358032" y="490258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1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316131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60368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38624"/>
            <a:ext cx="11125200" cy="8128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514922"/>
            <a:ext cx="11125200" cy="50578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097262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9000" y="1874341"/>
            <a:ext cx="10297044" cy="381000"/>
          </a:xfrm>
          <a:prstGeom prst="roundRect">
            <a:avLst>
              <a:gd name="adj" fmla="val 18269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16131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60368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38623"/>
            <a:ext cx="825500" cy="812799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514922"/>
            <a:ext cx="825500" cy="50578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097262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61978"/>
            <a:ext cx="2921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5997"/>
            <a:ext cx="10033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6215"/>
            <a:ext cx="15875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40234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4253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7672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4342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553022"/>
            <a:ext cx="1480525" cy="18623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5135362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36278" y="5402062"/>
            <a:ext cx="4349765" cy="18605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346844" y="2361978"/>
            <a:ext cx="292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633404" y="2595997"/>
            <a:ext cx="10033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346844" y="2906215"/>
            <a:ext cx="1587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922923" y="3140234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922923" y="3374253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451241" y="3676724"/>
            <a:ext cx="3556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B_00000000000000000000000000000000_ElapsedTime">
            <a:extLst>
              <a:ext uri="{FF2B5EF4-FFF2-40B4-BE49-F238E27FC236}">
                <a16:creationId xmlns:a16="http://schemas.microsoft.com/office/drawing/2014/main" id="{F56E06EA-E190-476F-976B-E01368F40C2D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9000" y="1865281"/>
            <a:ext cx="4917827" cy="381000"/>
          </a:xfrm>
          <a:prstGeom prst="roundRect">
            <a:avLst>
              <a:gd name="adj" fmla="val 0"/>
            </a:avLst>
          </a:prstGeom>
          <a:solidFill>
            <a:srgbClr val="96D642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70445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31691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25619"/>
            <a:ext cx="825500" cy="6559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514921"/>
            <a:ext cx="825500" cy="50578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527728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440204" y="2361978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  <a:endParaRPr lang="en-GB" sz="1000" spc="-1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6197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5423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352357" y="259599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95997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8825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38917" y="290621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90621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98468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5119476" y="314023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4023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3248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19476" y="337425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7425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66506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GB" sz="1200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9306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70081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5976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6751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198012" y="4569984"/>
            <a:ext cx="15881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basic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196057" y="457710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Jan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5151703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6096000" y="539896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599565" y="5415693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TLSHAPE_TB_00000000000000000000000000000000_TodayMarkerShape" hidden="1">
            <a:extLst>
              <a:ext uri="{FF2B5EF4-FFF2-40B4-BE49-F238E27FC236}">
                <a16:creationId xmlns:a16="http://schemas.microsoft.com/office/drawing/2014/main" id="{E473CB9C-786D-4D2C-9E81-8D3F1058488B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TLSHAPE_TB_00000000000000000000000000000000_TodayMarkerText" hidden="1">
            <a:extLst>
              <a:ext uri="{FF2B5EF4-FFF2-40B4-BE49-F238E27FC236}">
                <a16:creationId xmlns:a16="http://schemas.microsoft.com/office/drawing/2014/main" id="{BC6F2910-4C42-4907-83F6-85018206F67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3" name="OTLSHAPE_SLT_94bed7a32f9f410fa6c582c0e43b1156_Shape">
            <a:extLst>
              <a:ext uri="{FF2B5EF4-FFF2-40B4-BE49-F238E27FC236}">
                <a16:creationId xmlns:a16="http://schemas.microsoft.com/office/drawing/2014/main" id="{EB429C86-ECA4-4588-B06B-C18081E86B1A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5451241" y="4210663"/>
            <a:ext cx="2865585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TLSHAPE_SLT_94bed7a32f9f410fa6c582c0e43b1156_ShapePercentage">
            <a:extLst>
              <a:ext uri="{FF2B5EF4-FFF2-40B4-BE49-F238E27FC236}">
                <a16:creationId xmlns:a16="http://schemas.microsoft.com/office/drawing/2014/main" id="{1F8BEB4E-E317-4E57-9ADD-DF84D1DCB99D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5451240" y="4210663"/>
            <a:ext cx="576125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TLSHAPE_SLT_94bed7a32f9f410fa6c582c0e43b1156_Title">
            <a:extLst>
              <a:ext uri="{FF2B5EF4-FFF2-40B4-BE49-F238E27FC236}">
                <a16:creationId xmlns:a16="http://schemas.microsoft.com/office/drawing/2014/main" id="{58CC4E14-097B-49C8-A9D3-AFABF325998A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961477" y="4216053"/>
            <a:ext cx="144074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re-generator</a:t>
            </a:r>
          </a:p>
        </p:txBody>
      </p:sp>
      <p:sp>
        <p:nvSpPr>
          <p:cNvPr id="136" name="OTLSHAPE_SLT_94bed7a32f9f410fa6c582c0e43b1156_JoinedDate">
            <a:extLst>
              <a:ext uri="{FF2B5EF4-FFF2-40B4-BE49-F238E27FC236}">
                <a16:creationId xmlns:a16="http://schemas.microsoft.com/office/drawing/2014/main" id="{FB34C0BA-C6C1-4F01-85FD-D93CF8D1B93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6539191" y="423289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Jan 31</a:t>
            </a:r>
          </a:p>
        </p:txBody>
      </p:sp>
      <p:sp>
        <p:nvSpPr>
          <p:cNvPr id="137" name="OTLSHAPE_SLT_10e909a896d14618b53863625d69ab6f_ShapePercentage">
            <a:extLst>
              <a:ext uri="{FF2B5EF4-FFF2-40B4-BE49-F238E27FC236}">
                <a16:creationId xmlns:a16="http://schemas.microsoft.com/office/drawing/2014/main" id="{2E2045A8-CE27-45D0-AC1A-78BCE6FF26B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2356017" y="5137224"/>
            <a:ext cx="3613854" cy="184998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OTLSHAPE_SLT_a88e587644a34b28b84599211135b280_Shape">
            <a:extLst>
              <a:ext uri="{FF2B5EF4-FFF2-40B4-BE49-F238E27FC236}">
                <a16:creationId xmlns:a16="http://schemas.microsoft.com/office/drawing/2014/main" id="{D33E1AB2-6E93-47A9-B1ED-28032210CF59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316870" y="4799605"/>
            <a:ext cx="2869169" cy="18623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a88e587644a34b28b84599211135b280_Title">
            <a:extLst>
              <a:ext uri="{FF2B5EF4-FFF2-40B4-BE49-F238E27FC236}">
                <a16:creationId xmlns:a16="http://schemas.microsoft.com/office/drawing/2014/main" id="{72997C1F-D8B6-4874-844C-040CA07245BC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6646584" y="4807920"/>
            <a:ext cx="15881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enhanced gameplay</a:t>
            </a:r>
          </a:p>
        </p:txBody>
      </p:sp>
      <p:sp>
        <p:nvSpPr>
          <p:cNvPr id="140" name="OTLSHAPE_SLT_a88e587644a34b28b84599211135b280_JoinedDate">
            <a:extLst>
              <a:ext uri="{FF2B5EF4-FFF2-40B4-BE49-F238E27FC236}">
                <a16:creationId xmlns:a16="http://schemas.microsoft.com/office/drawing/2014/main" id="{9A564CFA-B8AC-4932-91EF-5174370D7D5C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333576" y="482344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Feb 1 - Jan 31</a:t>
            </a:r>
          </a:p>
        </p:txBody>
      </p:sp>
      <p:sp>
        <p:nvSpPr>
          <p:cNvPr id="141" name="OTLSHAPE_SLT_3c695fc6758e4b24ad7c0bcef40b8593_TextPercentage">
            <a:extLst>
              <a:ext uri="{FF2B5EF4-FFF2-40B4-BE49-F238E27FC236}">
                <a16:creationId xmlns:a16="http://schemas.microsoft.com/office/drawing/2014/main" id="{BF1A1CF0-5F3B-4EFF-BF7A-B3F04A85B49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5651079" y="51594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144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TUwLCJHIjoyMTQsIkIiOjY2fX0sIkFwcGVuZFllYXJPblllYXJDaGFuZ2UiOnRydWUsIkVsYXBzZWRUaW1lRm9ybWF0IjoxLCJUb2RheU1hcmtlclBvc2l0aW9uIjox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U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wLjY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MxVDIzOjU5OjAwIiwiRm9ybWF0IjoiTU1NIiwiVHlwZSI6MiwiQXV0b0RhdGVSYW5nZSI6dHJ1ZSwiV29ya2luZ0RheXMiOjMxLCJUb2RheU1hcmtlclRleHQiOiJUb2RheSIsIkF1dG9TY2FsZVR5cGUiOnRydWV9LCJNaWxlc3RvbmVzIjpbXSwiVGFza3MiOltdLCJTd2ltbGFuZXMiOlt7IiRpZCI6IjE2MyIsIklkIjoiYTFiZDQ0ZTUtODljMC00MTVlLTg2ODItZTI5Mzk3OTIxMmRkIiwiSW5kZXgiOjAsIkhlYWRlclRleHQiOiJMaXRlcmF0dXJlIFN1cnZleS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1MS40OTMzMzMzMzMzMzMzMzk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TI3LCJSIjo2OCwiRyI6ODQsIkIiOjEwNn19LCJJc1Zpc2libGUiOmZhbHNlLCJXaWR0aCI6MC4wLCJIZWlnaHQiOjAuMCwiQm9yZGVyU3R5bGUiOnsiJGlkIjoiMTc3IiwiTGluZUNvbG9yIjp7IiRpZCI6IjE3OCIsIiR0eXBlIjoiTkxSRS5Db21tb24uRG9tLlNvbGlkQ29sb3JCcnVzaCwgTkxSRS5Db21tb24iLCJDb2xvciI6eyIkaWQiOiIxNzkiLCJBIjoyNTUsIlIiOjIyLCJHIjoyOCwiQiI6MzV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2OCwiRyI6ODQsIkIiOjEwNn19LCJJc1Zpc2libGUiOnRydWUsIldpZHRoIjowLjAsIkhlaWdodCI6MC4wLCJCb3JkZXJTdHlsZSI6eyIkaWQiOiIxODciLCJMaW5lQ29sb3IiOnsiJGlkIjoiMTg4IiwiJHR5cGUiOiJOTFJFLkNvbW1vbi5Eb20uU29saWRDb2xvckJydXNoLCBOTFJFLkNvbW1vbiIsIkNvbG9yIjp7IiRpZCI6IjE4OSIsIkEiOjI1NSwiUiI6MjIsIkciOjI4LCJCIjozNX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ktMjlUMDA6MDA6MDBaIiwiRW5kRGF0ZSI6IjIwMTktMTAtMDRUMjM6NTk6MDBaIiwiUGVyY2VudGFnZUNvbXBsZXRlIjpudWxs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pudWxsLCJTdHlsZSI6eyIkaWQiOiIyNDYiLCJTaGFwZSI6MSwiU2hhcGVUaGlja25lc3MiOjAsIkR1cmF0aW9uRm9ybWF0IjowLCJJbmNsdWRlTm9uV29ya2luZ0RheXNJbkR1cmF0aW9uIjpmYWxzZSwiUGVyY2VudGFnZUNvbXBsZXRl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MjAxIn0sIklzVmlzaWJsZSI6dHJ1ZSwiV2lkdGgiOjAuMCwiSGVpZ2h0IjowLjAsIkJvcmRlclN0eWxlIjp7IiRpZCI6IjI1MyIsIkxpbmVDb2xvciI6bnVsbCwiTGluZVdlaWdodCI6MC4wLCJMaW5lVHlwZSI6MCwiUGFyZW50U3R5bGUiOm51bGx9LCJQYXJlbnRTdHlsZSI6bnVsbH0sIkR1cmF0aW9uU3R5bGUiOnsiJGlkIjoiMjU0IiwiRm9udFNldHRpbmdzIjp7IiRpZCI6IjI1NSIsIkZvbnRTaXplIjoxMCwiRm9udE5hbWUiOiJDYWxpYnJpIiwiSXNCb2xkIjpmYWxzZSwiSXNJdGFsaWMiOmZhbHNlLCJJc1VuZGVybGluZWQiOmZhbHNlLCJQYXJlbnRTdHlsZSI6bnVsbH0sIkF1dG9TaXplIjowLCJGb3JlZ3JvdW5kIjp7IiRpZCI6IjI1NiIsIkNvbG9yIjp7IiRyZWYiOiIyMDci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jEwIn0sIklzVmlzaWJsZSI6dHJ1ZSwiV2lkdGgiOjAuMCwiSGVpZ2h0IjowLjAsIkJvcmRlclN0eWxlIjp7IiRpZCI6IjI1OSIsIkxpbmVDb2xvciI6bnVsbCwiTGluZVdlaWdodCI6MC4wLCJMaW5lVHlwZSI6MCwiUGFyZW50U3R5bGUiOm51bGx9LCJQYXJlbnRTdHlsZSI6bnVsbH0sIkhvcml6b250YWxDb25uZWN0b3JTdHlsZSI6eyIkaWQiOiIyNjAiLCJMaW5lQ29sb3IiOnsiJHJlZiI6IjIxMyJ9LCJMaW5lV2VpZ2h0IjoxLjAsIkxpbmVUeXBlIjowLCJQYXJlbnRTdHlsZSI6bnVsbH0sIlZlcnRpY2FsQ29ubmVjdG9yU3R5bGUiOnsiJGlkIjoiMjYx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I2MiIsIk1hcmdpbiI6eyIkaWQiOiIyNjMiLCJUb3AiOjAsIkxlZnQiOjQsIlJpZ2h0Ijo0LCJCb3R0b20iOjB9LCJQYWRkaW5nIjp7IiRpZCI6IjI2NCIsIlRvcCI6MCwiTGVmdCI6MCwiUmlnaHQiOjAsIkJvdHRvbSI6MH0sIkJhY2tncm91bmQiOnsiJGlkIjoiMjY1IiwiQ29sb3IiOnsiJGlkIjoiMjY2IiwiQSI6MjU1LCJSIjo2OCwiRyI6MTE0LCJCIjoxOTZ9fSwiSXNWaXNpYmxlIjp0cnVlLCJXaWR0aCI6MC4wLCJIZWlnaHQiOjEwLjAsIkJvcmRlclN0eWxlIjp7IiRpZCI6IjI2NyIsIkxpbmVDb2xvciI6eyIkcmVmIjoiMjI0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IzMiJ9LCJJc1Zpc2libGUiOnRydWUsIldpZHRoIjowLjAsIkhlaWdodCI6MC4wLCJCb3JkZXJTdHlsZSI6eyIkaWQiOiIyNzQiLCJMaW5lQ29sb3IiOm51bGwsIkxpbmVXZWlnaHQiOjAuMCwiTGluZVR5cGUiOjAsIlBhcmVudFN0eWxlIjpudWxsfS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yNDAifSwiSXNWaXNpYmxlIjp0cnVlLCJXaWR0aCI6MC4wLCJIZWlnaHQiOjAuMCwiQm9yZGVyU3R5bGUiOnsiJGlkIjoiMjgxIiwiTGluZUNvbG9yIjpudWxsLCJMaW5lV2VpZ2h0IjowLjAsIkxpbmVUeXBlIjowLCJQYXJlbnRTdHlsZSI6bnVsbH0sIlBhcmVudFN0eWxlIjpudWxsfSwiRGF0ZUZvcm1hdCI6eyIkaWQiOiIy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iJ9LCJJZCI6IjU4Mzk5YmM0LTYyM2UtNGY1Ny05YTc1LTZlOWM5OTVhNThiNyIsIkltcG9ydElkIjpudWxsLCJUaXRsZSI6IkxpdGVyYXR1cmUgU3VydmV5IiwiTm90ZSI6bnVsbCwiSHlwZXJsaW5rIjp7IiRpZCI6IjI4MyIsIkFkZHJlc3MiOiIiLCJTdWJBZGRyZXNzIjoiIn0sIklzQ2hhbmdlZCI6ZmFsc2UsIklzTmV3IjpmYWxzZX0sIkluZGV4IjowfV0sIk1pbGVzdG9uZXMiOltdfSx7IiRpZCI6IjI4NCIsIklkIjoiNTYzZjA2MWMtN2RmNC00ZjY4LThjMTYtM2RkZTkzMmUyOTgzIiwiSW5kZXgiOjMsIkhlYWRlclRleHQiOiJJbXBsZW1lbnQgQmFzZSBHYW1lIiwiU3R5bGUiOnsiJGlkIjoiMjg1IiwiSGVhZGVyU3R5bGUiOnsiJGlkIjoiMjg2IiwiVGV4dFN0eWxlIjp7IiRpZCI6IjI4NyIsIkZvbnRTZXR0aW5ncyI6eyIkaWQiOiIyODgiLCJGb250U2l6ZSI6MTIsIkZvbnROYW1lIjoiQ2FsaWJyaSIsIklzQm9sZCI6ZmFsc2UsIklzSXRhbGljIjpmYWxzZSwiSXNVbmRlcmxpbmVkIjpmYWxzZSwiUGFyZW50U3R5bGUiOm51bGx9LCJBdXRvU2l6ZSI6MCwiRm9yZWdyb3VuZCI6eyIkaWQiOiIyODkiLCJDb2xvciI6eyIkaWQiOiIyOTAiLCJBIjoyNTUsIlIiOjIxLCJHIjozNywiQiI6NjZ9fSwiTWF4V2lkdGgiOjUxLjQ5MzMzMzMzMzMzMzMzOS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I5MSIsIk1hcmdpbiI6eyIkcmVmIjoiMTczIn0sIlBhZGRpbmciOnsiJHJlZiI6IjE3NCJ9LCJCYWNrZ3JvdW5kIjp7IiRpZCI6IjI5MiIsIkNvbG9yIjp7IiRpZCI6IjI5MyIsIkEiOjEyNywiUiI6NjgsIkciOjExNCwiQiI6MTk2fX0sIklzVmlzaWJsZSI6ZmFsc2UsIldpZHRoIjowLjAsIkhlaWdodCI6MC4wLCJCb3JkZXJTdHlsZSI6eyIkaWQiOiIyOTQiLCJMaW5lQ29sb3IiOnsiJGlkIjoiMjk1IiwiJHR5cGUiOiJOTFJFLkNvbW1vbi5Eb20uU29saWRDb2xvckJydXNoLCBOTFJFLkNvbW1vbiIsIkNvbG9yIjp7IiRpZCI6IjI5NiIsIkEiOjI1NSwiUiI6MjEsIkciOjM3LCJCIjo2Nn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yOTciLCJNYXJnaW4iOnsiJHJlZiI6IjE4MyJ9LCJQYWRkaW5nIjp7IiRyZWYiOiIxODQifSwiQmFja2dyb3VuZCI6eyIkaWQiOiIyOTgiLCJDb2xvciI6eyIkaWQiOiIyOTkiLCJBIjozOCwiUiI6NjgsIkciOjExNCwiQiI6MTk2fX0sIklzVmlzaWJsZSI6dHJ1ZSwiV2lkdGgiOjAuMCwiSGVpZ2h0IjowLjAsIkJvcmRlclN0eWxlIjp7IiRpZCI6IjMwMCIsIkxpbmVDb2xvciI6eyIkaWQiOiIzMDEiLCIkdHlwZSI6Ik5MUkUuQ29tbW9uLkRvbS5Tb2xpZENvbG9yQnJ1c2gsIE5MUkUuQ29tbW9uIiwiQ29sb3IiOnsiJGlkIjoiMzAyIiwiQSI6MjU1LCJSIjoyMSwiRyI6MzcsIkIiOjY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7IiRpZCI6IjMwMyIsIl9hdHRhY2hlZE1pbGVzdG9uZXMiOltdLCJUYXNrRGVmaW5pdGlvbiI6eyIkaWQiOiIzMDQiLCJHcm91cE5hbWUiOm51bGwsIlN0YXJ0RGF0ZSI6IjIwMTktMDktMjlUMDA6MDA6MDBaIiwiRW5kRGF0ZSI6IjIwMTktMTAtMzFUMjM6NTk6MDBaIiwiUGVyY2VudGFnZUNvbXBsZXRlIjpudWxsLCJTdHlsZSI6eyIkaWQiOiIzMDUiLCJTaGFwZSI6MS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bnVsbH0sIkF1dG9TaXplIjowLCJGb3JlZ3JvdW5kIjp7IiRpZCI6IjMwOCIsIkNvbG9yIjp7IiRpZCI6IjMw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xMCIsIlRvcCI6MCwiTGVmdCI6MCwiUmlnaHQiOjAsIkJvdHRvbSI6MH0sIlBhZGRpbmciOnsiJGlkIjoiMzExIiwiVG9wIjowLCJMZWZ0IjowLCJSaWdodCI6MCwiQm90dG9tIjowfSwiQmFja2dyb3VuZCI6eyIkcmVmIjoiMjAx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yMDcifX0sIk1heFdpZHRoIjoyMDAuMCwiTWF4SGVpZ2h0IjoiSW5maW5pdHkiLCJTbWFydEZvcmVncm91bmRJc0FjdGl2ZSI6ZmFsc2UsIkhvcml6b250YWxBbGlnbm1lbnQiOjAsIlZlcnRpY2FsQWxpZ25tZW50IjowLCJTbWFydEZvcmVncm91bmQiOm51bGwsIkJhY2tncm91bmRGaWxsVHlwZSI6MCwiTWFyZ2luIjp7IiRpZCI6IjMxNiIsIlRvcCI6MCwiTGVmdCI6MCwiUmlnaHQiOjAsIkJvdHRvbSI6MH0sIlBhZGRpbmciOnsiJGlkIjoiMzE3IiwiVG9wIjowLCJMZWZ0IjowLCJSaWdodCI6MCwiQm90dG9tIjowfSwiQmFja2dyb3VuZCI6eyIkcmVmIjoiMjEwIn0sIklzVmlzaWJsZSI6dHJ1ZSwiV2lkdGgiOjAuMCwiSGVpZ2h0IjowLjAsIkJvcmRlclN0eWxlIjp7IiRpZCI6IjMxOCIsIkxpbmVDb2xvciI6bnVsbCwiTGluZVdlaWdodCI6MC4wLCJMaW5lVHlwZSI6MCwiUGFyZW50U3R5bGUiOm51bGx9LCJQYXJlbnRTdHlsZSI6bnVsbH0sIkhvcml6b250YWxDb25uZWN0b3JTdHlsZSI6eyIkaWQiOiIzMTkiLCJMaW5lQ29sb3IiOnsiJHJlZiI6IjIxMyJ9LCJMaW5lV2VpZ2h0IjoxLjAsIkxpbmVUeXBlIjowLCJQYXJlbnRTdHlsZSI6bnVsbH0sIlZlcnRpY2FsQ29ubmVjdG9yU3R5bGUiOnsiJGlkIjoiMzI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2OCwiRyI6MTE0LCJCIjoxOTZ9fSwiSXNWaXNpYmxlIjp0cnVlLCJXaWR0aCI6MC4wLCJIZWlnaHQiOjEwLjAsIkJvcmRlclN0eWxlIjp7IiRpZCI6IjMyNiIsIkxpbmVDb2xvciI6eyIkcmVmIjoiMjI0In0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HJlZiI6IjIzMiJ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M4IiwiVG9wIjowLCJMZWZ0IjowLCJSaWdodCI6MCwiQm90dG9tIjowfSwiUGFkZGluZyI6eyIkaWQiOiIzMzkiLCJUb3AiOjAsIkxlZnQiOjAsIlJpZ2h0IjowLCJCb3R0b20iOjB9LCJCYWNrZ3JvdW5kIjp7IiRyZWYiOiIyNDAifSwiSXNWaXNpYmxlIjp0cnVlLCJXaWR0aCI6MC4wLCJIZWlnaHQiOjAuMCwiQm9yZGVyU3R5bGUiOnsiJGlkIjoiMzQwIiwiTGluZUNvbG9yIjpudWxsLCJMaW5lV2VpZ2h0IjowLjAsIkxpbmVUeXBlIjowLCJQYXJlbnRTdHlsZSI6bnVsbH0sIlBhcmVudFN0eWxlIjpudWxsfSwiRGF0ZUZvcm1hdCI6eyIkaWQiOiIz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0MSJ9LCJJZCI6ImQ4Nzc4Yjc5LWY1YjUtNDkwOC05OWRlLWNiOTI1ZGE0ZWIxNSIsIkltcG9ydElkIjpudWxsLCJUaXRsZSI6IkJ1aWxkIGJhc2UgRlBTIGZlYXR1cmVzIiwiTm90ZSI6bnVsbCwiSHlwZXJsaW5rIjp7IiRpZCI6IjM0MiIsIkFkZHJlc3MiOiIiLCJTdWJBZGRyZXNzIjoiIn0sIklzQ2hhbmdlZCI6ZmFsc2UsIklzTmV3IjpmYWxzZX0sIkluZGV4IjowfSx7IiRpZCI6IjM0MyIsIl9hdHRhY2hlZE1pbGVzdG9uZXMiOltdLCJUYXNrRGVmaW5pdGlvbiI6eyIkaWQiOiIzNDQiLCJHcm91cE5hbWUiOm51bGwsIlN0YXJ0RGF0ZSI6IjIwMTktMTEtMDFUMDA6MDA6MDBaIiwiRW5kRGF0ZSI6IjIwMTktMTItMDFUMjM6NTk6MDBaIiwiUGVyY2VudGFnZUNvbXBsZXRlIjpudWxs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pudWxsLCJTdHlsZSI6eyIkaWQiOiIzODUiLCJTaGFwZSI6MSwiU2hhcGVUaGlja25lc3MiOjAsIkR1cmF0aW9uRm9ybWF0IjowLCJJbmNsdWRlTm9uV29ya2luZ0RheXNJbkR1cmF0aW9uIjpmYWxzZSwiUGVyY2VudGFnZUNvbXBsZXRl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MjAxIn0sIklzVmlzaWJsZSI6dHJ1ZSwiV2lkdGgiOjAuMCwiSGVpZ2h0IjowLjAsIkJvcmRlclN0eWxlIjp7IiRpZCI6IjM5MiIsIkxpbmVDb2xvciI6bnVsbCwiTGluZVdlaWdodCI6MC4wLCJMaW5lVHlwZSI6MCwiUGFyZW50U3R5bGUiOm51bGx9LCJQYXJlbnRTdHlsZSI6bnVsbH0sIkR1cmF0aW9uU3R5bGUiOnsiJGlkIjoiMzkzIiwiRm9udFNldHRpbmdzIjp7IiRpZCI6IjM5NCIsIkZvbnRTaXplIjoxMCwiRm9udE5hbWUiOiJDYWxpYnJpIiwiSXNCb2xkIjpmYWxzZSwiSXNJdGFsaWMiOmZhbHNlLCJJc1VuZGVybGluZWQiOmZhbHNlLCJQYXJlbnRTdHlsZSI6bnVsbH0sIkF1dG9TaXplIjowLCJGb3JlZ3JvdW5kIjp7IiRpZCI6IjM5NSIsIkNvbG9yIjp7IiRyZWYiOiIyMDcifX0sIk1heFdpZHRoIjoyMDAuMCwiTWF4SGVpZ2h0IjoiSW5maW5pdHkiLCJTbWFydEZvcmVncm91bmRJc0FjdGl2ZSI6ZmFsc2UsIkhvcml6b250YWxBbGlnbm1lbnQiOjAsIlZlcnRpY2FsQWxpZ25tZW50IjowLCJTbWFydEZvcmVncm91bmQiOm51bGwsIkJhY2tncm91bmRGaWxsVHlwZSI6MCwiTWFyZ2luIjp7IiRpZCI6IjM5NiIsIlRvcCI6MCwiTGVmdCI6MCwiUmlnaHQiOjAsIkJvdHRvbSI6MH0sIlBhZGRpbmciOnsiJGlkIjoiMzk3IiwiVG9wIjowLCJMZWZ0IjowLCJSaWdodCI6MCwiQm90dG9tIjowfSwiQmFja2dyb3VuZCI6eyIkcmVmIjoiMjEwIn0sIklzVmlzaWJsZSI6dHJ1ZSwiV2lkdGgiOjAuMCwiSGVpZ2h0IjowLjAsIkJvcmRlclN0eWxlIjp7IiRpZCI6IjM5OCIsIkxpbmVDb2xvciI6bnVsbCwiTGluZVdlaWdodCI6MC4wLCJMaW5lVHlwZSI6MCwiUGFyZW50U3R5bGUiOm51bGx9LCJQYXJlbnRTdHlsZSI6bnVsbH0sIkhvcml6b250YWxDb25uZWN0b3JTdHlsZSI6eyIkaWQiOiIzOTkiLCJMaW5lQ29sb3IiOnsiJHJlZiI6IjIxMyJ9LCJMaW5lV2VpZ2h0IjoxLjAsIkxpbmVUeXBlIjowLCJQYXJlbnRTdHlsZSI6bnVsbH0sIlZlcnRpY2FsQ29ubmVjdG9yU3R5bGUiOnsiJGlkIjoiNDA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QwMSIsIk1hcmdpbiI6eyIkaWQiOiI0MDIiLCJUb3AiOjAsIkxlZnQiOjQsIlJpZ2h0Ijo0LCJCb3R0b20iOjB9LCJQYWRkaW5nIjp7IiRpZCI6IjQwMyIsIlRvcCI6MCwiTGVmdCI6MCwiUmlnaHQiOjAsIkJvdHRvbSI6MH0sIkJhY2tncm91bmQiOnsiJGlkIjoiNDA0IiwiQ29sb3IiOnsiJGlkIjoiNDA1IiwiQSI6MjU1LCJSIjo2OCwiRyI6MTE0LCJCIjoxOTZ9fSwiSXNWaXNpYmxlIjp0cnVlLCJXaWR0aCI6MC4wLCJIZWlnaHQiOjEwLjAsIkJvcmRlclN0eWxlIjp7IiRpZCI6IjQwNiIsIkxpbmVDb2xvciI6eyIkcmVmIjoiMjI0In0sIkxpbmVXZWlnaHQiOjAuMCwiTGluZVR5cGUiOjAsIlBhcmVudFN0eWxlIjpudWxsfSwiUGFyZW50U3R5bGUiOm51bGx9LCJUaXRsZVN0eWxlIjp7IiRpZCI6IjQwNyIsIkZvbnRTZXR0aW5ncyI6eyIkaWQiOiI0MDgiLCJGb250U2l6ZSI6MTEsIkZvbnROYW1lIjoiQ2FsaWJyaSIsIklzQm9sZCI6dHJ1ZSwiSXNJdGFsaWMiOmZhbHNlLCJJc1VuZGVybGluZWQiOmZhbHNlLCJQYXJlbnRTdHlsZSI6bnVsbH0sIkF1dG9TaXplIjowLCJGb3JlZ3JvdW5kIjp7IiRpZCI6IjQwOSIsIkNvbG9yIjp7IiRpZCI6IjQ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IzMiJ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yNDAifSwiSXNWaXNpYmxlIjp0cnVlLCJXaWR0aCI6MC4wLCJIZWlnaHQiOjAuMCwiQm9yZGVyU3R5bGUiOnsiJGlkIjoiNDIwIiwiTGluZUNvbG9yIjpudWxsLCJMaW5lV2VpZ2h0IjowLjAsIkxpbmVUeXBlIjowLCJQYXJlbnRTdHlsZSI6bnVsbH0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yMSJ9LCJJZCI6IjEwZTkwOWE4LTk2ZDEtNDYxOC1iNTM4LTYzNjI1ZDY5YWI2ZiIsIkltcG9ydElkIjpudWxsLCJUaXRsZSI6IlByb3RvdHlwZSByb29tIGRlY29yYXRpb24iLCJOb3RlIjpudWxsLCJIeXBlcmxpbmsiOnsiJGlkIjoiNDIyIiwiQWRkcmVzcyI6IiIsIlN1YkFkZHJlc3MiOiIifSwiSXNDaGFuZ2VkIjpmYWxzZSwiSXNOZXciOmZhbHNlfSwiSW5kZXgiOjB9XSwiTWlsZXN0b25lcyI6W119LHsiJGlkIjoiNDIzIiwiSWQiOiJjOTRlMjMxOS0zYWFiLTQwMjgtODM3MS1mNWFiZjI1MWNlMzYiLCJJbmRleCI6NywiSGVhZGVyVGV4dCI6IkxldmVsIEdlbmVyYXRpb24iLCJTdHlsZSI6eyIkaWQiOiI0MjQiLCJIZWFkZXJTdHlsZSI6eyIkaWQiOiI0MjUiLCJUZXh0U3R5bGUiOnsiJGlkIjoiNDI2IiwiRm9udFNldHRpbmdzIjp7IiRpZCI6IjQyNyIsIkZvbnRTaXplIjoxMiwiRm9udE5hbWUiOiJDYWxpYnJpIiwiSXNCb2xkIjpmYWxzZSwiSXNJdGFsaWMiOmZhbHNlLCJJc1VuZGVybGluZWQiOmZhbHNlLCJQYXJlbnRTdHlsZSI6bnVsbH0sIkF1dG9TaXplIjowLCJGb3JlZ3JvdW5kIjp7IiRpZCI6IjQyOCIsIkNvbG9yIjp7IiRpZCI6IjQyOSIsIkEiOjI1NSwiUiI6ODgsIkciOjM5LCJCIjo3fX0sIk1heFdpZHRoIjo1MS40OTMzMzMzMzMzMzMzMzksIk1heEhlaWdodCI6MC4wLCJTbWFydEZvcmVncm91bmRJc0FjdGl2ZSI6ZmFsc2UsIkhvcml6b250YWxBbGlnbm1lbnQiOjAsIlZlcnRpY2FsQWxpZ25tZW50IjowLCJTbWFydEZvcmVncm91bmQiOm51bGwsIkJhY2tncm91bmRGaWxsVHlwZSI6MCwiTWFyZ2luIjp7IiRpZCI6IjQzMCIsIlRvcCI6MCwiTGVmdCI6MCwiUmlnaHQiOjAsIkJvdHRvbSI6MH0sIlBhZGRpbmciOnsiJGlkIjoiNDMxIiwiVG9wIjowLCJMZWZ0IjowLCJSaWdodCI6MCwiQm90dG9tIjowfSwiQmFja2dyb3VuZCI6bnVsbCwiSXNWaXNpYmxlIjpmYWxzZSwiV2lkdGgiOjAuMCwiSGVpZ2h0IjowLjAsIkJvcmRlclN0eWxlIjpudWxsLCJQYXJlbnRTdHlsZSI6bnVsbH0sIlJlY3RhbmdsZVN0eWxlIjp7IiRpZCI6IjQzMiIsIk1hcmdpbiI6eyIkaWQiOiI0MzMiLCJUb3AiOjAsIkxlZnQiOjAsIlJpZ2h0IjowLCJCb3R0b20iOjB9LCJQYWRkaW5nIjp7IiRpZCI6IjQzNCIsIlRvcCI6MCwiTGVmdCI6MCwiUmlnaHQiOjAsIkJvdHRvbSI6MH0sIkJhY2tncm91bmQiOnsiJGlkIjoiNDM1IiwiQ29sb3IiOnsiJGlkIjoiNDM2IiwiQSI6MTI3LCJSIjoyMzcsIkciOjEyNSwiQiI6NDl9fSwiSXNWaXNpYmxlIjpmYWxzZSwiV2lkdGgiOjAuMCwiSGVpZ2h0IjowLjAsIkJvcmRlclN0eWxlIjp7IiRpZCI6IjQzNyIsIkxpbmVDb2xvciI6eyIkaWQiOiI0MzgiLCIkdHlwZSI6Ik5MUkUuQ29tbW9uLkRvbS5Tb2xpZENvbG9yQnJ1c2gsIE5MUkUuQ29tbW9uIiwiQ29sb3IiOnsiJGlkIjoiNDM5IiwiQSI6MjU1LCJSIjo4OCwiRyI6MzksIkIiOjd9fSwiTGluZVdlaWdodCI6MC4wLCJMaW5lVHlwZSI6MCwiUGFyZW50U3R5bGUiOm51bGx9LCJQYXJlbnRTdHlsZSI6bnVsbH0sIk1hcmdpbiI6eyIkaWQiOiI0NDAiLCJUb3AiOjAsIkxlZnQiOjAsIlJpZ2h0IjowLCJCb3R0b20iOjB9LCJQYWRkaW5nIjp7IiRpZCI6IjQ0MSIsIlRvcCI6MCwiTGVmdCI6MCwiUmlnaHQiOjAsIkJvdHRvbSI6MH0sIkJhY2tncm91bmQiOm51bGwsIklzVmlzaWJsZSI6dHJ1ZSwiV2lkdGgiOjAuMCwiSGVpZ2h0IjowLjAsIkJvcmRlclN0eWxlIjpudWxsLCJQYXJlbnRTdHlsZSI6bnVsbH0sIkJhY2tncm91bmRTdHlsZSI6eyIkaWQiOiI0NDIiLCJNYXJnaW4iOnsiJGlkIjoiNDQzIiwiVG9wIjowLCJMZWZ0IjowLCJSaWdodCI6MCwiQm90dG9tIjowfSwiUGFkZGluZyI6eyIkaWQiOiI0NDQiLCJUb3AiOjAsIkxlZnQiOjAsIlJpZ2h0IjowLCJCb3R0b20iOjB9LCJCYWNrZ3JvdW5kIjp7IiRpZCI6IjQ0NSIsIkNvbG9yIjp7IiRpZCI6IjQ0NiIsIkEiOjM4LCJSIjoyMzcsIkciOjEyNSwiQiI6NDl9fSwiSXNWaXNpYmxlIjp0cnVlLCJXaWR0aCI6MC4wLCJIZWlnaHQiOjAuMCwiQm9yZGVyU3R5bGUiOnsiJGlkIjoiNDQ3IiwiTGluZUNvbG9yIjp7IiRpZCI6IjQ0OCIsIiR0eXBlIjoiTkxSRS5Db21tb24uRG9tLlNvbGlkQ29sb3JCcnVzaCwgTkxSRS5Db21tb24iLCJDb2xvciI6eyIkaWQiOiI0NDkiLCJBIjoyNTUsIlIiOjg4LCJHIjozOSwiQiI6N319LCJMaW5lV2VpZ2h0IjowLjAsIkxpbmVUeXBlIjowLCJQYXJlbnRTdHlsZSI6bnVsbH0sIlBhcmVudFN0eWxlIjpudWxsfSwiSXNBYm92ZVRpbWViYW5kIjpmYWxzZSwiTWFyZ2luIjp7IiRpZCI6IjQ1MCIsIlRvcCI6MCwiTGVmdCI6MCwiUmlnaHQiOjAsIkJvdHRvbSI6MH0sIlBhZGRpbmciOnsiJGlkIjoiNDUxIiwiVG9wIjowLCJMZWZ0IjowLCJSaWdodCI6MCwiQm90dG9tIjowfSwiSXNWaXNpYmxlIjp0cnVlLCJXaWR0aCI6MC4wLCJIZWlnaHQiOjAuMCwiQm9yZGVyU3R5bGUiOm51bGwsIlBhcmVudFN0eWxlIjpudWxsfSwiVGFza3MiOlt7IiRpZCI6IjQ1MiIsIl9hdHRhY2hlZE1pbGVzdG9uZXMiOltdLCJUYXNrRGVmaW5pdGlvbiI6eyIkaWQiOiI0NTMiLCJHcm91cE5hbWUiOm51bGwsIlN0YXJ0RGF0ZSI6IjIwMTktMTItMDNUMDA6MDA6MDBaIiwiRW5kRGF0ZSI6IjIwMjAtMDMtMzF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m51bGwsIlN0eWxlIjp7IiRpZCI6IjUwNiIsIlNoYXBlIjoxLCJTaGFwZVRoaWNrbmVzcyI6MSwiRHVyYXRpb25Gb3JtYXQiOjAsIkluY2x1ZGVOb25Xb3JraW5nRGF5c0luRHVyYXRpb24iOmZhbHNlLCJQZXJjZW50YWdlQ29tcGxl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E0IiwiTGluZUNvbG9yIjpudWxsLCJMaW5lV2VpZ2h0IjowLjAsIkxpbmVUeXBlIjowLCJQYXJlbnRTdHlsZSI6bnVsbH0sIlBhcmVudFN0eWxlIjpudWxsfSwiSG9yaXpvbnRhbENvbm5lY3RvclN0eWxlIjp7IiRpZCI6IjUxNSIsIkxpbmVDb2xvciI6eyIkcmVmIjoiNDczIn0sIkxpbmVXZWlnaHQiOjEuMCwiTGluZVR5cGUiOjAsIlBhcmVudFN0eWxlIjpudWxsfSwiVmVydGljYWxDb25uZWN0b3JTdHlsZSI6eyIkaWQiOiI1MTY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E3IiwiTWFyZ2luIjp7IiRyZWYiOiI0NzkifSwiUGFkZGluZyI6eyIkcmVmIjoiNDgwIn0sIkJhY2tncm91bmQiOnsiJGlkIjoiNTE4IiwiQ29sb3IiOnsiJGlkIjoiNTE5IiwiQSI6MjU1LCJSIjo2OCwiRyI6MTE0LCJCIjoxOTZ9fSwiSXNWaXNpYmxlIjp0cnVlLCJXaWR0aCI6MC4wLCJIZWlnaHQiOjE2LjAsIkJvcmRlclN0eWxlIjp7IiRpZCI6IjUyMCIsIkxpbmVDb2xvciI6eyIkcmVmIjoiNDg0In0sIkxpbmVXZWlnaHQiOjAuMCwiTGluZVR5cGUiOjAsIlBhcmVudFN0eWxlIjpudWxsfSwiUGFyZW50U3R5bGUiOm51bGx9LCJUaXRsZVN0eWxlIjp7IiRpZCI6IjUyMSIsIkZvbnRTZXR0aW5ncyI6eyIkaWQiOiI1MjIiLCJGb250U2l6ZSI6MTEsIkZvbnROYW1lIjoiQ2FsaWJyaSIsIklzQm9sZCI6dHJ1ZSwiSXNJdGFsaWMiOmZhbHNlLCJJc1VuZGVybGluZWQiOmZhbHNlLCJQYXJlbnRTdHlsZSI6bnVsbH0sIkF1dG9TaXplIjowLCJGb3JlZ3JvdW5kIjp7IiRpZCI6IjUyMyIsIkNvbG9yIjp7IiRpZCI6IjUyNC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I1IiwiTGluZUNvbG9yIjpudWxsLCJMaW5lV2VpZ2h0IjowLjAsIkxpbmVUeXBlIjowLCJQYXJlbnRTdHlsZSI6bnVsbH0sIlBhcmVudFN0eWxlIjpudWxsfSwiRGF0ZVN0eWxlIjp7IiRpZCI6IjUyNiIsIkZvbnRTZXR0aW5ncyI6eyIkaWQiOiI1MjciLCJGb250U2l6ZSI6MTAsIkZvbnROYW1lIjoiQ2FsaWJyaSIsIklzQm9sZCI6ZmFsc2UsIklzSXRhbGljIjpmYWxzZSwiSXNVbmRlcmxpbmVkIjpmYWxzZSwiUGFyZW50U3R5bGUiOm51bGx9LCJBdXRvU2l6ZSI6MCwiRm9yZWdyb3VuZCI6eyIkaWQiOiI1MjgiLCJDb2xvciI6eyIkaWQiOiI1Mj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zMCIsIkxpbmVDb2xvciI6bnVsbCwiTGluZVdlaWdodCI6MC4wLCJMaW5lVHlwZSI6MCwiUGFyZW50U3R5bGUiOm51bGx9LCJQYXJlbnRTdHlsZSI6bnVsbH0sIkRhdGVGb3JtYXQiOnsiJHJlZiI6IjUwMiJ9LCJJc1Zpc2libGUiOnRydWUsIlBhcmVudFN0eWxlIjpudWxsfSwiSW5kZXgiOjksIlNtYXJ0RHVyYXRpb25BY3RpdmF0ZWQiOmZhbHNlLCJEYXRlRm9ybWF0Ijp7IiRyZWYiOiI1MDIifSwiSWQiOiI5NGJlZDdhMy0yZjlmLTQxMGYtYTZjNS04MmMwZTQzYjExNTYiLCJJbXBvcnRJZCI6bnVsbCwiVGl0bGUiOiJSb29tIGdlbmVyYXRvciIsIk5vdGUiOm51bGwsIkh5cGVybGluayI6eyIkaWQiOiI1MzEiLCJBZGRyZXNzIjoiIiwiU3ViQWRkcmVzcyI6IiJ9LCJJc0NoYW5nZWQiOmZhbHNlLCJJc05ldyI6ZmFsc2V9LCJJbmRleCI6MH1dLCJNaWxlc3RvbmVzIjpbXX0seyIkaWQiOiI1MzIiLCJJZCI6IjY4ZDU0YzAyLWQ4OGMtNDNiZC04ZTU3LTE4YWE2OGRiMDdhOSIsIkluZGV4IjoxMCwiSGVhZGVyVGV4dCI6IkdhbWVwbGF5IiwiU3R5bGUiOnsiJGlkIjoiNTMzIiwiSGVhZGVyU3R5bGUiOnsiJGlkIjoiNTM0IiwiVGV4dFN0eWxlIjp7IiRpZCI6IjUzNSIsIkZvbnRTZXR0aW5ncyI6eyIkaWQiOiI1MzYiLCJGb250U2l6ZSI6MTIsIkZvbnROYW1lIjoiQ2FsaWJyaSIsIklzQm9sZCI6ZmFsc2UsIklzSXRhbGljIjpmYWxzZSwiSXNVbmRlcmxpbmVkIjpmYWxzZSwiUGFyZW50U3R5bGUiOm51bGx9LCJBdXRvU2l6ZSI6MCwiRm9yZWdyb3VuZCI6eyIkaWQiOiI1MzciLCJDb2xvciI6eyIkaWQiOiI1MzgiLCJBIjoyNTUsIlIiOjU1LCJHIjo1NSwiQiI6NTV9fSwiTWF4V2lkdGgiOjUxLjQ5MzMzMzMzMzMzMzMzOSwiTWF4SGVpZ2h0IjowLjAsIlNtYXJ0Rm9yZWdyb3VuZElzQWN0aXZlIjpmYWxzZSwiSG9yaXpvbnRhbEFsaWdubWVudCI6MCwiVmVydGljYWxBbGlnbm1lbnQiOjAsIlNtYXJ0Rm9yZWdyb3VuZCI6bnVsbCwiQmFja2dyb3VuZEZpbGxUeXBlIjowLCJNYXJnaW4iOnsiJHJlZiI6IjQzMCJ9LCJQYWRkaW5nIjp7IiRyZWYiOiI0MzEifSwiQmFja2dyb3VuZCI6bnVsbCwiSXNWaXNpYmxlIjpmYWxzZSwiV2lkdGgiOjAuMCwiSGVpZ2h0IjowLjAsIkJvcmRlclN0eWxlIjpudWxsLCJQYXJlbnRTdHlsZSI6bnVsbH0sIlJlY3RhbmdsZVN0eWxlIjp7IiRpZCI6IjUzOSIsIk1hcmdpbiI6eyIkcmVmIjoiNDMzIn0sIlBhZGRpbmciOnsiJHJlZiI6IjQzNCJ9LCJCYWNrZ3JvdW5kIjp7IiRpZCI6IjU0MCIsIkNvbG9yIjp7IiRpZCI6IjU0MSIsIkEiOjEyNywiUiI6MTY1LCJHIjoxNjUsIkIiOjE2NX19LCJJc1Zpc2libGUiOmZhbHNlLCJXaWR0aCI6MC4wLCJIZWlnaHQiOjAuMCwiQm9yZGVyU3R5bGUiOnsiJGlkIjoiNTQyIiwiTGluZUNvbG9yIjp7IiRpZCI6IjU0MyIsIiR0eXBlIjoiTkxSRS5Db21tb24uRG9tLlNvbGlkQ29sb3JCcnVzaCwgTkxSRS5Db21tb24iLCJDb2xvciI6eyIkaWQiOiI1NDQiLCJBIjoyNTUsIlIiOjU1LCJHIjo1NSwiQiI6NTV9fSwiTGluZVdlaWdodCI6MC4wLCJMaW5lVHlwZSI6MCwiUGFyZW50U3R5bGUiOm51bGx9LCJQYXJlbnRTdHlsZSI6bnVsbH0sIk1hcmdpbiI6eyIkcmVmIjoiNDQwIn0sIlBhZGRpbmciOnsiJHJlZiI6IjQ0MSJ9LCJCYWNrZ3JvdW5kIjpudWxsLCJJc1Zpc2libGUiOnRydWUsIldpZHRoIjowLjAsIkhlaWdodCI6MC4wLCJCb3JkZXJTdHlsZSI6bnVsbCwiUGFyZW50U3R5bGUiOm51bGx9LCJCYWNrZ3JvdW5kU3R5bGUiOnsiJGlkIjoiNTQ1IiwiTWFyZ2luIjp7IiRyZWYiOiI0NDMifSwiUGFkZGluZyI6eyIkcmVmIjoiNDQ0In0sIkJhY2tncm91bmQiOnsiJGlkIjoiNTQ2IiwiQ29sb3IiOnsiJGlkIjoiNTQ3IiwiQSI6MzgsIlIiOjE2NSwiRyI6MTY1LCJCIjoxNjV9fSwiSXNWaXNpYmxlIjp0cnVlLCJXaWR0aCI6MC4wLCJIZWlnaHQiOjAuMCwiQm9yZGVyU3R5bGUiOnsiJGlkIjoiNTQ4IiwiTGluZUNvbG9yIjp7IiRpZCI6IjU0OSIsIiR0eXBlIjoiTkxSRS5Db21tb24uRG9tLlNvbGlkQ29sb3JCcnVzaCwgTkxSRS5Db21tb24iLCJDb2xvciI6eyIkaWQiOiI1NTAiLCJBIjoyNTUsIlIiOjU1LCJHIjo1NSwiQiI6NTV9fSwiTGluZVdlaWdodCI6MC4wLCJMaW5lVHlwZSI6MCwiUGFyZW50U3R5bGUiOm51bGx9LCJQYXJlbnRTdHlsZSI6bnVsbH0sIklzQWJvdmVUaW1lYmFuZCI6ZmFsc2UsIk1hcmdpbiI6eyIkcmVmIjoiNDUwIn0sIlBhZGRpbmciOnsiJHJlZiI6IjQ1MSJ9LCJJc1Zpc2libGUiOnRydWUsIldpZHRoIjowLjAsIkhlaWdodCI6MC4wLCJCb3JkZXJTdHlsZSI6bnVsbCwiUGFyZW50U3R5bGUiOm51bGx9LCJUYXNrcyI6W3siJGlkIjoiNTUxIiwiX2F0dGFjaGVkTWlsZXN0b25lcyI6W10sIlRhc2tEZWZpbml0aW9uIjp7IiRpZCI6IjU1MiIsIkdyb3VwTmFtZSI6bnVsbCwiU3RhcnREYXRlIjoiMjAyMC0wMS0wMVQwMDowMDowMFoiLCJFbmREYXRlIjoiMjAyMC0wMy0zMVQyMzo1OTowMFoiLCJQZXJjZW50YWdlQ29tcGxldGUiOm51bGwsIlN0eWxlIjp7IiRpZCI6IjU1MyIsIlNoYXBlIjoxLCJTaGFwZVRoaWNrbmVzcyI6MSwiRHVyYXRpb25Gb3JtYXQiOjAsIkluY2x1ZGVOb25Xb3JraW5nRGF5c0luRHVyYXRpb24iOmZhbHNlLCJQZXJjZW50YWdlQ29tcGxldGVTdHlsZSI6eyIkaWQiOiI1NTQiLCJGb250U2V0dGluZ3MiOnsiJGlkIjoiNTU1IiwiRm9udFNpemUiOjEwLCJGb250TmFtZSI6IkNhbGlicmkiLCJJc0JvbGQiOmZhbHNlLCJJc0l0YWxpYyI6ZmFsc2UsIklzVW5kZXJsaW5lZCI6ZmFsc2UsIlBhcmVudFN0eWxlIjpudWxsfSwiQXV0b1NpemUiOjAsIkZvcmVncm91bmQiOnsiJGlkIjoiNTU2IiwiQ29sb3IiOnsiJGlkIjoiNTU3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U4IiwiTGluZUNvbG9yIjpudWxsLCJMaW5lV2VpZ2h0IjowLjAsIkxpbmVUeXBlIjowLCJQYXJlbnRTdHlsZSI6bnVsbH0sIlBhcmVudFN0eWxlIjpudWxsfSwiRHVyYXRpb25TdHlsZSI6eyIkaWQiOiI1NTkiLCJGb250U2V0dGluZ3MiOnsiJGlkIjoiNTYw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YxIiwiTGluZUNvbG9yIjpudWxsLCJMaW5lV2VpZ2h0IjowLjAsIkxpbmVUeXBlIjowLCJQYXJlbnRTdHlsZSI6bnVsbH0sIlBhcmVudFN0eWxlIjpudWxsfSwiSG9yaXpvbnRhbENvbm5lY3RvclN0eWxlIjp7IiRpZCI6IjU2MiIsIkxpbmVDb2xvciI6eyIkcmVmIjoiNDczIn0sIkxpbmVXZWlnaHQiOjEuMCwiTGluZVR5cGUiOjAsIlBhcmVudFN0eWxlIjpudWxsfSwiVmVydGljYWxDb25uZWN0b3JTdHlsZSI6eyIkaWQiOiI1NjM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Y0IiwiTWFyZ2luIjp7IiRyZWYiOiI0NzkifSwiUGFkZGluZyI6eyIkcmVmIjoiNDgwIn0sIkJhY2tncm91bmQiOnsiJGlkIjoiNTY1IiwiQ29sb3IiOnsiJGlkIjoiNTY2IiwiQSI6MjU1LCJSIjo2OCwiRyI6MTE0LCJCIjoxOTZ9fSwiSXNWaXNpYmxlIjp0cnVlLCJXaWR0aCI6MC4wLCJIZWlnaHQiOjE2LjAsIkJvcmRlclN0eWxlIjp7IiRpZCI6IjU2NyIsIkxpbmVDb2xvciI6eyIkcmVmIjoiNDg0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cyIiwiTGluZUNvbG9yIjpudWxsLCJMaW5lV2VpZ2h0IjowLjAsIkxpbmVUeXBlIjowLCJQYXJlbnRTdHlsZSI6bnVsbH0sIlBhcmVudFN0eWxlIjpudWxsfSwiRGF0ZVN0eWxlIjp7IiRpZCI6IjU3MyIsIkZvbnRTZXR0aW5ncyI6eyIkaWQiOiI1NzQiLCJGb250U2l6ZSI6MTAsIkZvbnROYW1lIjoiQ2FsaWJyaSIsIklzQm9sZCI6ZmFsc2UsIklzSXRhbGljIjpmYWxzZSwiSXNVbmRlcmxpbmVkIjpmYWxzZSwiUGFyZW50U3R5bGUiOm51bGx9LCJBdXRvU2l6ZSI6MCwiRm9yZWdyb3VuZCI6eyIkaWQiOiI1NzUiLCJDb2xvciI6eyIkaWQiOiI1N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3NyIsIkxpbmVDb2xvciI6bnVsbCwiTGluZVdlaWdodCI6MC4wLCJMaW5lVHlwZSI6MCwiUGFyZW50U3R5bGUiOm51bGx9LCJQYXJlbnRTdHlsZSI6bnVsbH0sIkRhdGVGb3JtYXQiOnsiJHJlZiI6IjUwMiJ9LCJJc1Zpc2libGUiOnRydWUsIlBhcmVudFN0eWxlIjpudWxsfSwiSW5kZXgiOjExLCJTbWFydER1cmF0aW9uQWN0aXZhdGVkIjpmYWxzZSwiRGF0ZUZvcm1hdCI6eyIkcmVmIjoiNTAyIn0sIklkIjoiYTg4ZTU4NzYtNDRhMy00YjI4LWI4NDUtOTkyMTExMzViMjgwIiwiSW1wb3J0SWQiOm51bGwsIlRpdGxlIjoiQWRkIGdhbWVwbGF5IiwiTm90ZSI6bnVsbCwiSHlwZXJsaW5rIjp7IiRpZCI6IjU3OCIsIkFkZHJlc3MiOiIiLCJTdWJBZGRyZXNzIjoiIn0sIklzQ2hhbmdlZCI6ZmFsc2UsIklzTmV3IjpmYWxzZX0sIkluZGV4IjowfV0sIk1pbGVzdG9uZXMiOltdfSx7IiRpZCI6IjU3OSIsIklkIjoiYmNiNDhjODktNDcxNC00OTMzLTkxNDAtMzA5ZjhhNGY2ZmVlIiwiSW5kZXgiOjEyLCJIZWFkZXJUZXh0IjoiUmVwb3J0IiwiU3R5bGUiOnsiJGlkIjoiNTgwIiwiSGVhZGVyU3R5bGUiOnsiJGlkIjoiNTgxIiwiVGV4dFN0eWxlIjp7IiRpZCI6IjU4MiIsIkZvbnRTZXR0aW5ncyI6eyIkaWQiOiI1ODMiLCJGb250U2l6ZSI6MTIsIkZvbnROYW1lIjoiQ2FsaWJyaSIsIklzQm9sZCI6ZmFsc2UsIklzSXRhbGljIjpmYWxzZSwiSXNVbmRlcmxpbmVkIjpmYWxzZSwiUGFyZW50U3R5bGUiOm51bGx9LCJBdXRvU2l6ZSI6MCwiRm9yZWdyb3VuZCI6eyIkaWQiOiI1ODQiLCJDb2xvciI6eyIkaWQiOiI1ODUiLCJBIjoyNTUsIlIiOjg1LCJHIjo2NCwiQiI6MH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g2IiwiTWFyZ2luIjp7IiRyZWYiOiI0MzMifSwiUGFkZGluZyI6eyIkcmVmIjoiNDM0In0sIkJhY2tncm91bmQiOnsiJGlkIjoiNTg3IiwiQ29sb3IiOnsiJGlkIjoiNTg4IiwiQSI6MTI3LCJSIjoyNTUsIkciOjE5MiwiQiI6MH19LCJJc1Zpc2libGUiOmZhbHNlLCJXaWR0aCI6MC4wLCJIZWlnaHQiOjAuMCwiQm9yZGVyU3R5bGUiOnsiJGlkIjoiNTg5IiwiTGluZUNvbG9yIjp7IiRpZCI6IjU5MCIsIiR0eXBlIjoiTkxSRS5Db21tb24uRG9tLlNvbGlkQ29sb3JCcnVzaCwgTkxSRS5Db21tb24iLCJDb2xvciI6eyIkaWQiOiI1OTEiLCJBIjoyNTUsIlIiOjg1LCJHIjo2NCwiQiI6MH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OTIiLCJNYXJnaW4iOnsiJHJlZiI6IjQ0MyJ9LCJQYWRkaW5nIjp7IiRyZWYiOiI0NDQifSwiQmFja2dyb3VuZCI6eyIkaWQiOiI1OTMiLCJDb2xvciI6eyIkaWQiOiI1OTQiLCJBIjozOCwiUiI6MjU1LCJHIjoxOTIsIkIiOjB9fSwiSXNWaXNpYmxlIjp0cnVlLCJXaWR0aCI6MC4wLCJIZWlnaHQiOjAuMCwiQm9yZGVyU3R5bGUiOnsiJGlkIjoiNTk1IiwiTGluZUNvbG9yIjp7IiRpZCI6IjU5NiIsIiR0eXBlIjoiTkxSRS5Db21tb24uRG9tLlNvbGlkQ29sb3JCcnVzaCwgTkxSRS5Db21tb24iLCJDb2xvciI6eyIkaWQiOiI1OTciLCJBIjoyNTUsIlIiOjg1LCJHIjo2NCwiQiI6MH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OTgiLCJfYXR0YWNoZWRNaWxlc3RvbmVzIjpbXSwiVGFza0RlZmluaXRpb24iOnsiJGlkIjoiNTk5IiwiR3JvdXBOYW1lIjpudWxsLCJTdGFydERhdGUiOiIyMDE5LTA5LTI5VDAwOjAwOjAwWiIsIkVuZERhdGUiOiIyMDE5LTEyLTEzVDIzOjU5OjAwWiIsIlBlcmNlbnRhZ2VDb21wbGV0ZSI6bnVsbCwiU3R5bGUiOnsiJGlkIjoiNjAwIiwiU2hhcGUiOjEsIlNoYXBlVGhpY2tuZXNzIjoxLCJEdXJhdGlvbkZvcm1hdCI6MCwiSW5jbHVkZU5vbldvcmtpbmdEYXlzSW5EdXJhdGlvbiI6ZmFsc2UsIlBlcmNlbnRhZ2VDb21wbGV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0NzMifSwiTGluZVdlaWdodCI6MS4wLCJMaW5lVHlwZSI6MCwiUGFyZW50U3R5bGUiOm51bGx9LCJWZXJ0aWNhbENvbm5lY3RvclN0eWxlIjp7IiRpZCI6IjYxMCIsIkxpbmVDb2xvciI6eyIkcmVmIjoiNDc2In0sIkxpbmVXZWlnaHQiOjAuMCwiTGluZVR5cGUiOjAsIlBhcmVudFN0eWxlIjpudWxsfSwiTWFyZ2luIjpudWxsLCJTdGFydERhdGVQb3NpdGlvbiI6MiwiRW5kRGF0ZVBvc2l0aW9uIjoyLCJEYXRlSXNWaXNpYmxlIjp0cnVlLCJUaXRsZVBvc2l0aW9uIjo0LCJEdXJhdGlvblBvc2l0aW9uIjo2LCJQZXJjZW50YWdlQ29tcGxldGVkUG9zaXRpb24iOjYsIlNwYWNpbmciOjUsIklzQmVsb3dUaW1lYmFuZCI6dHJ1ZSwiUGVyY2VudGFnZUNvbXBsZXRlU2hhcGVPcGFjaXR5IjozNSwiU2hhcGVTdHlsZSI6eyIkaWQiOiI2MTEiLCJNYXJnaW4iOnsiJHJlZiI6IjQ3OSJ9LCJQYWRkaW5nIjp7IiRyZWYiOiI0ODAifSwiQmFja2dyb3VuZCI6eyIkaWQiOiI2MTIiLCJDb2xvciI6eyIkaWQiOiI2MTMiLCJBIjoyNTUsIlIiOjY4LCJHIjoxMTQsIkIiOjE5Nn19LCJJc1Zpc2libGUiOnRydWUsIldpZHRoIjowLjAsIkhlaWdodCI6MTYuMCwiQm9yZGVyU3R5bGUiOnsiJGlkIjoiNjE0IiwiTGluZUNvbG9yIjp7IiRyZWYiOiI0ODQifSwiTGluZVdlaWdodCI6MC4wLCJMaW5lVHlwZSI6MCwiUGFyZW50U3R5bGUiOm51bGx9LCJQYXJlbnRTdHlsZSI6bnVsbH0sIlRpdGxlU3R5bGUiOnsiJGlkIjoiNjE1IiwiRm9udFNldHRpbmdzIjp7IiRpZCI6IjYxNiIsIkZvbnRTaXplIjoxMSwiRm9udE5hbWUiOiJDYWxpYnJpIiwiSXNCb2xkIjp0cnVlLCJJc0l0YWxpYyI6ZmFsc2UsIklzVW5kZXJsaW5lZCI6ZmFsc2UsIlBhcmVudFN0eWxlIjpudWxsfSwiQXV0b1NpemUiOjAsIkZvcmVncm91bmQiOnsiJGlkIjoiNjE3IiwiQ29sb3IiOnsiJGlkIjoiNjE4IiwiQSI6MjU1LCJSIjowLCJHIjowLCJCIjowfX0sIk1heFdpZHRoIjo2NjAuMCwiTWF4SGVpZ2h0IjoiSW5maW5pdHkiLCJTbWFydEZvcmVncm91bmRJc0FjdGl2ZSI6ZmFsc2UsIkhvcml6b250YWxBbGlnbm1lbnQiOjA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I0IiwiTGluZUNvbG9yIjpudWxsLCJMaW5lV2VpZ2h0IjowLjAsIkxpbmVUeXBlIjowLCJQYXJlbnRTdHlsZSI6bnVsbH0sIlBhcmVudFN0eWxlIjpudWxsfSwiRGF0ZUZvcm1hdCI6eyIkcmVmIjoiNTAyIn0sIklzVmlzaWJsZSI6dHJ1ZSwiUGFyZW50U3R5bGUiOm51bGx9LCJJbmRleCI6MTMsIlNtYXJ0RHVyYXRpb25BY3RpdmF0ZWQiOmZhbHNlLCJEYXRlRm9ybWF0Ijp7IiRyZWYiOiI1MDIifSwiSWQiOiI0ZDk2N2UzMS1kOTU3LTQ3NDgtOWNiMS1hNzQ2Yjk2NjA3ZDUiLCJJbXBvcnRJZCI6bnVsbCwiVGl0bGUiOiJQcm9ncmVzcyByZXBvcnQiLCJOb3RlIjpudWxsLCJIeXBlcmxpbmsiOnsiJGlkIjoiNjI1IiwiQWRkcmVzcyI6IiIsIlN1YkFkZHJlc3MiOiIifSwiSXNDaGFuZ2VkIjpmYWxzZSwiSXNOZXciOmZhbHNlfSwiSW5kZXgiOjB9LHsiJGlkIjoiNjI2IiwiX2F0dGFjaGVkTWlsZXN0b25lcyI6W10sIlRhc2tEZWZpbml0aW9uIjp7IiRpZCI6IjYyNyIsIkdyb3VwTmFtZSI6bnVsbCwiU3RhcnREYXRlIjoiMjAxOS0wOS0yOVQwMDowMDowMFoiLCJFbmREYXRlIjoiMjAyMC0wMy0zMVQyMzo1OTowMFoiLCJQZXJjZW50YWdlQ29tcGxldGUiOm51bGwsIlN0eWxlIjp7IiRpZCI6IjYyOCIsIlNoYXBlIjoxLCJTaGFwZVRoaWNrbmVzcyI6MSwiRHVyYXRpb25Gb3JtYXQiOjAsIkluY2x1ZGVOb25Xb3JraW5nRGF5c0luRHVyYXRpb24iOmZhbHNlLCJQZXJjZW50YWdlQ29tcGxl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jM2IiwiTGluZUNvbG9yIjpudWxsLCJMaW5lV2VpZ2h0IjowLjAsIkxpbmVUeXBlIjowLCJQYXJlbnRTdHlsZSI6bnVsbH0sIlBhcmVudFN0eWxlIjpudWxsfSwiSG9yaXpvbnRhbENvbm5lY3RvclN0eWxlIjp7IiRpZCI6IjYzNyIsIkxpbmVDb2xvciI6eyIkcmVmIjoiNDczIn0sIkxpbmVXZWlnaHQiOjEuMCwiTGluZVR5cGUiOjAsIlBhcmVudFN0eWxlIjpudWxsfSwiVmVydGljYWxDb25uZWN0b3JTdHlsZSI6eyIkaWQiOiI2Mzg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jM5IiwiTWFyZ2luIjp7IiRyZWYiOiI0NzkifSwiUGFkZGluZyI6eyIkcmVmIjoiNDgwIn0sIkJhY2tncm91bmQiOnsiJGlkIjoiNjQwIiwiQ29sb3IiOnsiJGlkIjoiNjQxIiwiQSI6MjU1LCJSIjo2OCwiRyI6MTE0LCJCIjoxOTZ9fSwiSXNWaXNpYmxlIjp0cnVlLCJXaWR0aCI6MC4wLCJIZWlnaHQiOjE2LjAsIkJvcmRlclN0eWxlIjp7IiRpZCI6IjY0MiIsIkxpbmVDb2xvciI6eyIkcmVmIjoiNDg0In0sIkxpbmVXZWlnaHQiOjAuMCwiTGluZVR5cGUiOjAsIlBhcmVudFN0eWxlIjpudWxsfSwiUGFyZW50U3R5bGUiOm51bGx9LCJUaXRsZVN0eWxlIjp7IiRpZCI6IjY0MyIsIkZvbnRTZXR0aW5ncyI6eyIkaWQiOiI2NDQiLCJGb250U2l6ZSI6MTEsIkZvbnROYW1lIjoiQ2FsaWJyaSIsIklzQm9sZCI6dHJ1ZSwiSXNJdGFsaWMiOmZhbHNlLCJJc1VuZGVybGluZWQiOmZhbHNlLCJQYXJlbnRTdHlsZSI6bnVsbH0sIkF1dG9TaXplIjowLCJGb3JlZ3JvdW5kIjp7IiRpZCI6IjY0NSIsIkNvbG9yIjp7IiRpZCI6IjY0Ni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MTAsIkZvbnROYW1lIjoiQ2FsaWJyaSIsIklzQm9sZCI6ZmFsc2UsIklzSXRhbGljIjpmYWxzZSwiSXNVbmRlcmxpbmVkIjpmYWxzZSwiUGFyZW50U3R5bGUiOm51bGx9LCJBdXRvU2l6ZSI6MCwiRm9yZWdyb3VuZCI6eyIkaWQiOiI2NTAiLCJDb2xvciI6eyIkaWQiOiI2NTE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Y1MiIsIkxpbmVDb2xvciI6bnVsbCwiTGluZVdlaWdodCI6MC4wLCJMaW5lVHlwZSI6MCwiUGFyZW50U3R5bGUiOm51bGx9LCJQYXJlbnRTdHlsZSI6bnVsbH0sIkRhdGVGb3JtYXQiOnsiJHJlZiI6IjUwMiJ9LCJJc1Zpc2libGUiOnRydWUsIlBhcmVudFN0eWxlIjpudWxsfSwiSW5kZXgiOjE0LCJTbWFydER1cmF0aW9uQWN0aXZhdGVkIjpmYWxzZSwiRGF0ZUZvcm1hdCI6eyIkcmVmIjoiNTAyIn0sIklkIjoiODEzMGQ1NDMtZWM1OC00ZDQ4LWE3MzAtNTI3M2MyOTU4MDlhIiwiSW1wb3J0SWQiOm51bGwsIlRpdGxlIjoiRmluYWwgcmVwb3J0IiwiTm90ZSI6bnVsbCwiSHlwZXJsaW5rIjp7IiRpZCI6IjY1MyIsIkFkZHJlc3MiOiIiLCJTdWJBZGRyZXNzIjoiIn0sIklzQ2hhbmdlZCI6ZmFsc2UsIklzTmV3IjpmYWxzZX0sIkluZGV4IjowfV0sIk1pbGVzdG9uZXMiOltdfV0sIk1zUHJvamVjdEl0ZW1zVHJlZSI6eyIkaWQiOiI2NTQiLCJSb290Ijp7IkltcG9ydElkIjpudWxsLCJJc0ltcG9ydGVkIjpmYWxzZSwiQ2hpbGRyZW4iOltdfX0sIk1ldGFkYXRhIjp7IiRpZCI6IjY1NSIsIlJlY2VudENvbG9yc0NvbGxlY3Rpb24iOiJbXSJ9LCJTZXR0aW5ncyI6eyIkaWQiOiI2NTYiLCJJbXBhT3B0aW9ucyI6eyIkaWQiOiI2NT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giLCJVc2VUaW1lIjpmYWxzZSwiV29ya0RheVN0YXJ0IjoiMDA6MDA6MDAiLCJXb3JrRGF5RW5kIjoiMjM6NTk6MDAifSwiTGFzdFVzZWRUZW1wbGF0ZUlkIjoiODJhNzc2MDYtYjY0YS00ODVkLWFmNDEtMWFlMzc4YzlhNWQ0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TUwLCJHIjoyMTQsIkIiOjY2fX0sIkFwcGVuZFllYXJPblllYXJDaGFuZ2UiOnRydWUsIkVsYXBzZWRUaW1lRm9ybWF0IjoxLCJUb2RheU1hcmtlclBvc2l0aW9uIjowLCJRdWlja1Bvc2l0aW9uIjozLCJBYnNvbHV0ZVBvc2l0aW9uIjoxNDYuODcyNTEz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zFUMjM6NTk6MDAiLCJGb3JtYXQiOiJNTU0iLCJUeXBlIjoyLCJBdXRvRGF0ZVJhbmdlIjp0cnVlLCJXb3JraW5nRGF5cyI6MzEsIlRvZGF5TWFya2VyVGV4dCI6IlRvZGF5IiwiQXV0b1NjYWxlVHlwZSI6dHJ1ZX0sIk1pbGVzdG9uZXMiOltdLCJUYXNrcyI6W10sIlN3aW1sYW5lcyI6W3siJGlkIjoiMTYzIiwiSWQiOiJhMWJkNDRlNS04OWMwLTQxNWUtODY4Mi1lMjkzOTc5MjEyZGQiLCJJbmRleCI6MCwiSGVhZGVyVGV4dCI6IkxpdGVyYXR1cmUgU3VydmV5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IyLCJHIjoyOCwiQiI6MzV9fSwiTWF4V2lkdGgiOjUxLjQ5MzMzMzMzMzMzMzMzOSwiTWF4SGVpZ2h0IjowLjA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udWxsLCJJc1Zpc2libGUiOmZhbHNlLCJXaWR0aCI6MC4wLCJIZWlnaHQiOjAuMCwiQm9yZGVyU3R5bGUiOm51bGwsIlBhcmVudFN0eWxlIjpudWxsfSwiUmVjdGFuZ2xlU3R5bGUiOnsiJGlkIjoiMTcyIiwiTWFyZ2luIjp7IiRpZCI6IjE3MyIsIlRvcCI6MCwiTGVmdCI6MCwiUmlnaHQiOjAsIkJvdHRvbSI6MH0sIlBhZGRpbmciOnsiJGlkIjoiMTc0IiwiVG9wIjowLCJMZWZ0IjowLCJSaWdodCI6MCwiQm90dG9tIjowfSwiQmFja2dyb3VuZCI6eyIkaWQiOiIxNzUiLCJDb2xvciI6eyIkaWQiOiIxNzYiLCJBIjoxMjcsIlIiOjY4LCJHIjo4NCwiQiI6MTA2fX0sIklzVmlzaWJsZSI6ZmFsc2UsIldpZHRoIjowLjAsIkhlaWdodCI6MC4wLCJCb3JkZXJTdHlsZSI6eyIkaWQiOiIxNzciLCJMaW5lQ29sb3IiOnsiJGlkIjoiMTc4IiwiJHR5cGUiOiJOTFJFLkNvbW1vbi5Eb20uU29saWRDb2xvckJydXNoLCBOTFJFLkNvbW1vbiIsIkNvbG9yIjp7IiRpZCI6IjE3OSIsIkEiOjI1NSwiUiI6MjIsIkciOjI4LCJCIjozNX19LCJMaW5lV2VpZ2h0IjowLjAsIkxpbmVUeXBlIjowLCJQYXJlbnRTdHlsZSI6bnVsbH0sIlBhcmVudFN0eWxlIjpudWxsfSwiTWFyZ2luIjp7IiRpZCI6IjE4MCIsIlRvcCI6MCwiTGVmdCI6MCwiUmlnaHQiOjAsIkJvdHRvbSI6MH0sIlBhZGRpbmciOnsiJGlkIjoiMTgxIiwiVG9wIjowLCJMZWZ0IjowLCJSaWdodCI6MCwiQm90dG9tIjowfSwiQmFja2dyb3VuZCI6bnVsbCwiSXNWaXNpYmxlIjp0cnVlLCJXaWR0aCI6MC4wLCJIZWlnaHQiOjAuMCwiQm9yZGVyU3R5bGUiOm51bGwsIlBhcmVudFN0eWxlIjpudWxsfSwiQmFja2dyb3VuZFN0eWxlIjp7IiRpZCI6IjE4MiIsIk1hcmdpbiI6eyIkaWQiOiIxODMiLCJUb3AiOjAsIkxlZnQiOjAsIlJpZ2h0IjowLCJCb3R0b20iOjB9LCJQYWRkaW5nIjp7IiRpZCI6IjE4NCIsIlRvcCI6MCwiTGVmdCI6MCwiUmlnaHQiOjAsIkJvdHRvbSI6MH0sIkJhY2tncm91bmQiOnsiJGlkIjoiMTg1IiwiQ29sb3IiOnsiJGlkIjoiMTg2IiwiQSI6MzgsIlIiOjY4LCJHIjo4NCwiQiI6MTA2fX0sIklzVmlzaWJsZSI6dHJ1ZSwiV2lkdGgiOjAuMCwiSGVpZ2h0IjowLjAsIkJvcmRlclN0eWxlIjp7IiRpZCI6IjE4NyIsIkxpbmVDb2xvciI6eyIkaWQiOiIxODgiLCIkdHlwZSI6Ik5MUkUuQ29tbW9uLkRvbS5Tb2xpZENvbG9yQnJ1c2gsIE5MUkUuQ29tbW9uIiwiQ29sb3IiOnsiJGlkIjoiMTg5IiwiQSI6MjU1LCJSIjoyMiwiRyI6MjgsIkIiOjM1fX0sIkxpbmVXZWlnaHQiOjAuMCwiTGluZVR5cGUiOjAsIlBhcmVudFN0eWxlIjpudWxsfSwiUGFyZW50U3R5bGUiOm51bGx9LCJJc0Fib3ZlVGltZWJhbmQiOmZhbHNlLCJNYXJnaW4iOnsiJGlkIjoiMTkwIiwiVG9wIjowLCJMZWZ0IjowLCJSaWdodCI6MCwiQm90dG9tIjowfSwiUGFkZGluZyI6eyIkaWQiOiIxOTEiLCJUb3AiOjAsIkxlZnQiOjAsIlJpZ2h0IjowLCJCb3R0b20iOjB9LCJJc1Zpc2libGUiOnRydWUsIldpZHRoIjowLjAsIkhlaWdodCI6MC4wLCJCb3JkZXJTdHlsZSI6bnVsbCwiUGFyZW50U3R5bGUiOm51bGx9LCJUYXNrcyI6W3siJGlkIjoiMTkyIiwiX2F0dGFjaGVkTWlsZXN0b25lcyI6W10sIlRhc2tEZWZpbml0aW9uIjp7IiRpZCI6IjE5MyIsIkdyb3VwTmFtZSI6bnVsbCwiU3RhcnREYXRlIjoiMjAxOS0wOS0yOVQwMDowMDowMFoiLCJFbmREYXRlIjoiMjAxOS0xMC0wNFQyMzo1OTowMFoiLCJQZXJjZW50YWdlQ29tcGxldGUiOjEwMC4w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oxMDAuMCwiU3R5bGUiOnsiJGlkIjoiMjQ2IiwiU2hhcGUiOjEsIlNoYXBlVGhpY2tuZXNzIjowLCJEdXJhdGlvbkZvcm1hdCI6MCwiSW5jbHVkZU5vbldvcmtpbmdEYXlzSW5EdXJhdGlvbiI6ZmFsc2UsIlBlcmNlbnRhZ2VDb21wbGV0ZVN0eWxlIjp7IiRpZCI6IjI0NyIsIkZvbnRTZXR0aW5ncyI6eyIkaWQiOiIyNDgiLCJGb250U2l6ZSI6MTAsIkZvbnROYW1lIjoiQ2FsaWJyaSIsIklzQm9sZCI6ZmFsc2UsIklzSXRhbGljIjpmYWxzZSwiSXNVbmRlcmxpbmVkIjpmYWxzZSwiUGFyZW50U3R5bGUiOm51bGx9LCJBdXRvU2l6ZSI6MCwiRm9yZWdyb3VuZCI6eyIkaWQiOiIyNDkiLCJDb2xvciI6eyIkaWQiOiIyNTA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yNTEiLCJUb3AiOjAsIkxlZnQiOjAsIlJpZ2h0IjowLCJCb3R0b20iOjB9LCJQYWRkaW5nIjp7IiRpZCI6IjI1MiIsIlRvcCI6MCwiTGVmdCI6MCwiUmlnaHQiOjAsIkJvdHRvbSI6MH0sIkJhY2tncm91bmQiOnsiJHJlZiI6IjIwMSJ9LCJJc1Zpc2libGUiOnRydWUsIldpZHRoIjowLjAsIkhlaWdodCI6MC4wLCJCb3JkZXJTdHlsZSI6eyIkaWQiOiIyNTMiLCJMaW5lQ29sb3IiOm51bGwsIkxpbmVXZWlnaHQiOjAuMCwiTGluZVR5cGUiOjAsIlBhcmVudFN0eWxlIjpudWxsfSwiUGFyZW50U3R5bGUiOm51bGx9LCJEdXJhdGlvblN0eWxlIjp7IiRpZCI6IjI1NCIsIkZvbnRTZXR0aW5ncyI6eyIkaWQiOiIyNTUiLCJGb250U2l6ZSI6MTAsIkZvbnROYW1lIjoiQ2FsaWJyaSIsIklzQm9sZCI6ZmFsc2UsIklzSXRhbGljIjpmYWxzZSwiSXNVbmRlcmxpbmVkIjpmYWxzZSwiUGFyZW50U3R5bGUiOm51bGx9LCJBdXRvU2l6ZSI6MCwiRm9yZWdyb3VuZCI6eyIkaWQiOiIyNTYiLCJDb2xvciI6eyIkcmVmIjoiMjA3In19LCJNYXhXaWR0aCI6MjAwLjAsIk1heEhlaWdodCI6IkluZmluaXR5IiwiU21hcnRGb3JlZ3JvdW5kSXNBY3RpdmUiOmZhbHNlLCJIb3Jpem9udGFsQWxpZ25tZW50Ijow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IxMCJ9LCJJc1Zpc2libGUiOnRydWUsIldpZHRoIjowLjAsIkhlaWdodCI6MC4wLCJCb3JkZXJTdHlsZSI6eyIkaWQiOiIyNTkiLCJMaW5lQ29sb3IiOm51bGwsIkxpbmVXZWlnaHQiOjAuMCwiTGluZVR5cGUiOjAsIlBhcmVudFN0eWxlIjpudWxsfSwiUGFyZW50U3R5bGUiOm51bGx9LCJIb3Jpem9udGFsQ29ubmVjdG9yU3R5bGUiOnsiJGlkIjoiMjYwIiwiTGluZUNvbG9yIjp7IiRyZWYiOiIyMTMifSwiTGluZVdlaWdodCI6MS4wLCJMaW5lVHlwZSI6MCwiUGFyZW50U3R5bGUiOm51bGx9LCJWZXJ0aWNhbENvbm5lY3RvclN0eWxlIjp7IiRpZCI6IjI2MS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yNjIiLCJNYXJnaW4iOnsiJGlkIjoiMjYzIiwiVG9wIjowLCJMZWZ0Ijo0LCJSaWdodCI6NCwiQm90dG9tIjowfSwiUGFkZGluZyI6eyIkaWQiOiIyNjQiLCJUb3AiOjAsIkxlZnQiOjAsIlJpZ2h0IjowLCJCb3R0b20iOjB9LCJCYWNrZ3JvdW5kIjp7IiRpZCI6IjI2NSIsIkNvbG9yIjp7IiRpZCI6IjI2NiIsIkEiOjI1NSwiUiI6NjgsIkciOjExNCwiQiI6MTk2fX0sIklzVmlzaWJsZSI6dHJ1ZSwiV2lkdGgiOjAuMCwiSGVpZ2h0IjoxMC4wLCJCb3JkZXJTdHlsZSI6eyIkaWQiOiIyNjciLCJMaW5lQ29sb3IiOnsiJHJlZiI6IjIyNCJ9LCJMaW5lV2VpZ2h0IjowLjAsIkxpbmVUeXBlIjowLCJQYXJlbnRTdHlsZSI6bnVsbH0sIlBhcmVudFN0eWxlIjpudWxsfSwiVGl0bGVTdHlsZSI6eyIkaWQiOiIyNjgiLCJGb250U2V0dGluZ3MiOnsiJGlkIjoiMjY5IiwiRm9udFNpemUiOjExLCJGb250TmFtZSI6IkNhbGlicmkiLCJJc0JvbGQiOnRydWUsIklzSXRhbGljIjpmYWxzZSwiSXNVbmRlcmxpbmVkIjpmYWxzZSwiUGFyZW50U3R5bGUiOm51bGx9LCJBdXRvU2l6ZSI6MCwiRm9yZWdyb3VuZCI6eyIkaWQiOiIyNzAiLCJDb2xvciI6eyIkaWQiOiIyNz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yZWYiOiIyMzIi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MjQwIn0sIklzVmlzaWJsZSI6dHJ1ZSwiV2lkdGgiOjAuMCwiSGVpZ2h0IjowLjAsIkJvcmRlclN0eWxlIjp7IiRpZCI6IjI4MSIsIkxpbmVDb2xvciI6bnVsbCwiTGluZVdlaWdodCI6MC4wLCJMaW5lVHlwZSI6MCwiUGFyZW50U3R5bGUiOm51bGx9LCJQYXJlbnRTdHlsZSI6bnVsbH0sIkRhdGVGb3JtYXQiOnsiJGlkIjoiM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yODIifSwiSWQiOiI1ODM5OWJjNC02MjNlLTRmNTctOWE3NS02ZTljOTk1YTU4YjciLCJJbXBvcnRJZCI6bnVsbCwiVGl0bGUiOiJMaXRlcmF0dXJlIFN1cnZleSIsIk5vdGUiOm51bGwsIkh5cGVybGluayI6eyIkaWQiOiIyODMiLCJBZGRyZXNzIjoiIiwiU3ViQWRkcmVzcyI6IiJ9LCJJc0NoYW5nZWQiOmZhbHNlLCJJc05ldyI6ZmFsc2V9LCJJbmRleCI6MH1dLCJNaWxlc3RvbmVzIjpbXX0seyIkaWQiOiIyODQiLCJJZCI6IjU2M2YwNjFjLTdkZjQtNGY2OC04YzE2LTNkZGU5MzJlMjk4MyIsIkluZGV4IjozLCJIZWFkZXJUZXh0IjoiSW1wbGVtZW50IEJhc2UgR2FtZSIsIlN0eWxlIjp7IiRpZCI6IjI4NSIsIkhlYWRlclN0eWxlIjp7IiRpZCI6IjI4NiIsIlRleHRTdHlsZSI6eyIkaWQiOiIyODciLCJGb250U2V0dGluZ3MiOnsiJGlkIjoiMjg4IiwiRm9udFNpemUiOjEyLCJGb250TmFtZSI6IkNhbGlicmkiLCJJc0JvbGQiOmZhbHNlLCJJc0l0YWxpYyI6ZmFsc2UsIklzVW5kZXJsaW5lZCI6ZmFsc2UsIlBhcmVudFN0eWxlIjpudWxsfSwiQXV0b1NpemUiOjAsIkZvcmVncm91bmQiOnsiJGlkIjoiMjg5IiwiQ29sb3IiOnsiJGlkIjoiMjkwIiwiQSI6MjU1LCJSIjoyMSwiRyI6MzcsIkIiOjY2fX0sIk1heFdpZHRoIjo1MS40OTMzMzMzMzMzMzMzMzk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yOTEiLCJNYXJnaW4iOnsiJHJlZiI6IjE3MyJ9LCJQYWRkaW5nIjp7IiRyZWYiOiIxNzQifSwiQmFja2dyb3VuZCI6eyIkaWQiOiIyOTIiLCJDb2xvciI6eyIkaWQiOiIyOTMiLCJBIjoxMjcsIlIiOjY4LCJHIjoxMTQsIkIiOjE5Nn19LCJJc1Zpc2libGUiOmZhbHNlLCJXaWR0aCI6MC4wLCJIZWlnaHQiOjAuMCwiQm9yZGVyU3R5bGUiOnsiJGlkIjoiMjk0IiwiTGluZUNvbG9yIjp7IiRpZCI6IjI5NSIsIiR0eXBlIjoiTkxSRS5Db21tb24uRG9tLlNvbGlkQ29sb3JCcnVzaCwgTkxSRS5Db21tb24iLCJDb2xvciI6eyIkaWQiOiIyOTYiLCJBIjoyNTUsIlIiOjIxLCJHIjozNywiQiI6NjZ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jk3IiwiTWFyZ2luIjp7IiRyZWYiOiIxODMifSwiUGFkZGluZyI6eyIkcmVmIjoiMTg0In0sIkJhY2tncm91bmQiOnsiJGlkIjoiMjk4IiwiQ29sb3IiOnsiJGlkIjoiMjk5IiwiQSI6MzgsIlIiOjY4LCJHIjoxMTQsIkIiOjE5Nn19LCJJc1Zpc2libGUiOnRydWUsIldpZHRoIjowLjAsIkhlaWdodCI6MC4wLCJCb3JkZXJTdHlsZSI6eyIkaWQiOiIzMDAiLCJMaW5lQ29sb3IiOnsiJGlkIjoiMzAxIiwiJHR5cGUiOiJOTFJFLkNvbW1vbi5Eb20uU29saWRDb2xvckJydXNoLCBOTFJFLkNvbW1vbiIsIkNvbG9yIjp7IiRpZCI6IjMwMiIsIkEiOjI1NSwiUiI6MjEsIkciOjM3LCJCIjo2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eyIkaWQiOiIzMDMiLCJfYXR0YWNoZWRNaWxlc3RvbmVzIjpbXSwiVGFza0RlZmluaXRpb24iOnsiJGlkIjoiMzA0IiwiR3JvdXBOYW1lIjpudWxsLCJTdGFydERhdGUiOiIyMDE5LTA5LTI5VDAwOjAwOjAwWiIsIkVuZERhdGUiOiIyMDE5LTEwLTMxVDIzOjU5OjAwWiIsIlBlcmNlbnRhZ2VDb21wbGV0ZSI6MTAwLjAsIlN0eWxlIjp7IiRpZCI6IjMwNSIsIlNoYXBlIjoxLCJTaGFwZVRoaWNrbmVzcyI6MC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EwIiwiVG9wIjowLCJMZWZ0IjowLCJSaWdodCI6MCwiQm90dG9tIjowfSwiUGFkZGluZyI6eyIkaWQiOiIzMTEiLCJUb3AiOjAsIkxlZnQiOjAsIlJpZ2h0IjowLCJCb3R0b20iOjB9LCJCYWNrZ3JvdW5kIjp7IiRyZWYiOiIyMDE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GlkIjoiMzE1IiwiQ29sb3IiOnsiJHJlZiI6IjIwNyJ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yMTAifSwiSXNWaXNpYmxlIjp0cnVlLCJXaWR0aCI6MC4wLCJIZWlnaHQiOjAuMCwiQm9yZGVyU3R5bGUiOnsiJGlkIjoiMzE4IiwiTGluZUNvbG9yIjpudWxsLCJMaW5lV2VpZ2h0IjowLjAsIkxpbmVUeXBlIjowLCJQYXJlbnRTdHlsZSI6bnVsbH0sIlBhcmVudFN0eWxlIjpudWxsfSwiSG9yaXpvbnRhbENvbm5lY3RvclN0eWxlIjp7IiRpZCI6IjMxOSIsIkxpbmVDb2xvciI6eyIkcmVmIjoiMjEzIn0sIkxpbmVXZWlnaHQiOjEuMCwiTGluZVR5cGUiOjAsIlBhcmVudFN0eWxlIjpudWxsfSwiVmVydGljYWxDb25uZWN0b3JTdHlsZSI6eyIkaWQiOiIzM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IxIiwiTWFyZ2luIjp7IiRpZCI6IjMyMiIsIlRvcCI6MCwiTGVmdCI6NCwiUmlnaHQiOjQsIkJvdHRvbSI6MH0sIlBhZGRpbmciOnsiJGlkIjoiMzIzIiwiVG9wIjowLCJMZWZ0IjowLCJSaWdodCI6MCwiQm90dG9tIjowfSwiQmFja2dyb3VuZCI6eyIkaWQiOiIzMjQiLCJDb2xvciI6eyIkaWQiOiIzMjUiLCJBIjoyNTUsIlIiOjY4LCJHIjoxMTQsIkIiOjE5Nn19LCJJc1Zpc2libGUiOnRydWUsIldpZHRoIjowLjAsIkhlaWdodCI6MTAuMCwiQm9yZGVyU3R5bGUiOnsiJGlkIjoiMzI2IiwiTGluZUNvbG9yIjp7IiRyZWYiOiIyMjQ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MjMy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I0MCJ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xIn0sIklkIjoiZDg3NzhiNzktZjViNS00OTA4LTk5ZGUtY2I5MjVkYTRlYjE1IiwiSW1wb3J0SWQiOm51bGwsIlRpdGxlIjoiQnVpbGQgYmFzZSBGUFMgZmVhdHVyZXMiLCJOb3RlIjpudWxsLCJIeXBlcmxpbmsiOnsiJGlkIjoiMzQyIiwiQWRkcmVzcyI6IiIsIlN1YkFkZHJlc3MiOiIifSwiSXNDaGFuZ2VkIjpmYWxzZSwiSXNOZXciOmZhbHNlfSwiSW5kZXgiOjB9LHsiJGlkIjoiMzQzIiwiX2F0dGFjaGVkTWlsZXN0b25lcyI6W10sIlRhc2tEZWZpbml0aW9uIjp7IiRpZCI6IjM0NCIsIkdyb3VwTmFtZSI6bnVsbCwiU3RhcnREYXRlIjoiMjAxOS0xMS0wMVQwMDowMDowMFoiLCJFbmREYXRlIjoiMjAxOS0xMi0wMVQyMzo1OTowMFoiLCJQZXJjZW50YWdlQ29tcGxldGUiOjEwMC4w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oxMDAuMCwiU3R5bGUiOnsiJGlkIjoiMzg1IiwiU2hhcGUiOjEsIlNoYXBlVGhpY2tuZXNzIjowLCJEdXJhdGlvbkZvcm1hdCI6MCwiSW5jbHVkZU5vbldvcmtpbmdEYXlzSW5EdXJhdGlvbiI6ZmFsc2UsIlBlcmNlbnRhZ2VDb21wbGV0ZVN0eWxlIjp7IiRpZCI6IjM4NiIsIkZvbnRTZXR0aW5ncyI6eyIkaWQiOiIzODciLCJGb250U2l6ZSI6MTAsIkZvbnROYW1lIjoiQ2FsaWJyaSIsIklzQm9sZCI6ZmFsc2UsIklzSXRhbGljIjpmYWxzZSwiSXNVbmRlcmxpbmVkIjpmYWxzZSwiUGFyZW50U3R5bGUiOm51bGx9LCJBdXRvU2l6ZSI6MCwiRm9yZWdyb3VuZCI6eyIkaWQiOiIzODgiLCJDb2xvciI6eyIkaWQiOiIzODk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OTAiLCJUb3AiOjAsIkxlZnQiOjAsIlJpZ2h0IjowLCJCb3R0b20iOjB9LCJQYWRkaW5nIjp7IiRpZCI6IjM5MSIsIlRvcCI6MCwiTGVmdCI6MCwiUmlnaHQiOjAsIkJvdHRvbSI6MH0sIkJhY2tncm91bmQiOnsiJHJlZiI6IjIwMSJ9LCJJc1Zpc2libGUiOnRydWUsIldpZHRoIjowLjAsIkhlaWdodCI6MC4wLCJCb3JkZXJTdHlsZSI6eyIkaWQiOiIzOTIiLCJMaW5lQ29sb3IiOm51bGwsIkxpbmVXZWlnaHQiOjAuMCwiTGluZVR5cGUiOjAsIlBhcmVudFN0eWxlIjpudWxsfSwiUGFyZW50U3R5bGUiOm51bGx9LCJEdXJhdGlvblN0eWxlIjp7IiRpZCI6IjM5MyIsIkZvbnRTZXR0aW5ncyI6eyIkaWQiOiIzOTQiLCJGb250U2l6ZSI6MTAsIkZvbnROYW1lIjoiQ2FsaWJyaSIsIklzQm9sZCI6ZmFsc2UsIklzSXRhbGljIjpmYWxzZSwiSXNVbmRlcmxpbmVkIjpmYWxzZSwiUGFyZW50U3R5bGUiOm51bGx9LCJBdXRvU2l6ZSI6MCwiRm9yZWdyb3VuZCI6eyIkaWQiOiIzOTUiLCJDb2xvciI6eyIkcmVmIjoiMjA3In19LCJNYXhXaWR0aCI6MjAwLjAsIk1heEhlaWdodCI6IkluZmluaXR5IiwiU21hcnRGb3JlZ3JvdW5kSXNBY3RpdmUiOmZhbHNlLCJIb3Jpem9udGFsQWxpZ25tZW50IjowLCJWZXJ0aWNhbEFsaWdubWVudCI6MCwiU21hcnRGb3JlZ3JvdW5kIjpudWxsLCJCYWNrZ3JvdW5kRmlsbFR5cGUiOjAsIk1hcmdpbiI6eyIkaWQiOiIzOTYiLCJUb3AiOjAsIkxlZnQiOjAsIlJpZ2h0IjowLCJCb3R0b20iOjB9LCJQYWRkaW5nIjp7IiRpZCI6IjM5NyIsIlRvcCI6MCwiTGVmdCI6MCwiUmlnaHQiOjAsIkJvdHRvbSI6MH0sIkJhY2tncm91bmQiOnsiJHJlZiI6IjIxMCJ9LCJJc1Zpc2libGUiOnRydWUsIldpZHRoIjowLjAsIkhlaWdodCI6MC4wLCJCb3JkZXJTdHlsZSI6eyIkaWQiOiIzOTgiLCJMaW5lQ29sb3IiOm51bGwsIkxpbmVXZWlnaHQiOjAuMCwiTGluZVR5cGUiOjAsIlBhcmVudFN0eWxlIjpudWxsfSwiUGFyZW50U3R5bGUiOm51bGx9LCJIb3Jpem9udGFsQ29ubmVjdG9yU3R5bGUiOnsiJGlkIjoiMzk5IiwiTGluZUNvbG9yIjp7IiRyZWYiOiIyMTMifSwiTGluZVdlaWdodCI6MS4wLCJMaW5lVHlwZSI6MCwiUGFyZW50U3R5bGUiOm51bGx9LCJWZXJ0aWNhbENvbm5lY3RvclN0eWxlIjp7IiRpZCI6IjQwMC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0MDEiLCJNYXJnaW4iOnsiJGlkIjoiNDAyIiwiVG9wIjowLCJMZWZ0Ijo0LCJSaWdodCI6NCwiQm90dG9tIjowfSwiUGFkZGluZyI6eyIkaWQiOiI0MDMiLCJUb3AiOjAsIkxlZnQiOjAsIlJpZ2h0IjowLCJCb3R0b20iOjB9LCJCYWNrZ3JvdW5kIjp7IiRpZCI6IjQwNCIsIkNvbG9yIjp7IiRpZCI6IjQwNSIsIkEiOjI1NSwiUiI6NjgsIkciOjExNCwiQiI6MTk2fX0sIklzVmlzaWJsZSI6dHJ1ZSwiV2lkdGgiOjAuMCwiSGVpZ2h0IjoxMC4wLCJCb3JkZXJTdHlsZSI6eyIkaWQiOiI0MDYiLCJMaW5lQ29sb3IiOnsiJHJlZiI6IjIyNCJ9LCJMaW5lV2VpZ2h0IjowLjAsIkxpbmVUeXBlIjowLCJQYXJlbnRTdHlsZSI6bnVsbH0sIlBhcmVudFN0eWxlIjpudWxsfSwiVGl0bGVTdHlsZSI6eyIkaWQiOiI0MDciLCJGb250U2V0dGluZ3MiOnsiJGlkIjoiNDA4IiwiRm9udFNpemUiOjExLCJGb250TmFtZSI6IkNhbGlicmkiLCJJc0JvbGQiOnRydWUsIklzSXRhbGljIjpmYWxzZSwiSXNVbmRlcmxpbmVkIjpmYWxzZSwiUGFyZW50U3R5bGUiOm51bGx9LCJBdXRvU2l6ZSI6MCwiRm9yZWdyb3VuZCI6eyIkaWQiOiI0MDkiLCJDb2xvciI6eyIkaWQiOiI0M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yZWYiOiIyMzIifSwiSXNWaXNpYmxlIjp0cnVlLCJXaWR0aCI6MC4wLCJIZWlnaHQiOjAuMCwiQm9yZGVyU3R5bGUiOnsiJGlkIjoiNDEzIiwiTGluZUNvbG9yIjpudWxsLCJMaW5lV2VpZ2h0IjowLjAsIkxpbmVUeXBlIjowLCJQYXJlbnRTdHlsZSI6bnVsbH0sIlBhcmVudFN0eWxlIjpudWxsfSwiRGF0ZVN0eWxlIjp7IiRpZCI6IjQxNCIsIkZvbnRTZXR0aW5ncyI6eyIkaWQiOiI0MTUiLCJGb250U2l6ZSI6MTAsIkZvbnROYW1lIjoiQ2FsaWJyaSIsIklzQm9sZCI6ZmFsc2UsIklzSXRhbGljIjpmYWxzZSwiSXNVbmRlcmxpbmVkIjpmYWxzZSwiUGFyZW50U3R5bGUiOm51bGx9LCJBdXRvU2l6ZSI6MCwiRm9yZWdyb3VuZCI6eyIkaWQiOiI0MTYiLCJDb2xvciI6eyIkaWQiOiI0M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xOCIsIlRvcCI6MCwiTGVmdCI6MCwiUmlnaHQiOjAsIkJvdHRvbSI6MH0sIlBhZGRpbmciOnsiJGlkIjoiNDE5IiwiVG9wIjowLCJMZWZ0IjowLCJSaWdodCI6MCwiQm90dG9tIjowfSwiQmFja2dyb3VuZCI6eyIkcmVmIjoiMjQwIn0sIklzVmlzaWJsZSI6dHJ1ZSwiV2lkdGgiOjAuMCwiSGVpZ2h0IjowLjAsIkJvcmRlclN0eWxlIjp7IiRpZCI6IjQyMCIsIkxpbmVDb2xvciI6bnVsbCwiTGluZVdlaWdodCI6MC4wLCJMaW5lVHlwZSI6MCwiUGFyZW50U3R5bGUiOm51bGx9LCJQYXJlbnRTdHlsZSI6bnVsbH0sIkRhdGVGb3JtYXQiOnsiJGlkIjoiND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jEifSwiSWQiOiIxMGU5MDlhOC05NmQxLTQ2MTgtYjUzOC02MzYyNWQ2OWFiNmYiLCJJbXBvcnRJZCI6bnVsbCwiVGl0bGUiOiJQcm90b3R5cGUgcm9vbSBkZWNvcmF0aW9uIiwiTm90ZSI6bnVsbCwiSHlwZXJsaW5rIjp7IiRpZCI6IjQyMiIsIkFkZHJlc3MiOiIiLCJTdWJBZGRyZXNzIjoiIn0sIklzQ2hhbmdlZCI6ZmFsc2UsIklzTmV3IjpmYWxzZX0sIkluZGV4IjowfV0sIk1pbGVzdG9uZXMiOltdfSx7IiRpZCI6IjQyMyIsIklkIjoiYzk0ZTIzMTktM2FhYi00MDI4LTgzNzEtZjVhYmYyNTFjZTM2IiwiSW5kZXgiOjcsIkhlYWRlclRleHQiOiJMZXZlbCBHZW5lcmF0aW9uIiwiU3R5bGUiOnsiJGlkIjoiNDI0IiwiSGVhZGVyU3R5bGUiOnsiJGlkIjoiNDI1IiwiVGV4dFN0eWxlIjp7IiRpZCI6IjQyNiIsIkZvbnRTZXR0aW5ncyI6eyIkaWQiOiI0MjciLCJGb250U2l6ZSI6MTIsIkZvbnROYW1lIjoiQ2FsaWJyaSIsIklzQm9sZCI6ZmFsc2UsIklzSXRhbGljIjpmYWxzZSwiSXNVbmRlcmxpbmVkIjpmYWxzZSwiUGFyZW50U3R5bGUiOm51bGx9LCJBdXRvU2l6ZSI6MCwiRm9yZWdyb3VuZCI6eyIkaWQiOiI0MjgiLCJDb2xvciI6eyIkaWQiOiI0MjkiLCJBIjoyNTUsIlIiOjg4LCJHIjozOSwiQiI6N319LCJNYXhXaWR0aCI6NTEuNDkzMzMzMzMzMzMzMzM5LCJNYXhIZWlnaHQiOjAuMCwiU21hcnRGb3JlZ3JvdW5kSXNBY3RpdmUiOmZhbHNlLCJIb3Jpem9udGFsQWxpZ25tZW50IjowLCJWZXJ0aWNhbEFsaWdubWVudCI6MCwiU21hcnRGb3JlZ3JvdW5kIjpudWxsLCJCYWNrZ3JvdW5kRmlsbFR5cGUiOjAsIk1hcmdpbiI6eyIkaWQiOiI0MzAiLCJUb3AiOjAsIkxlZnQiOjAsIlJpZ2h0IjowLCJCb3R0b20iOjB9LCJQYWRkaW5nIjp7IiRpZCI6IjQzMSIsIlRvcCI6MCwiTGVmdCI6MCwiUmlnaHQiOjAsIkJvdHRvbSI6MH0sIkJhY2tncm91bmQiOm51bGwsIklzVmlzaWJsZSI6ZmFsc2UsIldpZHRoIjowLjAsIkhlaWdodCI6MC4wLCJCb3JkZXJTdHlsZSI6bnVsbCwiUGFyZW50U3R5bGUiOm51bGx9LCJSZWN0YW5nbGVTdHlsZSI6eyIkaWQiOiI0MzIiLCJNYXJnaW4iOnsiJGlkIjoiNDMzIiwiVG9wIjowLCJMZWZ0IjowLCJSaWdodCI6MCwiQm90dG9tIjowfSwiUGFkZGluZyI6eyIkaWQiOiI0MzQiLCJUb3AiOjAsIkxlZnQiOjAsIlJpZ2h0IjowLCJCb3R0b20iOjB9LCJCYWNrZ3JvdW5kIjp7IiRpZCI6IjQzNSIsIkNvbG9yIjp7IiRpZCI6IjQzNiIsIkEiOjEyNywiUiI6MjM3LCJHIjoxMjUsIkIiOjQ5fX0sIklzVmlzaWJsZSI6ZmFsc2UsIldpZHRoIjowLjAsIkhlaWdodCI6MC4wLCJCb3JkZXJTdHlsZSI6eyIkaWQiOiI0MzciLCJMaW5lQ29sb3IiOnsiJGlkIjoiNDM4IiwiJHR5cGUiOiJOTFJFLkNvbW1vbi5Eb20uU29saWRDb2xvckJydXNoLCBOTFJFLkNvbW1vbiIsIkNvbG9yIjp7IiRpZCI6IjQzOSIsIkEiOjI1NSwiUiI6ODgsIkciOjM5LCJCIjo3fX0sIkxpbmVXZWlnaHQiOjAuMCwiTGluZVR5cGUiOjAsIlBhcmVudFN0eWxlIjpudWxsfSwiUGFyZW50U3R5bGUiOm51bGx9LCJNYXJnaW4iOnsiJGlkIjoiNDQwIiwiVG9wIjowLCJMZWZ0IjowLCJSaWdodCI6MCwiQm90dG9tIjowfSwiUGFkZGluZyI6eyIkaWQiOiI0NDEiLCJUb3AiOjAsIkxlZnQiOjAsIlJpZ2h0IjowLCJCb3R0b20iOjB9LCJCYWNrZ3JvdW5kIjpudWxsLCJJc1Zpc2libGUiOnRydWUsIldpZHRoIjowLjAsIkhlaWdodCI6MC4wLCJCb3JkZXJTdHlsZSI6bnVsbCwiUGFyZW50U3R5bGUiOm51bGx9LCJCYWNrZ3JvdW5kU3R5bGUiOnsiJGlkIjoiNDQyIiwiTWFyZ2luIjp7IiRpZCI6IjQ0MyIsIlRvcCI6MCwiTGVmdCI6MCwiUmlnaHQiOjAsIkJvdHRvbSI6MH0sIlBhZGRpbmciOnsiJGlkIjoiNDQ0IiwiVG9wIjowLCJMZWZ0IjowLCJSaWdodCI6MCwiQm90dG9tIjowfSwiQmFja2dyb3VuZCI6eyIkaWQiOiI0NDUiLCJDb2xvciI6eyIkaWQiOiI0NDYiLCJBIjozOCwiUiI6MjM3LCJHIjoxMjUsIkIiOjQ5fX0sIklzVmlzaWJsZSI6dHJ1ZSwiV2lkdGgiOjAuMCwiSGVpZ2h0IjowLjAsIkJvcmRlclN0eWxlIjp7IiRpZCI6IjQ0NyIsIkxpbmVDb2xvciI6eyIkaWQiOiI0NDgiLCIkdHlwZSI6Ik5MUkUuQ29tbW9uLkRvbS5Tb2xpZENvbG9yQnJ1c2gsIE5MUkUuQ29tbW9uIiwiQ29sb3IiOnsiJGlkIjoiNDQ5IiwiQSI6MjU1LCJSIjo4OCwiRyI6MzksIkIiOjd9fSwiTGluZVdlaWdodCI6MC4wLCJMaW5lVHlwZSI6MCwiUGFyZW50U3R5bGUiOm51bGx9LCJQYXJlbnRTdHlsZSI6bnVsbH0sIklzQWJvdmVUaW1lYmFuZCI6ZmFsc2UsIk1hcmdpbiI6eyIkaWQiOiI0NTAiLCJUb3AiOjAsIkxlZnQiOjAsIlJpZ2h0IjowLCJCb3R0b20iOjB9LCJQYWRkaW5nIjp7IiRpZCI6IjQ1MSIsIlRvcCI6MCwiTGVmdCI6MCwiUmlnaHQiOjAsIkJvdHRvbSI6MH0sIklzVmlzaWJsZSI6dHJ1ZSwiV2lkdGgiOjAuMCwiSGVpZ2h0IjowLjAsIkJvcmRlclN0eWxlIjpudWxsLCJQYXJlbnRTdHlsZSI6bnVsbH0sIlRhc2tzIjpbeyIkaWQiOiI0NTIiLCJfYXR0YWNoZWRNaWxlc3RvbmVzIjpbXSwiVGFza0RlZmluaXRpb24iOnsiJGlkIjoiNDUzIiwiR3JvdXBOYW1lIjpudWxsLCJTdGFydERhdGUiOiIyMDE5LTEyLTAzVDAwOjAwOjAwWiIsIkVuZERhdGUiOiIyMDIwLTAzLTMxVDIzOjU5OjAwWiIsIlBlcmNlbnRhZ2VDb21wbGV0ZSI6Ni4w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I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jYuMCwiU3R5bGUiOnsiJGlkIjoiNTA2IiwiU2hhcGUiOjEsIlNoYXBlVGhpY2tuZXNzIjoxLCJEdXJhdGlvbkZvcm1hdCI6MCwiSW5jbHVkZU5vbldvcmtpbmdEYXlzSW5EdXJhdGlvbiI6ZmFsc2UsIlBlcmNlbnRhZ2VDb21wbGV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MTEiLCJMaW5lQ29sb3IiOm51bGwsIkxpbmVXZWlnaHQiOjAuMCwiTGluZVR5cGUiOjAsIlBhcmVudFN0eWxlIjpudWxsfSwiUGFyZW50U3R5bGUiOm51bGx9LCJEdXJhdGlvblN0eWxlIjp7IiRpZCI6IjUxMiIsIkZvbnRTZXR0aW5ncyI6eyIkaWQiOiI1MTM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0NzMifSwiTGluZVdlaWdodCI6MS4wLCJMaW5lVHlwZSI6MCwiUGFyZW50U3R5bGUiOm51bGx9LCJWZXJ0aWNhbENvbm5lY3RvclN0eWxlIjp7IiRpZCI6IjUxNi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IsIlNwYWNpbmciOjUsIklzQmVsb3dUaW1lYmFuZCI6dHJ1ZSwiUGVyY2VudGFnZUNvbXBsZXRlU2hhcGVPcGFjaXR5IjozNSwiU2hhcGVTdHlsZSI6eyIkaWQiOiI1MTciLCJNYXJnaW4iOnsiJHJlZiI6IjQ3OSJ9LCJQYWRkaW5nIjp7IiRyZWYiOiI0ODAifSwiQmFja2dyb3VuZCI6eyIkaWQiOiI1MTgiLCJDb2xvciI6eyIkaWQiOiI1MTkiLCJBIjoyNTUsIlIiOjY4LCJHIjoxMTQsIkIiOjE5Nn19LCJJc1Zpc2libGUiOnRydWUsIldpZHRoIjowLjAsIkhlaWdodCI6MTYuMCwiQm9yZGVyU3R5bGUiOnsiJGlkIjoiNTIwIiwiTGluZUNvbG9yIjp7IiRyZWYiOiI0ODQifSwiTGluZVdlaWdodCI6MC4wLCJMaW5lVHlwZSI6MCwiUGFyZW50U3R5bGUiOm51bGx9LCJQYXJlbnRTdHlsZSI6bnVsbH0sIlRpdGxlU3R5bGUiOnsiJGlkIjoiNTIxIiwiRm9udFNldHRpbmdzIjp7IiRpZCI6IjUyMiIsIkZvbnRTaXplIjoxMSwiRm9udE5hbWUiOiJDYWxpYnJpIiwiSXNCb2xkIjp0cnVlLCJJc0l0YWxpYyI6ZmFsc2UsIklzVW5kZXJsaW5lZCI6ZmFsc2UsIlBhcmVudFN0eWxlIjpudWxsfSwiQXV0b1NpemUiOjAsIkZvcmVncm91bmQiOnsiJGlkIjoiNTIzIiwiQ29sb3IiOnsiJGlkIjoiNTI0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xMCwiRm9udE5hbWUiOiJDYWxpYnJpIiwiSXNCb2xkIjpmYWxzZSwiSXNJdGFsaWMiOmZhbHNlLCJJc1VuZGVybGluZWQiOmZhbHNlLCJQYXJlbnRTdHlsZSI6bnVsbH0sIkF1dG9TaXplIjowLCJGb3JlZ3JvdW5kIjp7IiRpZCI6IjUyOCIsIkNvbG9yIjp7IiRpZCI6IjUyO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MwIiwiTGluZUNvbG9yIjpudWxsLCJMaW5lV2VpZ2h0IjowLjAsIkxpbmVUeXBlIjowLCJQYXJlbnRTdHlsZSI6bnVsbH0sIlBhcmVudFN0eWxlIjpudWxsfSwiRGF0ZUZvcm1hdCI6eyIkcmVmIjoiNTAyIn0sIklzVmlzaWJsZSI6dHJ1ZSwiUGFyZW50U3R5bGUiOm51bGx9LCJJbmRleCI6OSwiU21hcnREdXJhdGlvbkFjdGl2YXRlZCI6ZmFsc2UsIkRhdGVGb3JtYXQiOnsiJHJlZiI6IjUwMiJ9LCJJZCI6Ijk0YmVkN2EzLTJmOWYtNDEwZi1hNmM1LTgyYzBlNDNiMTE1NiIsIkltcG9ydElkIjpudWxsLCJUaXRsZSI6IlJvb20gZ2VuZXJhdG9yIiwiTm90ZSI6bnVsbCwiSHlwZXJsaW5rIjp7IiRpZCI6IjUzMSIsIkFkZHJlc3MiOiIiLCJTdWJBZGRyZXNzIjoiIn0sIklzQ2hhbmdlZCI6ZmFsc2UsIklzTmV3IjpmYWxzZX0sIkluZGV4IjowfV0sIk1pbGVzdG9uZXMiOltdfSx7IiRpZCI6IjUzMiIsIklkIjoiNjhkNTRjMDItZDg4Yy00M2JkLThlNTctMThhYTY4ZGIwN2E5IiwiSW5kZXgiOjEwLCJIZWFkZXJUZXh0IjoiR2FtZXBsYXkiLCJTdHlsZSI6eyIkaWQiOiI1MzMiLCJIZWFkZXJTdHlsZSI6eyIkaWQiOiI1MzQiLCJUZXh0U3R5bGUiOnsiJGlkIjoiNTM1IiwiRm9udFNldHRpbmdzIjp7IiRpZCI6IjUzNiIsIkZvbnRTaXplIjoxMiwiRm9udE5hbWUiOiJDYWxpYnJpIiwiSXNCb2xkIjpmYWxzZSwiSXNJdGFsaWMiOmZhbHNlLCJJc1VuZGVybGluZWQiOmZhbHNlLCJQYXJlbnRTdHlsZSI6bnVsbH0sIkF1dG9TaXplIjowLCJGb3JlZ3JvdW5kIjp7IiRpZCI6IjUzNyIsIkNvbG9yIjp7IiRpZCI6IjUzOCIsIkEiOjI1NSwiUiI6NTUsIkciOjU1LCJCIjo1NX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M5IiwiTWFyZ2luIjp7IiRyZWYiOiI0MzMifSwiUGFkZGluZyI6eyIkcmVmIjoiNDM0In0sIkJhY2tncm91bmQiOnsiJGlkIjoiNTQwIiwiQ29sb3IiOnsiJGlkIjoiNTQxIiwiQSI6MTI3LCJSIjoxNjUsIkciOjE2NSwiQiI6MTY1fX0sIklzVmlzaWJsZSI6ZmFsc2UsIldpZHRoIjowLjAsIkhlaWdodCI6MC4wLCJCb3JkZXJTdHlsZSI6eyIkaWQiOiI1NDIiLCJMaW5lQ29sb3IiOnsiJGlkIjoiNTQzIiwiJHR5cGUiOiJOTFJFLkNvbW1vbi5Eb20uU29saWRDb2xvckJydXNoLCBOTFJFLkNvbW1vbiIsIkNvbG9yIjp7IiRpZCI6IjU0NCIsIkEiOjI1NSwiUiI6NTUsIkciOjU1LCJCIjo1NX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NDUiLCJNYXJnaW4iOnsiJHJlZiI6IjQ0MyJ9LCJQYWRkaW5nIjp7IiRyZWYiOiI0NDQifSwiQmFja2dyb3VuZCI6eyIkaWQiOiI1NDYiLCJDb2xvciI6eyIkaWQiOiI1NDciLCJBIjozOCwiUiI6MTY1LCJHIjoxNjUsIkIiOjE2NX19LCJJc1Zpc2libGUiOnRydWUsIldpZHRoIjowLjAsIkhlaWdodCI6MC4wLCJCb3JkZXJTdHlsZSI6eyIkaWQiOiI1NDgiLCJMaW5lQ29sb3IiOnsiJGlkIjoiNTQ5IiwiJHR5cGUiOiJOTFJFLkNvbW1vbi5Eb20uU29saWRDb2xvckJydXNoLCBOTFJFLkNvbW1vbiIsIkNvbG9yIjp7IiRpZCI6IjU1MCIsIkEiOjI1NSwiUiI6NTUsIkciOjU1LCJCIjo1NX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NTEiLCJfYXR0YWNoZWRNaWxlc3RvbmVzIjpbXSwiVGFza0RlZmluaXRpb24iOnsiJGlkIjoiNTUyIiwiR3JvdXBOYW1lIjpudWxsLCJTdGFydERhdGUiOiIyMDIwLTAxLTAxVDAwOjAwOjAwWiIsIkVuZERhdGUiOiIyMDIwLTAzLTMxVDIzOjU5OjAwWiIsIlBlcmNlbnRhZ2VDb21wbGV0ZSI6bnVsbCwiU3R5bGUiOnsiJGlkIjoiNTUzIiwiU2hhcGUiOjEsIlNoYXBlVGhpY2tuZXNzIjoxLCJEdXJhdGlvbkZvcm1hdCI6MCwiSW5jbHVkZU5vbldvcmtpbmdEYXlzSW5EdXJhdGlvbiI6ZmFsc2UsIlBlcmNlbnRhZ2VDb21wbGV0ZVN0eWxlIjp7IiRpZCI6IjU1NCIsIkZvbnRTZXR0aW5ncyI6eyIkaWQiOiI1NTUiLCJGb250U2l6ZSI6MTAsIkZvbnROYW1lIjoiQ2FsaWJyaSIsIklzQm9sZCI6ZmFsc2UsIklzSXRhbGljIjpmYWxzZSwiSXNVbmRlcmxpbmVkIjpmYWxzZSwiUGFyZW50U3R5bGUiOm51bGx9LCJBdXRvU2l6ZSI6MCwiRm9yZWdyb3VuZCI6eyIkaWQiOiI1NTYiLCJDb2xvciI6eyIkaWQiOiI1NTc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NTgiLCJMaW5lQ29sb3IiOm51bGwsIkxpbmVXZWlnaHQiOjAuMCwiTGluZVR5cGUiOjAsIlBhcmVudFN0eWxlIjpudWxsfSwiUGFyZW50U3R5bGUiOm51bGx9LCJEdXJhdGlvblN0eWxlIjp7IiRpZCI6IjU1OSIsIkZvbnRTZXR0aW5ncyI6eyIkaWQiOiI1NjA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yZWYiOiI0NzMifSwiTGluZVdlaWdodCI6MS4wLCJMaW5lVHlwZSI6MCwiUGFyZW50U3R5bGUiOm51bGx9LCJWZXJ0aWNhbENvbm5lY3RvclN0eWxlIjp7IiRpZCI6IjU2My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NjQiLCJNYXJnaW4iOnsiJHJlZiI6IjQ3OSJ9LCJQYWRkaW5nIjp7IiRyZWYiOiI0ODAifSwiQmFja2dyb3VuZCI6eyIkaWQiOiI1NjUiLCJDb2xvciI6eyIkaWQiOiI1NjYiLCJBIjoyNTUsIlIiOjY4LCJHIjoxMTQsIkIiOjE5Nn19LCJJc1Zpc2libGUiOnRydWUsIldpZHRoIjowLjAsIkhlaWdodCI6MTYuMCwiQm9yZGVyU3R5bGUiOnsiJGlkIjoiNTY3IiwiTGluZUNvbG9yIjp7IiRyZWYiOiI0ODQifSwiTGluZVdlaWdodCI6MC4wLCJMaW5lVHlwZSI6MCwiUGFyZW50U3R5bGUiOm51bGx9LCJQYXJlbnRTdHlsZSI6bnVsbH0sIlRpdGxlU3R5bGUiOnsiJGlkIjoiNTY4IiwiRm9udFNldHRpbmdzIjp7IiRpZCI6IjU2OSIsIkZvbnRTaXplIjoxMSwiRm9udE5hbWUiOiJDYWxpYnJpIiwiSXNCb2xkIjp0cnVlLCJJc0l0YWxpYyI6ZmFsc2UsIklzVW5kZXJsaW5lZCI6ZmFsc2UsIlBhcmVudFN0eWxlIjpudWxsfSwiQXV0b1NpemUiOjAsIkZvcmVncm91bmQiOnsiJGlkIjoiNTcwIiwiQ29sb3IiOnsiJGlkIjoiNTcx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NzIiLCJMaW5lQ29sb3IiOm51bGwsIkxpbmVXZWlnaHQiOjAuMCwiTGluZVR5cGUiOjAsIlBhcmVudFN0eWxlIjpudWxsfSwiUGFyZW50U3R5bGUiOm51bGx9LCJEYXRlU3R5bGUiOnsiJGlkIjoiNTczIiwiRm9udFNldHRpbmdzIjp7IiRpZCI6IjU3NCIsIkZvbnRTaXplIjoxMCwiRm9udE5hbWUiOiJDYWxpYnJpIiwiSXNCb2xkIjpmYWxzZSwiSXNJdGFsaWMiOmZhbHNlLCJJc1VuZGVybGluZWQiOmZhbHNlLCJQYXJlbnRTdHlsZSI6bnVsbH0sIkF1dG9TaXplIjowLCJGb3JlZ3JvdW5kIjp7IiRpZCI6IjU3NSIsIkNvbG9yIjp7IiRpZCI6IjU3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c3IiwiTGluZUNvbG9yIjpudWxsLCJMaW5lV2VpZ2h0IjowLjAsIkxpbmVUeXBlIjowLCJQYXJlbnRTdHlsZSI6bnVsbH0sIlBhcmVudFN0eWxlIjpudWxsfSwiRGF0ZUZvcm1hdCI6eyIkcmVmIjoiNTAyIn0sIklzVmlzaWJsZSI6dHJ1ZSwiUGFyZW50U3R5bGUiOm51bGx9LCJJbmRleCI6MTEsIlNtYXJ0RHVyYXRpb25BY3RpdmF0ZWQiOmZhbHNlLCJEYXRlRm9ybWF0Ijp7IiRyZWYiOiI1MDIifSwiSWQiOiJhODhlNTg3Ni00NGEzLTRiMjgtYjg0NS05OTIxMTEzNWIyODAiLCJJbXBvcnRJZCI6bnVsbCwiVGl0bGUiOiJBZGQgZ2FtZXBsYXkiLCJOb3RlIjpudWxsLCJIeXBlcmxpbmsiOnsiJGlkIjoiNTc4IiwiQWRkcmVzcyI6IiIsIlN1YkFkZHJlc3MiOiIifSwiSXNDaGFuZ2VkIjpmYWxzZSwiSXNOZXciOmZhbHNlfSwiSW5kZXgiOjB9XSwiTWlsZXN0b25lcyI6W119LHsiJGlkIjoiNTc5IiwiSWQiOiJiY2I0OGM4OS00NzE0LTQ5MzMtOTE0MC0zMDlmOGE0ZjZmZWUiLCJJbmRleCI6MTIsIkhlYWRlclRleHQiOiJSZXBvcnQiLCJTdHlsZSI6eyIkaWQiOiI1ODAiLCJIZWFkZXJTdHlsZSI6eyIkaWQiOiI1ODEiLCJUZXh0U3R5bGUiOnsiJGlkIjoiNTgyIiwiRm9udFNldHRpbmdzIjp7IiRpZCI6IjU4MyIsIkZvbnRTaXplIjoxMiwiRm9udE5hbWUiOiJDYWxpYnJpIiwiSXNCb2xkIjpmYWxzZSwiSXNJdGFsaWMiOmZhbHNlLCJJc1VuZGVybGluZWQiOmZhbHNlLCJQYXJlbnRTdHlsZSI6bnVsbH0sIkF1dG9TaXplIjowLCJGb3JlZ3JvdW5kIjp7IiRpZCI6IjU4NCIsIkNvbG9yIjp7IiRpZCI6IjU4NSIsIkEiOjI1NSwiUiI6ODUsIkciOjY0LCJCIjowfX0sIk1heFdpZHRoIjo1MS40OTMzMzMzMzMzMzMzMzksIk1heEhlaWdodCI6MC4wLCJTbWFydEZvcmVncm91bmRJc0FjdGl2ZSI6ZmFsc2UsIkhvcml6b250YWxBbGlnbm1lbnQiOjAsIlZlcnRpY2FsQWxpZ25tZW50IjowLCJTbWFydEZvcmVncm91bmQiOm51bGwsIkJhY2tncm91bmRGaWxsVHlwZSI6MCwiTWFyZ2luIjp7IiRyZWYiOiI0MzAifSwiUGFkZGluZyI6eyIkcmVmIjoiNDMxIn0sIkJhY2tncm91bmQiOm51bGwsIklzVmlzaWJsZSI6ZmFsc2UsIldpZHRoIjowLjAsIkhlaWdodCI6MC4wLCJCb3JkZXJTdHlsZSI6bnVsbCwiUGFyZW50U3R5bGUiOm51bGx9LCJSZWN0YW5nbGVTdHlsZSI6eyIkaWQiOiI1ODYiLCJNYXJnaW4iOnsiJHJlZiI6IjQzMyJ9LCJQYWRkaW5nIjp7IiRyZWYiOiI0MzQifSwiQmFja2dyb3VuZCI6eyIkaWQiOiI1ODciLCJDb2xvciI6eyIkaWQiOiI1ODgiLCJBIjoxMjcsIlIiOjI1NSwiRyI6MTkyLCJCIjowfX0sIklzVmlzaWJsZSI6ZmFsc2UsIldpZHRoIjowLjAsIkhlaWdodCI6MC4wLCJCb3JkZXJTdHlsZSI6eyIkaWQiOiI1ODkiLCJMaW5lQ29sb3IiOnsiJGlkIjoiNTkwIiwiJHR5cGUiOiJOTFJFLkNvbW1vbi5Eb20uU29saWRDb2xvckJydXNoLCBOTFJFLkNvbW1vbiIsIkNvbG9yIjp7IiRpZCI6IjU5MSIsIkEiOjI1NSwiUiI6ODUsIkciOjY0LCJCIjowfX0sIkxpbmVXZWlnaHQiOjAuMCwiTGluZVR5cGUiOjAsIlBhcmVudFN0eWxlIjpudWxsfSwiUGFyZW50U3R5bGUiOm51bGx9LCJNYXJnaW4iOnsiJHJlZiI6IjQ0MCJ9LCJQYWRkaW5nIjp7IiRyZWYiOiI0NDEifSwiQmFja2dyb3VuZCI6bnVsbCwiSXNWaXNpYmxlIjp0cnVlLCJXaWR0aCI6MC4wLCJIZWlnaHQiOjAuMCwiQm9yZGVyU3R5bGUiOm51bGwsIlBhcmVudFN0eWxlIjpudWxsfSwiQmFja2dyb3VuZFN0eWxlIjp7IiRpZCI6IjU5MiIsIk1hcmdpbiI6eyIkcmVmIjoiNDQzIn0sIlBhZGRpbmciOnsiJHJlZiI6IjQ0NCJ9LCJCYWNrZ3JvdW5kIjp7IiRpZCI6IjU5MyIsIkNvbG9yIjp7IiRpZCI6IjU5NCIsIkEiOjM4LCJSIjoyNTUsIkciOjE5MiwiQiI6MH19LCJJc1Zpc2libGUiOnRydWUsIldpZHRoIjowLjAsIkhlaWdodCI6MC4wLCJCb3JkZXJTdHlsZSI6eyIkaWQiOiI1OTUiLCJMaW5lQ29sb3IiOnsiJGlkIjoiNTk2IiwiJHR5cGUiOiJOTFJFLkNvbW1vbi5Eb20uU29saWRDb2xvckJydXNoLCBOTFJFLkNvbW1vbiIsIkNvbG9yIjp7IiRpZCI6IjU5NyIsIkEiOjI1NSwiUiI6ODUsIkciOjY0LCJCIjowfX0sIkxpbmVXZWlnaHQiOjAuMCwiTGluZVR5cGUiOjAsIlBhcmVudFN0eWxlIjpudWxsfSwiUGFyZW50U3R5bGUiOm51bGx9LCJJc0Fib3ZlVGltZWJhbmQiOmZhbHNlLCJNYXJnaW4iOnsiJHJlZiI6IjQ1MCJ9LCJQYWRkaW5nIjp7IiRyZWYiOiI0NTEifSwiSXNWaXNpYmxlIjp0cnVlLCJXaWR0aCI6MC4wLCJIZWlnaHQiOjAuMCwiQm9yZGVyU3R5bGUiOm51bGwsIlBhcmVudFN0eWxlIjpudWxsfSwiVGFza3MiOlt7IiRpZCI6IjU5OCIsIl9hdHRhY2hlZE1pbGVzdG9uZXMiOltdLCJUYXNrRGVmaW5pdGlvbiI6eyIkaWQiOiI1OTkiLCJHcm91cE5hbWUiOm51bGwsIlN0YXJ0RGF0ZSI6IjIwMTktMDktMjlUMDA6MDA6MDBaIiwiRW5kRGF0ZSI6IjIwMTktMTItMTNUMjM6NTk6MDBaIiwiUGVyY2VudGFnZUNvbXBsZXRlIjpudWxsLCJTdHlsZSI6eyIkaWQiOiI2MDAiLCJTaGFwZSI6MSwiU2hhcGVUaGlja25lc3MiOjEsIkR1cmF0aW9uRm9ybWF0IjowLCJJbmNsdWRlTm9uV29ya2luZ0RheXNJbkR1cmF0aW9uIjpmYWxzZSwiUGVyY2VudGFnZUNvbXBsZXRlU3R5bGUiOnsiJGlkIjoiNjAxIiwiRm9udFNldHRpbmdzIjp7IiRpZCI6IjYwMiIsIkZvbnRTaXplIjoxMCwiRm9udE5hbWUiOiJDYWxpYnJpIiwiSXNCb2xkIjpmYWxzZSwiSXNJdGFsaWMiOmZhbHNlLCJJc1VuZGVybGluZWQiOmZhbHNlLCJQYXJlbnRTdHlsZSI6bnVsbH0sIkF1dG9TaXplIjowLCJGb3JlZ3JvdW5kIjp7IiRpZCI6IjYwMyIsIkNvbG9yIjp7IiRpZCI6IjYwN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YwNSIsIkxpbmVDb2xvciI6bnVsbCwiTGluZVdlaWdodCI6MC4wLCJMaW5lVHlwZSI6MCwiUGFyZW50U3R5bGUiOm51bGx9LCJQYXJlbnRTdHlsZSI6bnVsbH0sIkR1cmF0aW9uU3R5bGUiOnsiJGlkIjoiNjA2IiwiRm9udFNldHRpbmdzIjp7IiRpZCI6IjYwNy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YwOCIsIkxpbmVDb2xvciI6bnVsbCwiTGluZVdlaWdodCI6MC4wLCJMaW5lVHlwZSI6MCwiUGFyZW50U3R5bGUiOm51bGx9LCJQYXJlbnRTdHlsZSI6bnVsbH0sIkhvcml6b250YWxDb25uZWN0b3JTdHlsZSI6eyIkaWQiOiI2MDkiLCJMaW5lQ29sb3IiOnsiJHJlZiI6IjQ3MyJ9LCJMaW5lV2VpZ2h0IjoxLjAsIkxpbmVUeXBlIjowLCJQYXJlbnRTdHlsZSI6bnVsbH0sIlZlcnRpY2FsQ29ubmVjdG9yU3R5bGUiOnsiJGlkIjoiNjEwIiwiTGluZUNvbG9yIjp7IiRyZWYiOiI0NzYi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YxMSIsIk1hcmdpbiI6eyIkcmVmIjoiNDc5In0sIlBhZGRpbmciOnsiJHJlZiI6IjQ4MCJ9LCJCYWNrZ3JvdW5kIjp7IiRpZCI6IjYxMiIsIkNvbG9yIjp7IiRpZCI6IjYxMyIsIkEiOjI1NSwiUiI6NjgsIkciOjExNCwiQiI6MTk2fX0sIklzVmlzaWJsZSI6dHJ1ZSwiV2lkdGgiOjAuMCwiSGVpZ2h0IjoxNi4wLCJCb3JkZXJTdHlsZSI6eyIkaWQiOiI2MTQiLCJMaW5lQ29sb3IiOnsiJHJlZiI6IjQ4NCJ9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Y2MC4wLCJNYXhIZWlnaHQiOiJJbmZpbml0eSIsIlNtYXJ0Rm9yZWdyb3VuZElzQWN0aXZlIjpmYWxzZSwiSG9yaXpvbnRhbEFsaWdubWVudCI6MC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YxOSIsIkxpbmVDb2xvciI6bnVsbCwiTGluZVdlaWdodCI6MC4wLCJMaW5lVHlwZSI6MCwiUGFyZW50U3R5bGUiOm51bGx9LCJQYXJlbnRTdHlsZSI6bnVsbH0sIkRhdGV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2MjQiLCJMaW5lQ29sb3IiOm51bGwsIkxpbmVXZWlnaHQiOjAuMCwiTGluZVR5cGUiOjAsIlBhcmVudFN0eWxlIjpudWxsfSwiUGFyZW50U3R5bGUiOm51bGx9LCJEYXRlRm9ybWF0Ijp7IiRyZWYiOiI1MDIifSwiSXNWaXNpYmxlIjp0cnVlLCJQYXJlbnRTdHlsZSI6bnVsbH0sIkluZGV4IjoxMywiU21hcnREdXJhdGlvbkFjdGl2YXRlZCI6ZmFsc2UsIkRhdGVGb3JtYXQiOnsiJHJlZiI6IjUwMiJ9LCJJZCI6IjRkOTY3ZTMxLWQ5NTctNDc0OC05Y2IxLWE3NDZiOTY2MDdkNSIsIkltcG9ydElkIjpudWxsLCJUaXRsZSI6IlByb2dyZXNzIHJlcG9ydCIsIk5vdGUiOm51bGwsIkh5cGVybGluayI6eyIkaWQiOiI2MjUiLCJBZGRyZXNzIjoiIiwiU3ViQWRkcmVzcyI6IiJ9LCJJc0NoYW5nZWQiOmZhbHNlLCJJc05ldyI6ZmFsc2V9LCJJbmRleCI6MH0seyIkaWQiOiI2MjYiLCJfYXR0YWNoZWRNaWxlc3RvbmVzIjpbXSwiVGFza0RlZmluaXRpb24iOnsiJGlkIjoiNjI3IiwiR3JvdXBOYW1lIjpudWxsLCJTdGFydERhdGUiOiIyMDE5LTA5LTI5VDAwOjAwOjAwWiIsIkVuZERhdGUiOiIyMDIwLTAzLTMxVDIzOjU5OjAwWiIsIlBlcmNlbnRhZ2VDb21wbGV0ZSI6bnVsbCwiU3R5bGUiOnsiJGlkIjoiNjI4IiwiU2hhcGUiOjEsIlNoYXBlVGhpY2tuZXNzIjoxLCJEdXJhdGlvbkZvcm1hdCI6MCwiSW5jbHVkZU5vbldvcmtpbmdEYXlzSW5EdXJhdGlvbiI6ZmFsc2UsIlBlcmNlbnRhZ2VDb21wbGV0ZVN0eWxlIjp7IiRpZCI6IjYyOSIsIkZvbnRTZXR0aW5ncyI6eyIkaWQiOiI2MzAiLCJGb250U2l6ZSI6MTAsIkZvbnROYW1lIjoiQ2FsaWJyaSIsIklzQm9sZCI6ZmFsc2UsIklzSXRhbGljIjpmYWxzZSwiSXNVbmRlcmxpbmVkIjpmYWxzZSwiUGFyZW50U3R5bGUiOm51bGx9LCJBdXRvU2l6ZSI6MCwiRm9yZWdyb3VuZCI6eyIkaWQiOiI2MzEiLCJDb2xvciI6eyIkaWQiOiI2MzI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zYiLCJMaW5lQ29sb3IiOm51bGwsIkxpbmVXZWlnaHQiOjAuMCwiTGluZVR5cGUiOjAsIlBhcmVudFN0eWxlIjpudWxsfSwiUGFyZW50U3R5bGUiOm51bGx9LCJIb3Jpem9udGFsQ29ubmVjdG9yU3R5bGUiOnsiJGlkIjoiNjM3IiwiTGluZUNvbG9yIjp7IiRyZWYiOiI0NzMifSwiTGluZVdlaWdodCI6MS4wLCJMaW5lVHlwZSI6MCwiUGFyZW50U3R5bGUiOm51bGx9LCJWZXJ0aWNhbENvbm5lY3RvclN0eWxlIjp7IiRpZCI6IjYzOC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2MzkiLCJNYXJnaW4iOnsiJHJlZiI6IjQ3OSJ9LCJQYWRkaW5nIjp7IiRyZWYiOiI0ODAifSwiQmFja2dyb3VuZCI6eyIkaWQiOiI2NDAiLCJDb2xvciI6eyIkaWQiOiI2NDEiLCJBIjoyNTUsIlIiOjY4LCJHIjoxMTQsIkIiOjE5Nn19LCJJc1Zpc2libGUiOnRydWUsIldpZHRoIjowLjAsIkhlaWdodCI6MTYuMCwiQm9yZGVyU3R5bGUiOnsiJGlkIjoiNjQyIiwiTGluZUNvbG9yIjp7IiRyZWYiOiI0ODQifSwiTGluZVdlaWdodCI6MC4wLCJMaW5lVHlwZSI6MCwiUGFyZW50U3R5bGUiOm51bGx9LCJQYXJlbnRTdHlsZSI6bnVsbH0sIlRpdGxlU3R5bGUiOnsiJGlkIjoiNjQzIiwiRm9udFNldHRpbmdzIjp7IiRpZCI6IjY0NCIsIkZvbnRTaXplIjoxMSwiRm9udE5hbWUiOiJDYWxpYnJpIiwiSXNCb2xkIjp0cnVlLCJJc0l0YWxpYyI6ZmFsc2UsIklzVW5kZXJsaW5lZCI6ZmFsc2UsIlBhcmVudFN0eWxlIjpudWxsfSwiQXV0b1NpemUiOjAsIkZvcmVncm91bmQiOnsiJGlkIjoiNjQ1IiwiQ29sb3IiOnsiJGlkIjoiNjQ2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NDciLCJMaW5lQ29sb3IiOm51bGwsIkxpbmVXZWlnaHQiOjAuMCwiTGluZVR5cGUiOjAsIlBhcmVudFN0eWxlIjpudWxsfSwiUGFyZW50U3R5bGUiOm51bGx9LCJEYXRlU3R5bGUiOnsiJGlkIjoiNjQ4IiwiRm9udFNldHRpbmdzIjp7IiRpZCI6IjY0OSIsIkZvbnRTaXplIjoxMCwiRm9udE5hbWUiOiJDYWxpYnJpIiwiSXNCb2xkIjpmYWxzZSwiSXNJdGFsaWMiOmZhbHNlLCJJc1VuZGVybGluZWQiOmZhbHNlLCJQYXJlbnRTdHlsZSI6bnVsbH0sIkF1dG9TaXplIjowLCJGb3JlZ3JvdW5kIjp7IiRpZCI6IjY1MCIsIkNvbG9yIjp7IiRpZCI6IjY1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UyIiwiTGluZUNvbG9yIjpudWxsLCJMaW5lV2VpZ2h0IjowLjAsIkxpbmVUeXBlIjowLCJQYXJlbnRTdHlsZSI6bnVsbH0sIlBhcmVudFN0eWxlIjpudWxsfSwiRGF0ZUZvcm1hdCI6eyIkcmVmIjoiNTAyIn0sIklzVmlzaWJsZSI6dHJ1ZSwiUGFyZW50U3R5bGUiOm51bGx9LCJJbmRleCI6MTQsIlNtYXJ0RHVyYXRpb25BY3RpdmF0ZWQiOmZhbHNlLCJEYXRlRm9ybWF0Ijp7IiRyZWYiOiI1MDIifSwiSWQiOiI4MTMwZDU0My1lYzU4LTRkNDgtYTczMC01MjczYzI5NTgwOWEiLCJJbXBvcnRJZCI6bnVsbCwiVGl0bGUiOiJGaW5hbCByZXBvcnQiLCJOb3RlIjpudWxsLCJIeXBlcmxpbmsiOnsiJGlkIjoiNjUzIiwiQWRkcmVzcyI6IiIsIlN1YkFkZHJlc3MiOiIifSwiSXNDaGFuZ2VkIjpmYWxzZSwiSXNOZXciOmZhbHNlfSwiSW5kZXgiOjB9XSwiTWlsZXN0b25lcyI6W119XSwiTXNQcm9qZWN0SXRlbXNUcmVlIjp7IiRpZCI6IjY1NCIsIlJvb3QiOnsiSW1wb3J0SWQiOm51bGwsIklzSW1wb3J0ZWQiOmZhbHNlLCJDaGlsZHJlbiI6W119fSwiTWV0YWRhdGEiOnsiJGlkIjoiNjU1IiwiUmVjZW50Q29sb3JzQ29sbGVjdGlvbiI6IltdIn0sIlNldHRpbmdzIjp7IiRpZCI6IjY1NiIsIkltcGFPcHRpb25zIjp7IiRpZCI6IjY1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Y1OCIsIlVzZVRpbWUiOmZhbHNlLCJXb3JrRGF5U3RhcnQiOiIwMDowMDowMCIsIldvcmtEYXlFbmQiOiIyMzo1OTowMCJ9LCJMYXN0VXNlZFRlbXBsYXRlSWQiOiI4MmE3NzYwNi1iNjRhLTQ4NWQtYWY0MS0xYWUzNzhjOWE1ZDQifQ=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217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Matthew Taylor (CMP - Student)</cp:lastModifiedBy>
  <cp:revision>19</cp:revision>
  <dcterms:created xsi:type="dcterms:W3CDTF">2019-11-27T20:54:41Z</dcterms:created>
  <dcterms:modified xsi:type="dcterms:W3CDTF">2019-11-30T17:19:38Z</dcterms:modified>
</cp:coreProperties>
</file>