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  <p:sldId id="264" r:id="rId9"/>
    <p:sldId id="265" r:id="rId10"/>
    <p:sldId id="266" r:id="rId11"/>
    <p:sldId id="268" r:id="rId12"/>
    <p:sldId id="270" r:id="rId13"/>
    <p:sldId id="269" r:id="rId14"/>
    <p:sldId id="271" r:id="rId15"/>
    <p:sldId id="272" r:id="rId16"/>
  </p:sldIdLst>
  <p:sldSz cx="99012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586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F1AB2-5B84-4553-99A5-3EB3532C433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49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8C080-C93A-475E-B611-89A33689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1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4" y="2130432"/>
            <a:ext cx="8416053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187" y="3886200"/>
            <a:ext cx="693086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807D-6B8D-4CF7-9AB3-C26CB67715EA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C784-0142-46F9-82FD-0003B33A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6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7BD1-5444-451E-98C1-10D00080FA80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C784-0142-46F9-82FD-0003B33A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8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397" y="274644"/>
            <a:ext cx="222777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063" y="274644"/>
            <a:ext cx="651831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13C-77AA-4A8E-8CFD-AF70007DCA23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C784-0142-46F9-82FD-0003B33A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1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7E08-C97E-4F01-8B8A-11F653C1C61A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C784-0142-46F9-82FD-0003B33A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3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31" y="4406905"/>
            <a:ext cx="841605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131" y="2906713"/>
            <a:ext cx="841605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310-1F0E-4C11-B30B-FBAE1CEF3940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C784-0142-46F9-82FD-0003B33A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063" y="1600205"/>
            <a:ext cx="437304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131" y="1600205"/>
            <a:ext cx="437304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9EFF-6598-46BC-8F45-8DDCBE1799BA}" type="datetime1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C784-0142-46F9-82FD-0003B33A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063" y="1535117"/>
            <a:ext cx="437476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63" y="2174875"/>
            <a:ext cx="43747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697" y="1535117"/>
            <a:ext cx="437648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697" y="2174875"/>
            <a:ext cx="4376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E72A-C51A-460B-9018-BEA01B5FB434}" type="datetime1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C784-0142-46F9-82FD-0003B33A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4A44-2185-403D-8513-EE0E3EE6C531}" type="datetime1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C784-0142-46F9-82FD-0003B33A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865-A6B8-4C99-939C-68DCB492E1E7}" type="datetime1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C784-0142-46F9-82FD-0003B33A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4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68" y="273053"/>
            <a:ext cx="3257439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110" y="273057"/>
            <a:ext cx="55350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068" y="1435103"/>
            <a:ext cx="32574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3692-285A-453E-A81B-16A451FB328A}" type="datetime1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C784-0142-46F9-82FD-0003B33A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9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712" y="4800605"/>
            <a:ext cx="5940743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0712" y="612775"/>
            <a:ext cx="594074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0712" y="5367343"/>
            <a:ext cx="5940743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5254-3E85-4CF2-96FB-5F85A867E9FC}" type="datetime1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C784-0142-46F9-82FD-0003B33A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6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065" y="274639"/>
            <a:ext cx="891111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065" y="1600205"/>
            <a:ext cx="891111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061" y="6356356"/>
            <a:ext cx="23102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1EBC7-EF60-434D-AC13-126080FE8650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2924" y="6356356"/>
            <a:ext cx="31353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5889" y="6356356"/>
            <a:ext cx="23102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2C784-0142-46F9-82FD-0003B33A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2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vmware.com/learning/certification/vcp-spring-exam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2227" y="1720884"/>
            <a:ext cx="741682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&amp; </a:t>
            </a:r>
          </a:p>
          <a:p>
            <a:r>
              <a:rPr lang="en-US" sz="8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Boot</a:t>
            </a:r>
          </a:p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fa-IR" sz="6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28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7" y="142914"/>
            <a:ext cx="9361040" cy="76580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Factory Design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79" y="1052736"/>
            <a:ext cx="9067044" cy="488400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420079" y="863001"/>
            <a:ext cx="9067043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2977" y="6395075"/>
            <a:ext cx="485634" cy="476633"/>
          </a:xfrm>
        </p:spPr>
        <p:txBody>
          <a:bodyPr/>
          <a:lstStyle/>
          <a:p>
            <a:fld id="{78D2C784-0142-46F9-82FD-0003B33A5494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CB5FF2-7D87-4435-8DB3-5E896D137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596" y="1466961"/>
            <a:ext cx="6988030" cy="405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80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7" y="142914"/>
            <a:ext cx="9361040" cy="76580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Inversion of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79" y="1052736"/>
            <a:ext cx="9067044" cy="488400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Software Design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Application Object not be responsible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IoC container: Types of bean injection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800" dirty="0"/>
              <a:t>Constructor injection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800" dirty="0"/>
              <a:t>Setter injection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800" dirty="0"/>
              <a:t>Field injection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0079" y="863001"/>
            <a:ext cx="9067043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2977" y="6395075"/>
            <a:ext cx="485634" cy="476633"/>
          </a:xfrm>
        </p:spPr>
        <p:txBody>
          <a:bodyPr/>
          <a:lstStyle/>
          <a:p>
            <a:fld id="{78D2C784-0142-46F9-82FD-0003B33A5494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7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7" y="142914"/>
            <a:ext cx="9361040" cy="76580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Inversion of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79" y="1052736"/>
            <a:ext cx="9067044" cy="488400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420079" y="863001"/>
            <a:ext cx="9067043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2977" y="6395075"/>
            <a:ext cx="485634" cy="476633"/>
          </a:xfrm>
        </p:spPr>
        <p:txBody>
          <a:bodyPr/>
          <a:lstStyle/>
          <a:p>
            <a:fld id="{78D2C784-0142-46F9-82FD-0003B33A5494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717EB6-9A03-4C46-8C4D-8E32EBC79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95" y="1407524"/>
            <a:ext cx="7126188" cy="443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49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7" y="142914"/>
            <a:ext cx="9361040" cy="76580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Inversion of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79" y="1052736"/>
            <a:ext cx="9067044" cy="488400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Using Polymorphism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0079" y="863001"/>
            <a:ext cx="9067043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2977" y="6395075"/>
            <a:ext cx="485634" cy="476633"/>
          </a:xfrm>
        </p:spPr>
        <p:txBody>
          <a:bodyPr/>
          <a:lstStyle/>
          <a:p>
            <a:fld id="{78D2C784-0142-46F9-82FD-0003B33A5494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DA88D-FCDB-4968-9B44-E16B1BE8F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55" y="1624345"/>
            <a:ext cx="8595411" cy="352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70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7" y="142914"/>
            <a:ext cx="9361040" cy="76580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Inversion of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79" y="1052736"/>
            <a:ext cx="9067044" cy="488400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Method parameter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0079" y="863001"/>
            <a:ext cx="9067043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2977" y="6395075"/>
            <a:ext cx="485634" cy="476633"/>
          </a:xfrm>
        </p:spPr>
        <p:txBody>
          <a:bodyPr/>
          <a:lstStyle/>
          <a:p>
            <a:fld id="{78D2C784-0142-46F9-82FD-0003B33A5494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688F5F-5988-4EF6-9A83-0A44B10A8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22" y="1612049"/>
            <a:ext cx="8778409" cy="418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14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7" y="142914"/>
            <a:ext cx="9361040" cy="76580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Inversion of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79" y="1052736"/>
            <a:ext cx="9067044" cy="488400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Class Member Variable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0079" y="863001"/>
            <a:ext cx="9067043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2977" y="6395075"/>
            <a:ext cx="485634" cy="476633"/>
          </a:xfrm>
        </p:spPr>
        <p:txBody>
          <a:bodyPr/>
          <a:lstStyle/>
          <a:p>
            <a:fld id="{78D2C784-0142-46F9-82FD-0003B33A5494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9467E1-66CB-49D0-A248-90AA69F43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76" y="1590006"/>
            <a:ext cx="9288285" cy="434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0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7" y="142914"/>
            <a:ext cx="9361040" cy="76580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Session 1 – Introduction to Spring – Inversion of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79" y="1052736"/>
            <a:ext cx="9067044" cy="488400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Introduction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Spring history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Why Spring –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+mj-lt"/>
              </a:rPr>
              <a:t>Stackoverflow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 survey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Spring Pre-requirements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Tools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build first project based on Spring with Maven</a:t>
            </a: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+mj-lt"/>
              </a:rPr>
              <a:t>Inversion of Control</a:t>
            </a:r>
            <a:endParaRPr lang="en-US" sz="1800" b="1" i="0" dirty="0">
              <a:solidFill>
                <a:srgbClr val="000000"/>
              </a:solidFill>
              <a:effectLst/>
              <a:latin typeface="+mj-l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factory design pattern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describe sample of dependencies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Spring Containers 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+mj-lt"/>
              </a:rPr>
              <a:t>ApplicationContext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 and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+mj-lt"/>
              </a:rPr>
              <a:t>BeanFactory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Spring Bean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configuration metadata and the Spring application context with xml and annotations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 @Configuration and @Bean annotations, @component and @ComponentScan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define bean and component scan with xml strategy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Bean Inheritance with Child and parent beans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types of bean injections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 @Import: working with multiple configuration files and class,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+mj-lt"/>
              </a:rPr>
              <a:t>descibe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 @ImportResource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Complete example of DI with Shape Sample</a:t>
            </a:r>
          </a:p>
          <a:p>
            <a:br>
              <a:rPr lang="en-US" sz="3200" dirty="0"/>
            </a:br>
            <a:endParaRPr lang="en-US" sz="4800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20079" y="863001"/>
            <a:ext cx="9067043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2977" y="6395075"/>
            <a:ext cx="485634" cy="476633"/>
          </a:xfrm>
        </p:spPr>
        <p:txBody>
          <a:bodyPr/>
          <a:lstStyle/>
          <a:p>
            <a:fld id="{78D2C784-0142-46F9-82FD-0003B33A5494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44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7" y="142914"/>
            <a:ext cx="9361040" cy="76580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History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79" y="1052736"/>
            <a:ext cx="9067044" cy="488400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+mj-lt"/>
              </a:rPr>
              <a:t>Founder: </a:t>
            </a:r>
            <a:r>
              <a:rPr lang="en-US" sz="3600" b="1" dirty="0">
                <a:latin typeface="+mj-lt"/>
              </a:rPr>
              <a:t>Rod Johnson</a:t>
            </a:r>
          </a:p>
          <a:p>
            <a:pPr algn="l"/>
            <a:r>
              <a:rPr lang="en-US" sz="3600" dirty="0">
                <a:latin typeface="+mj-lt"/>
              </a:rPr>
              <a:t>First release:  </a:t>
            </a:r>
            <a:r>
              <a:rPr lang="en-US" sz="3600" b="1" dirty="0">
                <a:latin typeface="+mj-lt"/>
              </a:rPr>
              <a:t>2004</a:t>
            </a:r>
          </a:p>
          <a:p>
            <a:pPr algn="l"/>
            <a:endParaRPr lang="en-US" sz="3600" b="1" dirty="0">
              <a:latin typeface="+mj-lt"/>
            </a:endParaRPr>
          </a:p>
          <a:p>
            <a:pPr algn="l"/>
            <a:r>
              <a:rPr lang="en-US" sz="3600" dirty="0">
                <a:latin typeface="+mj-lt"/>
              </a:rPr>
              <a:t>Spring Boot</a:t>
            </a:r>
            <a:r>
              <a:rPr lang="en-US" sz="3600" b="1" dirty="0">
                <a:latin typeface="+mj-lt"/>
              </a:rPr>
              <a:t>: 2014</a:t>
            </a:r>
          </a:p>
          <a:p>
            <a:pPr algn="l"/>
            <a:r>
              <a:rPr lang="en-US" sz="3600" dirty="0">
                <a:latin typeface="+mj-lt"/>
              </a:rPr>
              <a:t>Spring 5</a:t>
            </a:r>
            <a:r>
              <a:rPr lang="en-US" sz="3600" b="1" dirty="0">
                <a:latin typeface="+mj-lt"/>
              </a:rPr>
              <a:t>: 2017</a:t>
            </a:r>
          </a:p>
          <a:p>
            <a:pPr algn="l"/>
            <a:endParaRPr lang="en-US" sz="3600" b="1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20079" y="863001"/>
            <a:ext cx="9067043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2977" y="6395075"/>
            <a:ext cx="485634" cy="476633"/>
          </a:xfrm>
        </p:spPr>
        <p:txBody>
          <a:bodyPr/>
          <a:lstStyle/>
          <a:p>
            <a:fld id="{78D2C784-0142-46F9-82FD-0003B33A5494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4E7A5C-7A51-4160-AB24-45424B478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803" y="1052736"/>
            <a:ext cx="4214356" cy="316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7" y="142914"/>
            <a:ext cx="9361040" cy="76580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Spring Stack Overflow 2021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79" y="1052736"/>
            <a:ext cx="9067044" cy="4884004"/>
          </a:xfrm>
        </p:spPr>
        <p:txBody>
          <a:bodyPr>
            <a:normAutofit/>
          </a:bodyPr>
          <a:lstStyle/>
          <a:p>
            <a:pPr algn="l"/>
            <a:endParaRPr lang="en-US" sz="3600" b="1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20079" y="863001"/>
            <a:ext cx="9067043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2977" y="6395075"/>
            <a:ext cx="485634" cy="476633"/>
          </a:xfrm>
        </p:spPr>
        <p:txBody>
          <a:bodyPr/>
          <a:lstStyle/>
          <a:p>
            <a:fld id="{78D2C784-0142-46F9-82FD-0003B33A5494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B624C0-036B-4432-91A1-38D565ADA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952" y="1077631"/>
            <a:ext cx="7125317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5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7" y="142914"/>
            <a:ext cx="9361040" cy="76580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Modules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79" y="1052736"/>
            <a:ext cx="9067044" cy="4884004"/>
          </a:xfrm>
        </p:spPr>
        <p:txBody>
          <a:bodyPr>
            <a:normAutofit/>
          </a:bodyPr>
          <a:lstStyle/>
          <a:p>
            <a:pPr algn="l"/>
            <a:endParaRPr lang="en-US" sz="3600" b="1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20079" y="863001"/>
            <a:ext cx="9067043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2977" y="6395075"/>
            <a:ext cx="485634" cy="476633"/>
          </a:xfrm>
        </p:spPr>
        <p:txBody>
          <a:bodyPr/>
          <a:lstStyle/>
          <a:p>
            <a:fld id="{78D2C784-0142-46F9-82FD-0003B33A5494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C30F05-6EF9-469C-BB83-845E16450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568" y="1174820"/>
            <a:ext cx="6472817" cy="499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80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7" y="142914"/>
            <a:ext cx="9361040" cy="76580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Pre-requirements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79" y="1052736"/>
            <a:ext cx="9067044" cy="4884004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latin typeface="+mj-lt"/>
              </a:rPr>
              <a:t>Java 8 - 17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latin typeface="+mj-lt"/>
              </a:rPr>
              <a:t>HTML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latin typeface="+mj-lt"/>
              </a:rPr>
              <a:t>Java Web Application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latin typeface="+mj-lt"/>
              </a:rPr>
              <a:t>Spring fundamentals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latin typeface="+mj-lt"/>
              </a:rPr>
              <a:t>Database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latin typeface="+mj-lt"/>
              </a:rPr>
              <a:t>Build Tools</a:t>
            </a:r>
          </a:p>
          <a:p>
            <a:pPr algn="l"/>
            <a:endParaRPr lang="en-US" sz="3600" b="1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20079" y="863001"/>
            <a:ext cx="9067043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2977" y="6395075"/>
            <a:ext cx="485634" cy="476633"/>
          </a:xfrm>
        </p:spPr>
        <p:txBody>
          <a:bodyPr/>
          <a:lstStyle/>
          <a:p>
            <a:fld id="{78D2C784-0142-46F9-82FD-0003B33A5494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7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7" y="142914"/>
            <a:ext cx="9361040" cy="76580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Required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79" y="1052736"/>
            <a:ext cx="9067044" cy="488400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b="1" dirty="0"/>
              <a:t>JDK 1.8+</a:t>
            </a:r>
            <a:endParaRPr lang="fa-IR" sz="36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b="1" dirty="0"/>
              <a:t>IntelliJ Idea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420079" y="863001"/>
            <a:ext cx="9067043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2977" y="6395075"/>
            <a:ext cx="485634" cy="476633"/>
          </a:xfrm>
        </p:spPr>
        <p:txBody>
          <a:bodyPr/>
          <a:lstStyle/>
          <a:p>
            <a:fld id="{78D2C784-0142-46F9-82FD-0003B33A5494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19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7" y="142914"/>
            <a:ext cx="9361040" cy="76580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Books &amp; 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79" y="1052736"/>
            <a:ext cx="9067044" cy="488400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b="1" dirty="0"/>
              <a:t>11 Books</a:t>
            </a:r>
            <a:endParaRPr lang="fa-IR" sz="36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b="1" dirty="0"/>
              <a:t>Spring Doc References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420079" y="863001"/>
            <a:ext cx="9067043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2977" y="6395075"/>
            <a:ext cx="485634" cy="476633"/>
          </a:xfrm>
        </p:spPr>
        <p:txBody>
          <a:bodyPr/>
          <a:lstStyle/>
          <a:p>
            <a:fld id="{78D2C784-0142-46F9-82FD-0003B33A5494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6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107" y="142914"/>
            <a:ext cx="9361040" cy="76580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Certificate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79" y="1052736"/>
            <a:ext cx="9067044" cy="488400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https://www.vmware.com/learning/certification/vcp-spring-exam.html</a:t>
            </a:r>
            <a:endParaRPr lang="en-US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000" dirty="0"/>
              <a:t>90 Minutes 50 Questions $250 USD</a:t>
            </a:r>
          </a:p>
          <a:p>
            <a:pPr algn="l"/>
            <a:r>
              <a:rPr lang="en-US" sz="2000" b="1" dirty="0"/>
              <a:t>Consist of:</a:t>
            </a:r>
          </a:p>
          <a:p>
            <a:pPr algn="l"/>
            <a:endParaRPr lang="en-US" sz="2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20079" y="863001"/>
            <a:ext cx="9067043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2977" y="6395075"/>
            <a:ext cx="485634" cy="476633"/>
          </a:xfrm>
        </p:spPr>
        <p:txBody>
          <a:bodyPr/>
          <a:lstStyle/>
          <a:p>
            <a:fld id="{78D2C784-0142-46F9-82FD-0003B33A5494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7950E9-40BE-4B60-8132-591A58AD1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196" y="1484784"/>
            <a:ext cx="5041951" cy="5041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798F3C-813F-46B7-A2B1-7550D982D4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239"/>
          <a:stretch/>
        </p:blipFill>
        <p:spPr>
          <a:xfrm>
            <a:off x="558130" y="2264130"/>
            <a:ext cx="3960441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2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3564</TotalTime>
  <Words>261</Words>
  <Application>Microsoft Office PowerPoint</Application>
  <PresentationFormat>Custom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Session 1 – Introduction to Spring – Inversion of Control</vt:lpstr>
      <vt:lpstr>Spring History</vt:lpstr>
      <vt:lpstr>Why Spring Stack Overflow 2021</vt:lpstr>
      <vt:lpstr>Spring Modules</vt:lpstr>
      <vt:lpstr>Spring Pre-requirements</vt:lpstr>
      <vt:lpstr>Required Tools</vt:lpstr>
      <vt:lpstr>Spring Books &amp; References</vt:lpstr>
      <vt:lpstr>Spring Certificate</vt:lpstr>
      <vt:lpstr>Factory Design Pattern</vt:lpstr>
      <vt:lpstr>Inversion of Control</vt:lpstr>
      <vt:lpstr>Inversion of Control</vt:lpstr>
      <vt:lpstr>Inversion of Control</vt:lpstr>
      <vt:lpstr>Inversion of Control</vt:lpstr>
      <vt:lpstr>Inversion of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Mahsa</dc:creator>
  <cp:lastModifiedBy>tookasoft company</cp:lastModifiedBy>
  <cp:revision>31</cp:revision>
  <dcterms:created xsi:type="dcterms:W3CDTF">2020-03-07T20:27:04Z</dcterms:created>
  <dcterms:modified xsi:type="dcterms:W3CDTF">2022-04-17T09:23:49Z</dcterms:modified>
</cp:coreProperties>
</file>