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por M Miss (UG - Psychology)" initials="TMM(-P" lastIdx="1" clrIdx="0">
    <p:extLst>
      <p:ext uri="{19B8F6BF-5375-455C-9EA6-DF929625EA0E}">
        <p15:presenceInfo xmlns:p15="http://schemas.microsoft.com/office/powerpoint/2012/main" userId="Topor M Miss (UG - Psychology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pository.com/down/yarrr/YaRrr_ch09+1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014-A1FD-4A81-AF09-12C0690B5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Pirate Plots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3354-E1C1-4FC9-A57D-2EB3EA72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en-GB" dirty="0"/>
              <a:t>Marta Topor, University of Surrey</a:t>
            </a:r>
          </a:p>
        </p:txBody>
      </p:sp>
      <p:pic>
        <p:nvPicPr>
          <p:cNvPr id="1028" name="Picture 4" descr="Image result for university of Surrey logo">
            <a:extLst>
              <a:ext uri="{FF2B5EF4-FFF2-40B4-BE49-F238E27FC236}">
                <a16:creationId xmlns:a16="http://schemas.microsoft.com/office/drawing/2014/main" id="{D33A0FCF-76B6-4837-A80D-57C4337B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745" y="902217"/>
            <a:ext cx="2672861" cy="7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2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8E1-758F-4DCA-A0DA-23E000BB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000" dirty="0"/>
            </a:br>
            <a:endParaRPr lang="en-GB" sz="2000" dirty="0"/>
          </a:p>
        </p:txBody>
      </p:sp>
      <p:pic>
        <p:nvPicPr>
          <p:cNvPr id="4" name="Picture 4" descr="Image result for university of Surrey logo">
            <a:extLst>
              <a:ext uri="{FF2B5EF4-FFF2-40B4-BE49-F238E27FC236}">
                <a16:creationId xmlns:a16="http://schemas.microsoft.com/office/drawing/2014/main" id="{1DDBE4C0-5507-4A10-A3D9-1C7BA804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37" y="208745"/>
            <a:ext cx="2194560" cy="6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C8595C-8331-41F3-B94C-6B875ED5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studio </a:t>
            </a:r>
          </a:p>
          <a:p>
            <a:r>
              <a:rPr lang="en-GB" dirty="0" err="1"/>
              <a:t>YaRrr</a:t>
            </a:r>
            <a:r>
              <a:rPr lang="en-GB" dirty="0"/>
              <a:t> package (you can install during the session)</a:t>
            </a:r>
          </a:p>
          <a:p>
            <a:r>
              <a:rPr lang="en-GB" dirty="0"/>
              <a:t>A CSV (excel) file with your data divided by groups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In this session we will work from a data file rather than simulated data. This will help to understand the steps you will need to take to make these plots using your own data</a:t>
            </a:r>
            <a:r>
              <a:rPr lang="en-GB" dirty="0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7B9703-37D2-4F7F-8064-E9D0CAC0E14E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/>
              <a:t>What do I need?</a:t>
            </a:r>
            <a:br>
              <a:rPr lang="en-GB" dirty="0"/>
            </a:br>
            <a:br>
              <a:rPr lang="en-GB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71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8E1-758F-4DCA-A0DA-23E000BB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Why should I use pirate plots?</a:t>
            </a:r>
            <a:br>
              <a:rPr lang="en-GB" sz="3000" b="1" dirty="0"/>
            </a:br>
            <a:r>
              <a:rPr lang="en-GB" sz="1500" b="1" dirty="0"/>
              <a:t> </a:t>
            </a:r>
            <a:br>
              <a:rPr lang="en-GB" dirty="0"/>
            </a:br>
            <a:r>
              <a:rPr lang="en-GB" sz="2000" dirty="0"/>
              <a:t>- more information about the observed effect </a:t>
            </a:r>
            <a:br>
              <a:rPr lang="en-GB" sz="2000" dirty="0"/>
            </a:br>
            <a:r>
              <a:rPr lang="en-GB" sz="1500" dirty="0"/>
              <a:t> </a:t>
            </a:r>
            <a:br>
              <a:rPr lang="en-GB" sz="2000" dirty="0"/>
            </a:br>
            <a:r>
              <a:rPr lang="en-GB" sz="2000" dirty="0"/>
              <a:t>- better understanding of the effect and the studied groups</a:t>
            </a:r>
            <a:br>
              <a:rPr lang="en-GB" sz="2000" dirty="0"/>
            </a:br>
            <a:r>
              <a:rPr lang="en-GB" sz="1500" dirty="0"/>
              <a:t> </a:t>
            </a:r>
            <a:br>
              <a:rPr lang="en-GB" sz="1500" dirty="0"/>
            </a:br>
            <a:r>
              <a:rPr lang="en-GB" sz="2000" dirty="0"/>
              <a:t>- looks pretty and draws attention!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29B80-B770-4F73-BE96-D3157FB4409C}"/>
              </a:ext>
            </a:extLst>
          </p:cNvPr>
          <p:cNvSpPr txBox="1"/>
          <p:nvPr/>
        </p:nvSpPr>
        <p:spPr>
          <a:xfrm>
            <a:off x="3671455" y="4710383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a an example plot for two experimental groups that comes from my recent study. The study was conducted on the general population with a median split. Here you can see that the LMP group forms a separate cluster compared to the participants in the other group. This shows that the median split was successful at separating a cluster of individuals from the general population as they differ on the variables of interest.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6C23BA-0183-4CE9-BB15-FFE0442D6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803" y="508311"/>
            <a:ext cx="4972758" cy="3877248"/>
          </a:xfrm>
        </p:spPr>
      </p:pic>
      <p:pic>
        <p:nvPicPr>
          <p:cNvPr id="4" name="Picture 4" descr="Image result for university of Surrey logo">
            <a:extLst>
              <a:ext uri="{FF2B5EF4-FFF2-40B4-BE49-F238E27FC236}">
                <a16:creationId xmlns:a16="http://schemas.microsoft.com/office/drawing/2014/main" id="{1DDBE4C0-5507-4A10-A3D9-1C7BA804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983" y="183487"/>
            <a:ext cx="2194560" cy="6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8E1-758F-4DCA-A0DA-23E000BB12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br>
              <a:rPr lang="en-GB" sz="2000" dirty="0"/>
            </a:b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3277B-7D05-480C-9ADE-CFC5B77A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77" y="975803"/>
            <a:ext cx="7277487" cy="4293997"/>
          </a:xfrm>
          <a:prstGeom prst="rect">
            <a:avLst/>
          </a:prstGeom>
        </p:spPr>
      </p:pic>
      <p:pic>
        <p:nvPicPr>
          <p:cNvPr id="4" name="Picture 4" descr="Image result for university of Surrey logo">
            <a:extLst>
              <a:ext uri="{FF2B5EF4-FFF2-40B4-BE49-F238E27FC236}">
                <a16:creationId xmlns:a16="http://schemas.microsoft.com/office/drawing/2014/main" id="{1DDBE4C0-5507-4A10-A3D9-1C7BA804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127" y="263977"/>
            <a:ext cx="2194560" cy="6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9F967-0904-4341-9EC8-2930E4C2EF6C}"/>
              </a:ext>
            </a:extLst>
          </p:cNvPr>
          <p:cNvSpPr txBox="1"/>
          <p:nvPr/>
        </p:nvSpPr>
        <p:spPr>
          <a:xfrm>
            <a:off x="2502316" y="5585271"/>
            <a:ext cx="727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to </a:t>
            </a:r>
            <a:r>
              <a:rPr lang="en-GB" dirty="0" err="1"/>
              <a:t>YaRrr</a:t>
            </a:r>
            <a:r>
              <a:rPr lang="en-GB" dirty="0"/>
              <a:t> package by Nathaniel Phillips, page 138</a:t>
            </a:r>
          </a:p>
          <a:p>
            <a:br>
              <a:rPr lang="en-GB" dirty="0"/>
            </a:br>
            <a:r>
              <a:rPr lang="en-GB" dirty="0">
                <a:hlinkClick r:id="rId4"/>
              </a:rPr>
              <a:t>http://rpository.com/down/yarrr/YaRrr_ch09+10.pdf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71A5A-C5C9-472F-8ADB-38A1396AA8E9}"/>
              </a:ext>
            </a:extLst>
          </p:cNvPr>
          <p:cNvSpPr txBox="1"/>
          <p:nvPr/>
        </p:nvSpPr>
        <p:spPr>
          <a:xfrm>
            <a:off x="357313" y="493008"/>
            <a:ext cx="89768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b="1" dirty="0">
                <a:solidFill>
                  <a:schemeClr val="accent1">
                    <a:lumMod val="75000"/>
                  </a:schemeClr>
                </a:solidFill>
              </a:rPr>
              <a:t>RDI plots </a:t>
            </a:r>
            <a:r>
              <a:rPr lang="en-GB" sz="3500" dirty="0">
                <a:solidFill>
                  <a:schemeClr val="accent1">
                    <a:lumMod val="75000"/>
                  </a:schemeClr>
                </a:solidFill>
              </a:rPr>
              <a:t>– raw, descriptive and inferential data</a:t>
            </a:r>
          </a:p>
        </p:txBody>
      </p:sp>
    </p:spTree>
    <p:extLst>
      <p:ext uri="{BB962C8B-B14F-4D97-AF65-F5344CB8AC3E}">
        <p14:creationId xmlns:p14="http://schemas.microsoft.com/office/powerpoint/2010/main" val="25306449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1162</TotalTime>
  <Words>181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Corbel</vt:lpstr>
      <vt:lpstr>Wingdings 2</vt:lpstr>
      <vt:lpstr>Frame</vt:lpstr>
      <vt:lpstr>Introduction to Pirate Plots in R</vt:lpstr>
      <vt:lpstr> </vt:lpstr>
      <vt:lpstr>Why should I use pirate plots?   - more information about the observed effect    - better understanding of the effect and the studied groups   - looks pretty and draws attention!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Pirate Plots in R</dc:title>
  <dc:creator>Topor M Miss (UG - Psychology)</dc:creator>
  <cp:lastModifiedBy>Topor M Miss (UG - Psychology)</cp:lastModifiedBy>
  <cp:revision>12</cp:revision>
  <dcterms:created xsi:type="dcterms:W3CDTF">2019-06-10T16:41:15Z</dcterms:created>
  <dcterms:modified xsi:type="dcterms:W3CDTF">2019-06-11T12:04:11Z</dcterms:modified>
</cp:coreProperties>
</file>