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5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DB39-B3B8-435F-A4B6-53DBFE124654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C56D-09A7-45B6-A4EF-230782AE1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60665"/>
              </p:ext>
            </p:extLst>
          </p:nvPr>
        </p:nvGraphicFramePr>
        <p:xfrm>
          <a:off x="2032000" y="719666"/>
          <a:ext cx="5805715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University Town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PHBS</dc:creator>
  <cp:lastModifiedBy>PHBS</cp:lastModifiedBy>
  <cp:revision>6</cp:revision>
  <dcterms:created xsi:type="dcterms:W3CDTF">2023-02-15T06:41:55Z</dcterms:created>
  <dcterms:modified xsi:type="dcterms:W3CDTF">2023-03-01T05:34:49Z</dcterms:modified>
</cp:coreProperties>
</file>