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B39-B3B8-435F-A4B6-53DBFE12465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8514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Vegetables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PHBS</dc:creator>
  <cp:lastModifiedBy>PHBS</cp:lastModifiedBy>
  <cp:revision>3</cp:revision>
  <dcterms:created xsi:type="dcterms:W3CDTF">2023-02-15T06:41:55Z</dcterms:created>
  <dcterms:modified xsi:type="dcterms:W3CDTF">2023-02-15T07:07:22Z</dcterms:modified>
</cp:coreProperties>
</file>