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1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3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7B81F-185B-2C51-0116-66062E0C3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2884D3-E13C-F823-2F78-4AA624AA7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C2C83D-0317-F3D2-7A40-82A5F24BC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452-5809-4E26-953E-7653194D16BD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E3F064-C664-5EC5-9F59-21C4F63D1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1B95F0-3551-14FA-020B-930BE879C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9E95-AFE6-45C4-A4E5-4266E7F8C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64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F49B8-5F7B-A31C-9A96-58B2FD360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9FBB44-8CFF-5939-1B9A-4C862521C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4A597A-5292-25BD-65C2-D9606FC65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452-5809-4E26-953E-7653194D16BD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9597AA-47B3-91AF-0D92-789547A1C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56F830-E9F7-BA7D-EF62-B26FF712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9E95-AFE6-45C4-A4E5-4266E7F8C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26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815F0F-D6D4-F1E2-6E9B-332F3349C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0E085B-2A7F-A922-8354-C392170CC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45FCDF-C3D4-D223-3C78-194E61F1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452-5809-4E26-953E-7653194D16BD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BAB86-5FE6-93E3-5379-F44AFC3EA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481D17-3405-8048-9C95-B5E25597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9E95-AFE6-45C4-A4E5-4266E7F8C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66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D79DF-082B-8973-53A8-794973337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5507F3-29A1-8027-D4C1-5A51C3F5A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25E531-BC3D-6C8B-8349-037C66B9A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452-5809-4E26-953E-7653194D16BD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A369DC-0E7A-91CF-2295-6484CD82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212E71-9487-8D94-2D8C-7892E4AEF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9E95-AFE6-45C4-A4E5-4266E7F8C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15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C0878-72BE-C22C-0E09-4AA02978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AF2FA0-F45C-DF27-8E35-AADEEC0E7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FAD40A-5129-CE29-E70F-26B3D29D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452-5809-4E26-953E-7653194D16BD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2572B0-EEC8-C6B9-A839-1B18311AA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BD8C53-C010-3BB2-F784-8BC5D58DA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9E95-AFE6-45C4-A4E5-4266E7F8C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1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AA292-23A8-B46D-165B-AF2D9D88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CBD371-9ECF-E88C-710E-58347769E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D9B43C-989C-CED4-44DC-8A3FE79AC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D8499C-71F3-9EE5-ACD1-1B8057F77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452-5809-4E26-953E-7653194D16BD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E8C6F5-25EE-0973-DEBF-78B273B2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49505D-B0D9-E4F7-46ED-4E7076F2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9E95-AFE6-45C4-A4E5-4266E7F8C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29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1755C-8F89-45A0-B085-D91B254A9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447808-EC42-3F69-09C5-5C2C7AE26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2E7DE4-B90D-0AFD-2183-413E3BE34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5DC83A-1929-7706-F528-5291A778A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9073FC-93CC-7F05-3A06-35912D373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686E1E-225B-EBBF-FB76-A8008F1F8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452-5809-4E26-953E-7653194D16BD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56F964-8907-7EDF-2AB9-D95AC1FD2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7334DF-3FB4-C64C-129A-4999F6FF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9E95-AFE6-45C4-A4E5-4266E7F8C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69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3F31D-740E-3D2E-259E-6E86DDCD0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67AF77-945F-1137-BAED-25F7250B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452-5809-4E26-953E-7653194D16BD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8C6961-7140-9408-5A53-28AB4234A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A5471A-8EFD-A699-0379-664AFFEF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9E95-AFE6-45C4-A4E5-4266E7F8C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72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06AFA4-9209-231C-96FC-D00372585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452-5809-4E26-953E-7653194D16BD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875AAC-6945-F005-544B-707D87B62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9AC559-446A-27B9-329B-C0516E02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9E95-AFE6-45C4-A4E5-4266E7F8C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0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89DF3-EB3E-0DF2-2A35-D763DE598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A9CAF2-F8C0-0CF8-4161-F39A39BB8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7F3754-E61F-3AE5-46C3-F9A976E49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AD2201-0B0E-E3C9-5CD6-D2FA05BC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452-5809-4E26-953E-7653194D16BD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50BC36-ED01-91B4-42C7-272A1AE6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06445F-485A-E3B3-7AD2-EAFD921D1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9E95-AFE6-45C4-A4E5-4266E7F8C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83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522CA-4207-1C33-3127-7F3F38F64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E53366-B48B-E915-37C7-79591C459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FA457F-BA06-81AD-5E19-A4454373E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1EAFC2-C875-1A35-5AF7-DC753709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452-5809-4E26-953E-7653194D16BD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5BC666-A169-D528-D175-C20DE54F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9FCF7B-5EC5-F1A9-A443-89D54B97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9E95-AFE6-45C4-A4E5-4266E7F8C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09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A86911-88DA-988C-70AE-03A7B4EE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B6D76-DE7B-D88F-1B2E-7B6D0687C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A8B034-EA91-8D20-C2B4-F342A2974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D5452-5809-4E26-953E-7653194D16BD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F4875C-2818-1A21-A8D8-F0BAAA2A6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9F8721-F5AB-AED1-4F37-CD9CCC950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E9E95-AFE6-45C4-A4E5-4266E7F8C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86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FCD55597-503D-C40C-F68A-F24739D132FF}"/>
              </a:ext>
            </a:extLst>
          </p:cNvPr>
          <p:cNvGrpSpPr/>
          <p:nvPr/>
        </p:nvGrpSpPr>
        <p:grpSpPr>
          <a:xfrm>
            <a:off x="8844625" y="1304266"/>
            <a:ext cx="2061167" cy="4054822"/>
            <a:chOff x="2064658" y="1304266"/>
            <a:chExt cx="2061167" cy="4054822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1769C130-5972-44D1-77F7-422B757A3DCC}"/>
                </a:ext>
              </a:extLst>
            </p:cNvPr>
            <p:cNvGrpSpPr/>
            <p:nvPr/>
          </p:nvGrpSpPr>
          <p:grpSpPr>
            <a:xfrm>
              <a:off x="2064658" y="1465134"/>
              <a:ext cx="2061167" cy="1663701"/>
              <a:chOff x="2064658" y="1465134"/>
              <a:chExt cx="2061167" cy="1663701"/>
            </a:xfrm>
          </p:grpSpPr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9A73CB5A-7A9F-1E69-035C-9F1799F950E9}"/>
                  </a:ext>
                </a:extLst>
              </p:cNvPr>
              <p:cNvSpPr/>
              <p:nvPr/>
            </p:nvSpPr>
            <p:spPr>
              <a:xfrm>
                <a:off x="2064658" y="1465134"/>
                <a:ext cx="1463040" cy="1392703"/>
              </a:xfrm>
              <a:custGeom>
                <a:avLst/>
                <a:gdLst>
                  <a:gd name="connsiteX0" fmla="*/ 1252025 w 1252025"/>
                  <a:gd name="connsiteY0" fmla="*/ 858129 h 872198"/>
                  <a:gd name="connsiteX1" fmla="*/ 393896 w 1252025"/>
                  <a:gd name="connsiteY1" fmla="*/ 0 h 872198"/>
                  <a:gd name="connsiteX2" fmla="*/ 0 w 1252025"/>
                  <a:gd name="connsiteY2" fmla="*/ 393896 h 872198"/>
                  <a:gd name="connsiteX3" fmla="*/ 478302 w 1252025"/>
                  <a:gd name="connsiteY3" fmla="*/ 872198 h 872198"/>
                  <a:gd name="connsiteX0" fmla="*/ 1252025 w 1252025"/>
                  <a:gd name="connsiteY0" fmla="*/ 858129 h 1392703"/>
                  <a:gd name="connsiteX1" fmla="*/ 393896 w 1252025"/>
                  <a:gd name="connsiteY1" fmla="*/ 0 h 1392703"/>
                  <a:gd name="connsiteX2" fmla="*/ 0 w 1252025"/>
                  <a:gd name="connsiteY2" fmla="*/ 393896 h 1392703"/>
                  <a:gd name="connsiteX3" fmla="*/ 506437 w 1252025"/>
                  <a:gd name="connsiteY3" fmla="*/ 1392703 h 1392703"/>
                  <a:gd name="connsiteX0" fmla="*/ 1463040 w 1463040"/>
                  <a:gd name="connsiteY0" fmla="*/ 858129 h 1392703"/>
                  <a:gd name="connsiteX1" fmla="*/ 604911 w 1463040"/>
                  <a:gd name="connsiteY1" fmla="*/ 0 h 1392703"/>
                  <a:gd name="connsiteX2" fmla="*/ 0 w 1463040"/>
                  <a:gd name="connsiteY2" fmla="*/ 675249 h 1392703"/>
                  <a:gd name="connsiteX3" fmla="*/ 717452 w 1463040"/>
                  <a:gd name="connsiteY3" fmla="*/ 1392703 h 1392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3040" h="1392703">
                    <a:moveTo>
                      <a:pt x="1463040" y="858129"/>
                    </a:moveTo>
                    <a:lnTo>
                      <a:pt x="604911" y="0"/>
                    </a:lnTo>
                    <a:lnTo>
                      <a:pt x="0" y="675249"/>
                    </a:lnTo>
                    <a:lnTo>
                      <a:pt x="717452" y="1392703"/>
                    </a:lnTo>
                  </a:path>
                </a:pathLst>
              </a:custGeom>
              <a:noFill/>
              <a:ln w="152400">
                <a:solidFill>
                  <a:srgbClr val="92D050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88CD99E1-867F-C303-53A4-140CCB01F225}"/>
                  </a:ext>
                </a:extLst>
              </p:cNvPr>
              <p:cNvSpPr/>
              <p:nvPr/>
            </p:nvSpPr>
            <p:spPr>
              <a:xfrm>
                <a:off x="2602523" y="1772529"/>
                <a:ext cx="956603" cy="956603"/>
              </a:xfrm>
              <a:custGeom>
                <a:avLst/>
                <a:gdLst>
                  <a:gd name="connsiteX0" fmla="*/ 0 w 956603"/>
                  <a:gd name="connsiteY0" fmla="*/ 0 h 956603"/>
                  <a:gd name="connsiteX1" fmla="*/ 956603 w 956603"/>
                  <a:gd name="connsiteY1" fmla="*/ 956603 h 95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6603" h="956603">
                    <a:moveTo>
                      <a:pt x="0" y="0"/>
                    </a:moveTo>
                    <a:lnTo>
                      <a:pt x="956603" y="956603"/>
                    </a:lnTo>
                  </a:path>
                </a:pathLst>
              </a:custGeom>
              <a:noFill/>
              <a:ln w="152400">
                <a:solidFill>
                  <a:srgbClr val="C0000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2FA7451B-9D69-58E6-2906-47F5F06646C8}"/>
                  </a:ext>
                </a:extLst>
              </p:cNvPr>
              <p:cNvSpPr/>
              <p:nvPr/>
            </p:nvSpPr>
            <p:spPr>
              <a:xfrm rot="10800000">
                <a:off x="2662785" y="1736132"/>
                <a:ext cx="1463040" cy="1392703"/>
              </a:xfrm>
              <a:custGeom>
                <a:avLst/>
                <a:gdLst>
                  <a:gd name="connsiteX0" fmla="*/ 1252025 w 1252025"/>
                  <a:gd name="connsiteY0" fmla="*/ 858129 h 872198"/>
                  <a:gd name="connsiteX1" fmla="*/ 393896 w 1252025"/>
                  <a:gd name="connsiteY1" fmla="*/ 0 h 872198"/>
                  <a:gd name="connsiteX2" fmla="*/ 0 w 1252025"/>
                  <a:gd name="connsiteY2" fmla="*/ 393896 h 872198"/>
                  <a:gd name="connsiteX3" fmla="*/ 478302 w 1252025"/>
                  <a:gd name="connsiteY3" fmla="*/ 872198 h 872198"/>
                  <a:gd name="connsiteX0" fmla="*/ 1252025 w 1252025"/>
                  <a:gd name="connsiteY0" fmla="*/ 858129 h 1392703"/>
                  <a:gd name="connsiteX1" fmla="*/ 393896 w 1252025"/>
                  <a:gd name="connsiteY1" fmla="*/ 0 h 1392703"/>
                  <a:gd name="connsiteX2" fmla="*/ 0 w 1252025"/>
                  <a:gd name="connsiteY2" fmla="*/ 393896 h 1392703"/>
                  <a:gd name="connsiteX3" fmla="*/ 506437 w 1252025"/>
                  <a:gd name="connsiteY3" fmla="*/ 1392703 h 1392703"/>
                  <a:gd name="connsiteX0" fmla="*/ 1463040 w 1463040"/>
                  <a:gd name="connsiteY0" fmla="*/ 858129 h 1392703"/>
                  <a:gd name="connsiteX1" fmla="*/ 604911 w 1463040"/>
                  <a:gd name="connsiteY1" fmla="*/ 0 h 1392703"/>
                  <a:gd name="connsiteX2" fmla="*/ 0 w 1463040"/>
                  <a:gd name="connsiteY2" fmla="*/ 675249 h 1392703"/>
                  <a:gd name="connsiteX3" fmla="*/ 717452 w 1463040"/>
                  <a:gd name="connsiteY3" fmla="*/ 1392703 h 1392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3040" h="1392703">
                    <a:moveTo>
                      <a:pt x="1463040" y="858129"/>
                    </a:moveTo>
                    <a:lnTo>
                      <a:pt x="604911" y="0"/>
                    </a:lnTo>
                    <a:lnTo>
                      <a:pt x="0" y="675249"/>
                    </a:lnTo>
                    <a:lnTo>
                      <a:pt x="717452" y="1392703"/>
                    </a:lnTo>
                  </a:path>
                </a:pathLst>
              </a:custGeom>
              <a:noFill/>
              <a:ln w="152400">
                <a:solidFill>
                  <a:srgbClr val="00B0F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0D137D93-A6E1-7244-1444-E1DE88A7A2A7}"/>
                </a:ext>
              </a:extLst>
            </p:cNvPr>
            <p:cNvGrpSpPr/>
            <p:nvPr/>
          </p:nvGrpSpPr>
          <p:grpSpPr>
            <a:xfrm flipH="1">
              <a:off x="2108921" y="3601103"/>
              <a:ext cx="1970175" cy="1663701"/>
              <a:chOff x="2064658" y="1465134"/>
              <a:chExt cx="2061167" cy="1663701"/>
            </a:xfrm>
          </p:grpSpPr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5D359975-16A7-D588-D895-AA52EFBFC91B}"/>
                  </a:ext>
                </a:extLst>
              </p:cNvPr>
              <p:cNvSpPr/>
              <p:nvPr/>
            </p:nvSpPr>
            <p:spPr>
              <a:xfrm>
                <a:off x="2064658" y="1465134"/>
                <a:ext cx="1463040" cy="1392703"/>
              </a:xfrm>
              <a:custGeom>
                <a:avLst/>
                <a:gdLst>
                  <a:gd name="connsiteX0" fmla="*/ 1252025 w 1252025"/>
                  <a:gd name="connsiteY0" fmla="*/ 858129 h 872198"/>
                  <a:gd name="connsiteX1" fmla="*/ 393896 w 1252025"/>
                  <a:gd name="connsiteY1" fmla="*/ 0 h 872198"/>
                  <a:gd name="connsiteX2" fmla="*/ 0 w 1252025"/>
                  <a:gd name="connsiteY2" fmla="*/ 393896 h 872198"/>
                  <a:gd name="connsiteX3" fmla="*/ 478302 w 1252025"/>
                  <a:gd name="connsiteY3" fmla="*/ 872198 h 872198"/>
                  <a:gd name="connsiteX0" fmla="*/ 1252025 w 1252025"/>
                  <a:gd name="connsiteY0" fmla="*/ 858129 h 1392703"/>
                  <a:gd name="connsiteX1" fmla="*/ 393896 w 1252025"/>
                  <a:gd name="connsiteY1" fmla="*/ 0 h 1392703"/>
                  <a:gd name="connsiteX2" fmla="*/ 0 w 1252025"/>
                  <a:gd name="connsiteY2" fmla="*/ 393896 h 1392703"/>
                  <a:gd name="connsiteX3" fmla="*/ 506437 w 1252025"/>
                  <a:gd name="connsiteY3" fmla="*/ 1392703 h 1392703"/>
                  <a:gd name="connsiteX0" fmla="*/ 1463040 w 1463040"/>
                  <a:gd name="connsiteY0" fmla="*/ 858129 h 1392703"/>
                  <a:gd name="connsiteX1" fmla="*/ 604911 w 1463040"/>
                  <a:gd name="connsiteY1" fmla="*/ 0 h 1392703"/>
                  <a:gd name="connsiteX2" fmla="*/ 0 w 1463040"/>
                  <a:gd name="connsiteY2" fmla="*/ 675249 h 1392703"/>
                  <a:gd name="connsiteX3" fmla="*/ 717452 w 1463040"/>
                  <a:gd name="connsiteY3" fmla="*/ 1392703 h 1392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3040" h="1392703">
                    <a:moveTo>
                      <a:pt x="1463040" y="858129"/>
                    </a:moveTo>
                    <a:lnTo>
                      <a:pt x="604911" y="0"/>
                    </a:lnTo>
                    <a:lnTo>
                      <a:pt x="0" y="675249"/>
                    </a:lnTo>
                    <a:lnTo>
                      <a:pt x="717452" y="1392703"/>
                    </a:lnTo>
                  </a:path>
                </a:pathLst>
              </a:custGeom>
              <a:noFill/>
              <a:ln w="152400">
                <a:solidFill>
                  <a:srgbClr val="92D050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443273C-1F1D-A5C3-DE31-6339B89EAF87}"/>
                  </a:ext>
                </a:extLst>
              </p:cNvPr>
              <p:cNvSpPr/>
              <p:nvPr/>
            </p:nvSpPr>
            <p:spPr>
              <a:xfrm>
                <a:off x="2602523" y="1772529"/>
                <a:ext cx="956603" cy="956603"/>
              </a:xfrm>
              <a:custGeom>
                <a:avLst/>
                <a:gdLst>
                  <a:gd name="connsiteX0" fmla="*/ 0 w 956603"/>
                  <a:gd name="connsiteY0" fmla="*/ 0 h 956603"/>
                  <a:gd name="connsiteX1" fmla="*/ 956603 w 956603"/>
                  <a:gd name="connsiteY1" fmla="*/ 956603 h 95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6603" h="956603">
                    <a:moveTo>
                      <a:pt x="0" y="0"/>
                    </a:moveTo>
                    <a:lnTo>
                      <a:pt x="956603" y="956603"/>
                    </a:lnTo>
                  </a:path>
                </a:pathLst>
              </a:custGeom>
              <a:noFill/>
              <a:ln w="152400">
                <a:solidFill>
                  <a:srgbClr val="C0000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FF41FE25-9A8F-6A0B-4FE0-D347AEB85B0C}"/>
                  </a:ext>
                </a:extLst>
              </p:cNvPr>
              <p:cNvSpPr/>
              <p:nvPr/>
            </p:nvSpPr>
            <p:spPr>
              <a:xfrm rot="10800000">
                <a:off x="2662785" y="1736132"/>
                <a:ext cx="1463040" cy="1392703"/>
              </a:xfrm>
              <a:custGeom>
                <a:avLst/>
                <a:gdLst>
                  <a:gd name="connsiteX0" fmla="*/ 1252025 w 1252025"/>
                  <a:gd name="connsiteY0" fmla="*/ 858129 h 872198"/>
                  <a:gd name="connsiteX1" fmla="*/ 393896 w 1252025"/>
                  <a:gd name="connsiteY1" fmla="*/ 0 h 872198"/>
                  <a:gd name="connsiteX2" fmla="*/ 0 w 1252025"/>
                  <a:gd name="connsiteY2" fmla="*/ 393896 h 872198"/>
                  <a:gd name="connsiteX3" fmla="*/ 478302 w 1252025"/>
                  <a:gd name="connsiteY3" fmla="*/ 872198 h 872198"/>
                  <a:gd name="connsiteX0" fmla="*/ 1252025 w 1252025"/>
                  <a:gd name="connsiteY0" fmla="*/ 858129 h 1392703"/>
                  <a:gd name="connsiteX1" fmla="*/ 393896 w 1252025"/>
                  <a:gd name="connsiteY1" fmla="*/ 0 h 1392703"/>
                  <a:gd name="connsiteX2" fmla="*/ 0 w 1252025"/>
                  <a:gd name="connsiteY2" fmla="*/ 393896 h 1392703"/>
                  <a:gd name="connsiteX3" fmla="*/ 506437 w 1252025"/>
                  <a:gd name="connsiteY3" fmla="*/ 1392703 h 1392703"/>
                  <a:gd name="connsiteX0" fmla="*/ 1463040 w 1463040"/>
                  <a:gd name="connsiteY0" fmla="*/ 858129 h 1392703"/>
                  <a:gd name="connsiteX1" fmla="*/ 604911 w 1463040"/>
                  <a:gd name="connsiteY1" fmla="*/ 0 h 1392703"/>
                  <a:gd name="connsiteX2" fmla="*/ 0 w 1463040"/>
                  <a:gd name="connsiteY2" fmla="*/ 675249 h 1392703"/>
                  <a:gd name="connsiteX3" fmla="*/ 717452 w 1463040"/>
                  <a:gd name="connsiteY3" fmla="*/ 1392703 h 1392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3040" h="1392703">
                    <a:moveTo>
                      <a:pt x="1463040" y="858129"/>
                    </a:moveTo>
                    <a:lnTo>
                      <a:pt x="604911" y="0"/>
                    </a:lnTo>
                    <a:lnTo>
                      <a:pt x="0" y="675249"/>
                    </a:lnTo>
                    <a:lnTo>
                      <a:pt x="717452" y="1392703"/>
                    </a:lnTo>
                  </a:path>
                </a:pathLst>
              </a:custGeom>
              <a:noFill/>
              <a:ln w="152400">
                <a:solidFill>
                  <a:srgbClr val="00B0F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E23F011-50CF-0243-AA2E-56ADCF518E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612"/>
            <a:stretch/>
          </p:blipFill>
          <p:spPr>
            <a:xfrm>
              <a:off x="2169989" y="1304266"/>
              <a:ext cx="1643255" cy="1930088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13A80690-29F6-0CBC-DDE6-B2154EBB0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612"/>
            <a:stretch/>
          </p:blipFill>
          <p:spPr>
            <a:xfrm>
              <a:off x="2169990" y="3429000"/>
              <a:ext cx="1643254" cy="1930088"/>
            </a:xfrm>
            <a:prstGeom prst="rect">
              <a:avLst/>
            </a:prstGeom>
          </p:spPr>
        </p:pic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C4B8DC6B-52D7-CD34-9DF5-5EF6FB5496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4"/>
          <a:stretch/>
        </p:blipFill>
        <p:spPr>
          <a:xfrm>
            <a:off x="1321299" y="2269935"/>
            <a:ext cx="7367969" cy="1930088"/>
          </a:xfrm>
          <a:prstGeom prst="rect">
            <a:avLst/>
          </a:prstGeom>
        </p:spPr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9A0081-306B-1B51-F776-322C4754B90E}"/>
              </a:ext>
            </a:extLst>
          </p:cNvPr>
          <p:cNvGrpSpPr/>
          <p:nvPr/>
        </p:nvGrpSpPr>
        <p:grpSpPr>
          <a:xfrm>
            <a:off x="3465095" y="3493168"/>
            <a:ext cx="2213810" cy="0"/>
            <a:chOff x="3465095" y="3493168"/>
            <a:chExt cx="2213810" cy="0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6A1C24C3-19FB-AF7C-FEB7-A061B07DC6DD}"/>
                </a:ext>
              </a:extLst>
            </p:cNvPr>
            <p:cNvCxnSpPr/>
            <p:nvPr/>
          </p:nvCxnSpPr>
          <p:spPr>
            <a:xfrm>
              <a:off x="3465095" y="3493168"/>
              <a:ext cx="465221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8D3E037F-0940-5B23-7C51-42CB855252C3}"/>
                </a:ext>
              </a:extLst>
            </p:cNvPr>
            <p:cNvCxnSpPr/>
            <p:nvPr/>
          </p:nvCxnSpPr>
          <p:spPr>
            <a:xfrm>
              <a:off x="4299284" y="3493168"/>
              <a:ext cx="465221" cy="0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EB1E8304-51B0-9708-B4E9-B6FFA5FC3669}"/>
                </a:ext>
              </a:extLst>
            </p:cNvPr>
            <p:cNvCxnSpPr/>
            <p:nvPr/>
          </p:nvCxnSpPr>
          <p:spPr>
            <a:xfrm>
              <a:off x="5213684" y="3493168"/>
              <a:ext cx="465221" cy="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53A25D1-BDDE-FD1B-5C82-8C61402FD2CA}"/>
              </a:ext>
            </a:extLst>
          </p:cNvPr>
          <p:cNvGrpSpPr/>
          <p:nvPr/>
        </p:nvGrpSpPr>
        <p:grpSpPr>
          <a:xfrm>
            <a:off x="6320590" y="3493168"/>
            <a:ext cx="2213810" cy="0"/>
            <a:chOff x="3465095" y="3493168"/>
            <a:chExt cx="2213810" cy="0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6D6BC0C-48D7-2C60-DB89-62D061EB8740}"/>
                </a:ext>
              </a:extLst>
            </p:cNvPr>
            <p:cNvCxnSpPr/>
            <p:nvPr/>
          </p:nvCxnSpPr>
          <p:spPr>
            <a:xfrm>
              <a:off x="3465095" y="3493168"/>
              <a:ext cx="465221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6808888F-EB1E-3DF6-AB7F-09FB0959AF60}"/>
                </a:ext>
              </a:extLst>
            </p:cNvPr>
            <p:cNvCxnSpPr/>
            <p:nvPr/>
          </p:nvCxnSpPr>
          <p:spPr>
            <a:xfrm>
              <a:off x="4299284" y="3493168"/>
              <a:ext cx="465221" cy="0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F7C120E2-BEA3-307C-CAA6-BE740F959C17}"/>
                </a:ext>
              </a:extLst>
            </p:cNvPr>
            <p:cNvCxnSpPr/>
            <p:nvPr/>
          </p:nvCxnSpPr>
          <p:spPr>
            <a:xfrm>
              <a:off x="5213684" y="3493168"/>
              <a:ext cx="465221" cy="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887C1943-DF44-58F2-8932-E6300006EF59}"/>
              </a:ext>
            </a:extLst>
          </p:cNvPr>
          <p:cNvSpPr/>
          <p:nvPr/>
        </p:nvSpPr>
        <p:spPr>
          <a:xfrm>
            <a:off x="4572000" y="2229853"/>
            <a:ext cx="3962400" cy="641684"/>
          </a:xfrm>
          <a:custGeom>
            <a:avLst/>
            <a:gdLst>
              <a:gd name="connsiteX0" fmla="*/ 0 w 3962400"/>
              <a:gd name="connsiteY0" fmla="*/ 641684 h 641684"/>
              <a:gd name="connsiteX1" fmla="*/ 0 w 3962400"/>
              <a:gd name="connsiteY1" fmla="*/ 0 h 641684"/>
              <a:gd name="connsiteX2" fmla="*/ 3962400 w 3962400"/>
              <a:gd name="connsiteY2" fmla="*/ 0 h 641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2400" h="641684">
                <a:moveTo>
                  <a:pt x="0" y="641684"/>
                </a:moveTo>
                <a:lnTo>
                  <a:pt x="0" y="0"/>
                </a:lnTo>
                <a:lnTo>
                  <a:pt x="3962400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5E6815C6-E335-3124-AF82-4E5588ADE275}"/>
              </a:ext>
            </a:extLst>
          </p:cNvPr>
          <p:cNvSpPr/>
          <p:nvPr/>
        </p:nvSpPr>
        <p:spPr>
          <a:xfrm flipV="1">
            <a:off x="7427494" y="3721769"/>
            <a:ext cx="1221087" cy="896527"/>
          </a:xfrm>
          <a:custGeom>
            <a:avLst/>
            <a:gdLst>
              <a:gd name="connsiteX0" fmla="*/ 0 w 3962400"/>
              <a:gd name="connsiteY0" fmla="*/ 641684 h 641684"/>
              <a:gd name="connsiteX1" fmla="*/ 0 w 3962400"/>
              <a:gd name="connsiteY1" fmla="*/ 0 h 641684"/>
              <a:gd name="connsiteX2" fmla="*/ 3962400 w 3962400"/>
              <a:gd name="connsiteY2" fmla="*/ 0 h 641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2400" h="641684">
                <a:moveTo>
                  <a:pt x="0" y="641684"/>
                </a:moveTo>
                <a:lnTo>
                  <a:pt x="0" y="0"/>
                </a:lnTo>
                <a:lnTo>
                  <a:pt x="3962400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7220EE0-AABC-1186-7A3C-9AEDE63DBFDE}"/>
              </a:ext>
            </a:extLst>
          </p:cNvPr>
          <p:cNvCxnSpPr>
            <a:cxnSpLocks/>
          </p:cNvCxnSpPr>
          <p:nvPr/>
        </p:nvCxnSpPr>
        <p:spPr>
          <a:xfrm>
            <a:off x="3802474" y="1450176"/>
            <a:ext cx="736934" cy="0"/>
          </a:xfrm>
          <a:prstGeom prst="line">
            <a:avLst/>
          </a:prstGeom>
          <a:noFill/>
          <a:ln w="101600">
            <a:solidFill>
              <a:srgbClr val="92D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C5BC478-7013-E600-1FC3-DE6DD6712BEC}"/>
              </a:ext>
            </a:extLst>
          </p:cNvPr>
          <p:cNvCxnSpPr>
            <a:cxnSpLocks/>
          </p:cNvCxnSpPr>
          <p:nvPr/>
        </p:nvCxnSpPr>
        <p:spPr>
          <a:xfrm>
            <a:off x="3802474" y="1766179"/>
            <a:ext cx="736934" cy="0"/>
          </a:xfrm>
          <a:prstGeom prst="line">
            <a:avLst/>
          </a:prstGeom>
          <a:noFill/>
          <a:ln w="101600">
            <a:solidFill>
              <a:srgbClr val="00B0F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02BB4B1-AC6D-827C-DC14-CA42742D6509}"/>
              </a:ext>
            </a:extLst>
          </p:cNvPr>
          <p:cNvCxnSpPr>
            <a:cxnSpLocks/>
          </p:cNvCxnSpPr>
          <p:nvPr/>
        </p:nvCxnSpPr>
        <p:spPr>
          <a:xfrm>
            <a:off x="5161374" y="1449426"/>
            <a:ext cx="736934" cy="0"/>
          </a:xfrm>
          <a:prstGeom prst="line">
            <a:avLst/>
          </a:prstGeom>
          <a:noFill/>
          <a:ln w="101600">
            <a:solidFill>
              <a:srgbClr val="00B0F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F8ACA82-2FC2-C78F-1BDE-4AD2102BFD71}"/>
              </a:ext>
            </a:extLst>
          </p:cNvPr>
          <p:cNvCxnSpPr>
            <a:cxnSpLocks/>
          </p:cNvCxnSpPr>
          <p:nvPr/>
        </p:nvCxnSpPr>
        <p:spPr>
          <a:xfrm>
            <a:off x="5148674" y="1772529"/>
            <a:ext cx="736934" cy="0"/>
          </a:xfrm>
          <a:prstGeom prst="line">
            <a:avLst/>
          </a:prstGeom>
          <a:noFill/>
          <a:ln w="101600">
            <a:solidFill>
              <a:srgbClr val="92D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966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37EA776D-A627-024B-A983-EC85736FB02E}"/>
              </a:ext>
            </a:extLst>
          </p:cNvPr>
          <p:cNvGrpSpPr/>
          <p:nvPr/>
        </p:nvGrpSpPr>
        <p:grpSpPr>
          <a:xfrm>
            <a:off x="4754974" y="167476"/>
            <a:ext cx="736934" cy="150903"/>
            <a:chOff x="4754974" y="167476"/>
            <a:chExt cx="736934" cy="150903"/>
          </a:xfrm>
        </p:grpSpPr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0A934D7B-6934-6445-E62E-C72D6E453525}"/>
                </a:ext>
              </a:extLst>
            </p:cNvPr>
            <p:cNvCxnSpPr>
              <a:cxnSpLocks/>
            </p:cNvCxnSpPr>
            <p:nvPr/>
          </p:nvCxnSpPr>
          <p:spPr>
            <a:xfrm>
              <a:off x="4754974" y="167476"/>
              <a:ext cx="736934" cy="0"/>
            </a:xfrm>
            <a:prstGeom prst="line">
              <a:avLst/>
            </a:prstGeom>
            <a:noFill/>
            <a:ln w="1016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915E380F-27A7-E0C7-B2DC-491437F2A356}"/>
                </a:ext>
              </a:extLst>
            </p:cNvPr>
            <p:cNvCxnSpPr>
              <a:cxnSpLocks/>
            </p:cNvCxnSpPr>
            <p:nvPr/>
          </p:nvCxnSpPr>
          <p:spPr>
            <a:xfrm>
              <a:off x="4754974" y="318379"/>
              <a:ext cx="736934" cy="0"/>
            </a:xfrm>
            <a:prstGeom prst="line">
              <a:avLst/>
            </a:prstGeom>
            <a:noFill/>
            <a:ln w="101600">
              <a:solidFill>
                <a:srgbClr val="00B0F0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23911B4-E207-0566-CDD2-1FCB58179389}"/>
              </a:ext>
            </a:extLst>
          </p:cNvPr>
          <p:cNvCxnSpPr>
            <a:cxnSpLocks/>
          </p:cNvCxnSpPr>
          <p:nvPr/>
        </p:nvCxnSpPr>
        <p:spPr>
          <a:xfrm>
            <a:off x="4634324" y="1589876"/>
            <a:ext cx="736934" cy="0"/>
          </a:xfrm>
          <a:prstGeom prst="line">
            <a:avLst/>
          </a:prstGeom>
          <a:noFill/>
          <a:ln w="1016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04A83B1-020D-B0D6-E202-56100EFD0341}"/>
              </a:ext>
            </a:extLst>
          </p:cNvPr>
          <p:cNvCxnSpPr>
            <a:cxnSpLocks/>
          </p:cNvCxnSpPr>
          <p:nvPr/>
        </p:nvCxnSpPr>
        <p:spPr>
          <a:xfrm>
            <a:off x="4634324" y="2032879"/>
            <a:ext cx="736934" cy="0"/>
          </a:xfrm>
          <a:prstGeom prst="line">
            <a:avLst/>
          </a:prstGeom>
          <a:noFill/>
          <a:ln w="101600">
            <a:solidFill>
              <a:srgbClr val="00B0F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E8792DE9-8668-3CC3-6E29-15DDBB16CB48}"/>
              </a:ext>
            </a:extLst>
          </p:cNvPr>
          <p:cNvCxnSpPr>
            <a:cxnSpLocks/>
          </p:cNvCxnSpPr>
          <p:nvPr/>
        </p:nvCxnSpPr>
        <p:spPr>
          <a:xfrm>
            <a:off x="4634324" y="3082126"/>
            <a:ext cx="736934" cy="0"/>
          </a:xfrm>
          <a:prstGeom prst="line">
            <a:avLst/>
          </a:prstGeom>
          <a:noFill/>
          <a:ln w="1016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0F885D2-4AEA-B9BB-ED07-888391E2BC3F}"/>
              </a:ext>
            </a:extLst>
          </p:cNvPr>
          <p:cNvCxnSpPr>
            <a:cxnSpLocks/>
          </p:cNvCxnSpPr>
          <p:nvPr/>
        </p:nvCxnSpPr>
        <p:spPr>
          <a:xfrm>
            <a:off x="4634324" y="3220329"/>
            <a:ext cx="736934" cy="0"/>
          </a:xfrm>
          <a:prstGeom prst="line">
            <a:avLst/>
          </a:prstGeom>
          <a:noFill/>
          <a:ln w="101600">
            <a:solidFill>
              <a:srgbClr val="00B0F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3D676A0-2724-A167-87A9-2B73B81B5E42}"/>
              </a:ext>
            </a:extLst>
          </p:cNvPr>
          <p:cNvCxnSpPr>
            <a:cxnSpLocks/>
          </p:cNvCxnSpPr>
          <p:nvPr/>
        </p:nvCxnSpPr>
        <p:spPr>
          <a:xfrm>
            <a:off x="4634324" y="4599776"/>
            <a:ext cx="736934" cy="0"/>
          </a:xfrm>
          <a:prstGeom prst="line">
            <a:avLst/>
          </a:prstGeom>
          <a:noFill/>
          <a:ln w="1016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7EFAC11-7FDC-5F21-9173-F88DE0C3C943}"/>
              </a:ext>
            </a:extLst>
          </p:cNvPr>
          <p:cNvCxnSpPr>
            <a:cxnSpLocks/>
          </p:cNvCxnSpPr>
          <p:nvPr/>
        </p:nvCxnSpPr>
        <p:spPr>
          <a:xfrm>
            <a:off x="4634324" y="4744329"/>
            <a:ext cx="736934" cy="0"/>
          </a:xfrm>
          <a:prstGeom prst="line">
            <a:avLst/>
          </a:prstGeom>
          <a:noFill/>
          <a:ln w="101600">
            <a:solidFill>
              <a:srgbClr val="00B0F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直角三角形 33">
            <a:extLst>
              <a:ext uri="{FF2B5EF4-FFF2-40B4-BE49-F238E27FC236}">
                <a16:creationId xmlns:a16="http://schemas.microsoft.com/office/drawing/2014/main" id="{6B4CD273-4EA4-12D4-5E84-9FD46B4291BF}"/>
              </a:ext>
            </a:extLst>
          </p:cNvPr>
          <p:cNvSpPr/>
          <p:nvPr/>
        </p:nvSpPr>
        <p:spPr>
          <a:xfrm rot="10800000">
            <a:off x="4711700" y="5852223"/>
            <a:ext cx="672258" cy="672258"/>
          </a:xfrm>
          <a:prstGeom prst="rtTriangle">
            <a:avLst/>
          </a:prstGeom>
          <a:noFill/>
          <a:ln w="101600">
            <a:solidFill>
              <a:srgbClr val="00B0F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E7E0294F-18C6-11AF-13ED-024ED6B89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563" y="0"/>
            <a:ext cx="3360874" cy="6858000"/>
          </a:xfrm>
          <a:prstGeom prst="rect">
            <a:avLst/>
          </a:prstGeom>
        </p:spPr>
      </p:pic>
      <p:sp>
        <p:nvSpPr>
          <p:cNvPr id="35" name="椭圆 34">
            <a:extLst>
              <a:ext uri="{FF2B5EF4-FFF2-40B4-BE49-F238E27FC236}">
                <a16:creationId xmlns:a16="http://schemas.microsoft.com/office/drawing/2014/main" id="{8E1DA7CC-E6CF-5FF9-5A46-28DB859A5924}"/>
              </a:ext>
            </a:extLst>
          </p:cNvPr>
          <p:cNvSpPr/>
          <p:nvPr/>
        </p:nvSpPr>
        <p:spPr>
          <a:xfrm>
            <a:off x="4767674" y="241443"/>
            <a:ext cx="146050" cy="1460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78E3FEE-0372-B61A-2DD4-400366B6DDF4}"/>
              </a:ext>
            </a:extLst>
          </p:cNvPr>
          <p:cNvSpPr/>
          <p:nvPr/>
        </p:nvSpPr>
        <p:spPr>
          <a:xfrm>
            <a:off x="4652365" y="1959854"/>
            <a:ext cx="146050" cy="1460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12F0C6E-433B-034F-26E1-699EF3E9262D}"/>
              </a:ext>
            </a:extLst>
          </p:cNvPr>
          <p:cNvSpPr/>
          <p:nvPr/>
        </p:nvSpPr>
        <p:spPr>
          <a:xfrm>
            <a:off x="4811115" y="3140773"/>
            <a:ext cx="146050" cy="1460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6649542-791F-9147-F2D6-D65A4081903A}"/>
              </a:ext>
            </a:extLst>
          </p:cNvPr>
          <p:cNvSpPr/>
          <p:nvPr/>
        </p:nvSpPr>
        <p:spPr>
          <a:xfrm>
            <a:off x="5008719" y="4671304"/>
            <a:ext cx="146050" cy="1460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48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B122D39-177F-C27C-6832-497FB48E8A13}"/>
              </a:ext>
            </a:extLst>
          </p:cNvPr>
          <p:cNvCxnSpPr>
            <a:cxnSpLocks/>
          </p:cNvCxnSpPr>
          <p:nvPr/>
        </p:nvCxnSpPr>
        <p:spPr>
          <a:xfrm>
            <a:off x="5157788" y="3414710"/>
            <a:ext cx="581025" cy="0"/>
          </a:xfrm>
          <a:prstGeom prst="line">
            <a:avLst/>
          </a:prstGeom>
          <a:noFill/>
          <a:ln w="1016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4D43D31-F4E5-174D-1F52-27388BE76471}"/>
              </a:ext>
            </a:extLst>
          </p:cNvPr>
          <p:cNvCxnSpPr>
            <a:cxnSpLocks/>
          </p:cNvCxnSpPr>
          <p:nvPr/>
        </p:nvCxnSpPr>
        <p:spPr>
          <a:xfrm>
            <a:off x="5364498" y="3022600"/>
            <a:ext cx="0" cy="606425"/>
          </a:xfrm>
          <a:prstGeom prst="line">
            <a:avLst/>
          </a:prstGeom>
          <a:noFill/>
          <a:ln w="101600">
            <a:solidFill>
              <a:srgbClr val="00B0F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B709D15A-7AEF-E6C9-86F7-0D25529EB675}"/>
              </a:ext>
            </a:extLst>
          </p:cNvPr>
          <p:cNvSpPr/>
          <p:nvPr/>
        </p:nvSpPr>
        <p:spPr>
          <a:xfrm>
            <a:off x="5291473" y="3341685"/>
            <a:ext cx="146050" cy="1460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BC0CB7-93A2-0030-804B-E82F2D858CEB}"/>
              </a:ext>
            </a:extLst>
          </p:cNvPr>
          <p:cNvSpPr/>
          <p:nvPr/>
        </p:nvSpPr>
        <p:spPr>
          <a:xfrm>
            <a:off x="5111124" y="3015455"/>
            <a:ext cx="180975" cy="3032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8BB6DF-03A2-388D-8A05-776307CE0FE6}"/>
              </a:ext>
            </a:extLst>
          </p:cNvPr>
          <p:cNvSpPr/>
          <p:nvPr/>
        </p:nvSpPr>
        <p:spPr>
          <a:xfrm>
            <a:off x="5480385" y="3015455"/>
            <a:ext cx="258428" cy="3032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72A7271-DBB9-F9A7-74C9-A693A832328C}"/>
              </a:ext>
            </a:extLst>
          </p:cNvPr>
          <p:cNvSpPr/>
          <p:nvPr/>
        </p:nvSpPr>
        <p:spPr>
          <a:xfrm>
            <a:off x="5111124" y="3487735"/>
            <a:ext cx="180975" cy="1412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BBB4D4A-2214-B844-CE3E-91F79B9BA883}"/>
              </a:ext>
            </a:extLst>
          </p:cNvPr>
          <p:cNvSpPr/>
          <p:nvPr/>
        </p:nvSpPr>
        <p:spPr>
          <a:xfrm>
            <a:off x="5480385" y="3487735"/>
            <a:ext cx="258428" cy="1412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9F67943-12CB-B098-FDE5-699E910D4F2C}"/>
              </a:ext>
            </a:extLst>
          </p:cNvPr>
          <p:cNvSpPr/>
          <p:nvPr/>
        </p:nvSpPr>
        <p:spPr>
          <a:xfrm>
            <a:off x="6625264" y="3125786"/>
            <a:ext cx="380373" cy="4413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C86F0FF-280F-5C25-54C1-C4823738E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041" y="1153674"/>
            <a:ext cx="2114550" cy="1019175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CF6BEA4-23D4-BCAA-D238-854647EFE363}"/>
              </a:ext>
            </a:extLst>
          </p:cNvPr>
          <p:cNvCxnSpPr>
            <a:cxnSpLocks/>
          </p:cNvCxnSpPr>
          <p:nvPr/>
        </p:nvCxnSpPr>
        <p:spPr>
          <a:xfrm>
            <a:off x="1440227" y="4808125"/>
            <a:ext cx="681898" cy="0"/>
          </a:xfrm>
          <a:prstGeom prst="line">
            <a:avLst/>
          </a:prstGeom>
          <a:noFill/>
          <a:ln w="1016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4598951-D513-50F3-4BFB-777CFCB97C80}"/>
              </a:ext>
            </a:extLst>
          </p:cNvPr>
          <p:cNvCxnSpPr>
            <a:cxnSpLocks/>
          </p:cNvCxnSpPr>
          <p:nvPr/>
        </p:nvCxnSpPr>
        <p:spPr>
          <a:xfrm>
            <a:off x="2266268" y="4705350"/>
            <a:ext cx="0" cy="574928"/>
          </a:xfrm>
          <a:prstGeom prst="line">
            <a:avLst/>
          </a:prstGeom>
          <a:noFill/>
          <a:ln w="101600">
            <a:solidFill>
              <a:srgbClr val="00B0F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4674A013-34AE-1124-F1D3-55DD1E97D5FC}"/>
              </a:ext>
            </a:extLst>
          </p:cNvPr>
          <p:cNvSpPr/>
          <p:nvPr/>
        </p:nvSpPr>
        <p:spPr>
          <a:xfrm>
            <a:off x="1471611" y="4719230"/>
            <a:ext cx="176209" cy="17620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2F5E090-198F-3764-0206-97BF4E493614}"/>
              </a:ext>
            </a:extLst>
          </p:cNvPr>
          <p:cNvSpPr/>
          <p:nvPr/>
        </p:nvSpPr>
        <p:spPr>
          <a:xfrm>
            <a:off x="2178164" y="4705350"/>
            <a:ext cx="176209" cy="17620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9D60751-809C-21F4-84E1-AF49E53CCE6D}"/>
              </a:ext>
            </a:extLst>
          </p:cNvPr>
          <p:cNvSpPr/>
          <p:nvPr/>
        </p:nvSpPr>
        <p:spPr>
          <a:xfrm>
            <a:off x="2178164" y="4869657"/>
            <a:ext cx="176209" cy="1762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B6AB859-CB0C-3DF5-51EF-701935FD1D35}"/>
              </a:ext>
            </a:extLst>
          </p:cNvPr>
          <p:cNvSpPr/>
          <p:nvPr/>
        </p:nvSpPr>
        <p:spPr>
          <a:xfrm>
            <a:off x="1688308" y="4719230"/>
            <a:ext cx="176209" cy="17620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FBC6B13-F763-158C-F1EC-EF596F0A4FD3}"/>
              </a:ext>
            </a:extLst>
          </p:cNvPr>
          <p:cNvSpPr/>
          <p:nvPr/>
        </p:nvSpPr>
        <p:spPr>
          <a:xfrm>
            <a:off x="1901870" y="4719230"/>
            <a:ext cx="176209" cy="1762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F8E17D6-38A0-5047-B17C-B86FFBB00114}"/>
              </a:ext>
            </a:extLst>
          </p:cNvPr>
          <p:cNvSpPr/>
          <p:nvPr/>
        </p:nvSpPr>
        <p:spPr>
          <a:xfrm>
            <a:off x="2178164" y="5045866"/>
            <a:ext cx="176209" cy="17620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568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priest</dc:creator>
  <cp:lastModifiedBy>priest</cp:lastModifiedBy>
  <cp:revision>5</cp:revision>
  <dcterms:created xsi:type="dcterms:W3CDTF">2023-03-16T04:41:56Z</dcterms:created>
  <dcterms:modified xsi:type="dcterms:W3CDTF">2023-03-21T07:55:22Z</dcterms:modified>
</cp:coreProperties>
</file>