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20" y="-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0042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01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C3F53745-DB48-E628-787A-4BB2E94B7282}"/>
              </a:ext>
            </a:extLst>
          </p:cNvPr>
          <p:cNvSpPr/>
          <p:nvPr/>
        </p:nvSpPr>
        <p:spPr>
          <a:xfrm>
            <a:off x="3385241" y="4957390"/>
            <a:ext cx="384709" cy="3514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3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00DBDB3-B3A5-F2B6-432F-11C32209BD65}"/>
              </a:ext>
            </a:extLst>
          </p:cNvPr>
          <p:cNvCxnSpPr>
            <a:cxnSpLocks/>
          </p:cNvCxnSpPr>
          <p:nvPr/>
        </p:nvCxnSpPr>
        <p:spPr>
          <a:xfrm>
            <a:off x="3088052" y="4660488"/>
            <a:ext cx="681898" cy="0"/>
          </a:xfrm>
          <a:prstGeom prst="line">
            <a:avLst/>
          </a:prstGeom>
          <a:noFill/>
          <a:ln w="1016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F8415C4-8D9A-4E3D-02E0-627AD37B131F}"/>
              </a:ext>
            </a:extLst>
          </p:cNvPr>
          <p:cNvCxnSpPr>
            <a:cxnSpLocks/>
          </p:cNvCxnSpPr>
          <p:nvPr/>
        </p:nvCxnSpPr>
        <p:spPr>
          <a:xfrm>
            <a:off x="3151791" y="4597147"/>
            <a:ext cx="0" cy="711707"/>
          </a:xfrm>
          <a:prstGeom prst="line">
            <a:avLst/>
          </a:prstGeom>
          <a:noFill/>
          <a:ln w="101600">
            <a:solidFill>
              <a:srgbClr val="00B0F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65F4549-1C0E-E5E0-E63C-48309EB3276F}"/>
              </a:ext>
            </a:extLst>
          </p:cNvPr>
          <p:cNvCxnSpPr>
            <a:cxnSpLocks/>
          </p:cNvCxnSpPr>
          <p:nvPr/>
        </p:nvCxnSpPr>
        <p:spPr>
          <a:xfrm>
            <a:off x="3308292" y="4597147"/>
            <a:ext cx="0" cy="711707"/>
          </a:xfrm>
          <a:prstGeom prst="line">
            <a:avLst/>
          </a:prstGeom>
          <a:noFill/>
          <a:ln w="101600">
            <a:solidFill>
              <a:srgbClr val="00B0F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E01DF15-AAE1-1D81-622A-6881F558ED31}"/>
              </a:ext>
            </a:extLst>
          </p:cNvPr>
          <p:cNvCxnSpPr>
            <a:cxnSpLocks/>
          </p:cNvCxnSpPr>
          <p:nvPr/>
        </p:nvCxnSpPr>
        <p:spPr>
          <a:xfrm>
            <a:off x="3088052" y="4856115"/>
            <a:ext cx="681898" cy="0"/>
          </a:xfrm>
          <a:prstGeom prst="line">
            <a:avLst/>
          </a:prstGeom>
          <a:noFill/>
          <a:ln w="1016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4C6E7F8-7C3A-392B-AA9C-581D338805F4}"/>
              </a:ext>
            </a:extLst>
          </p:cNvPr>
          <p:cNvSpPr/>
          <p:nvPr/>
        </p:nvSpPr>
        <p:spPr>
          <a:xfrm>
            <a:off x="3065692" y="4597147"/>
            <a:ext cx="340947" cy="3111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3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4FC78005-91B0-7B27-C8A7-BCEC00FEE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61" y="4461139"/>
            <a:ext cx="1006079" cy="983722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31348CB-64AD-D7F8-ADCA-3D224DD0047F}"/>
              </a:ext>
            </a:extLst>
          </p:cNvPr>
          <p:cNvCxnSpPr/>
          <p:nvPr/>
        </p:nvCxnSpPr>
        <p:spPr>
          <a:xfrm>
            <a:off x="2918341" y="4438279"/>
            <a:ext cx="136008" cy="13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9426E2D-0643-57F5-E440-CEE26907547A}"/>
              </a:ext>
            </a:extLst>
          </p:cNvPr>
          <p:cNvSpPr txBox="1"/>
          <p:nvPr/>
        </p:nvSpPr>
        <p:spPr>
          <a:xfrm>
            <a:off x="2779947" y="4237648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红框的这块是二阶子式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0ECD16-F9C8-E532-2224-9441D4093F23}"/>
              </a:ext>
            </a:extLst>
          </p:cNvPr>
          <p:cNvSpPr txBox="1"/>
          <p:nvPr/>
        </p:nvSpPr>
        <p:spPr>
          <a:xfrm>
            <a:off x="3429000" y="5640487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黄框的这块是其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余子式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ACE3897-E893-059D-F946-2106D6373057}"/>
              </a:ext>
            </a:extLst>
          </p:cNvPr>
          <p:cNvCxnSpPr>
            <a:cxnSpLocks/>
          </p:cNvCxnSpPr>
          <p:nvPr/>
        </p:nvCxnSpPr>
        <p:spPr>
          <a:xfrm flipV="1">
            <a:off x="3583944" y="5340468"/>
            <a:ext cx="0" cy="27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93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04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181</TotalTime>
  <Words>19</Words>
  <Application>Microsoft Office PowerPoint</Application>
  <PresentationFormat>A4 纸张(210x297 毫米)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微软雅黑</vt:lpstr>
      <vt:lpstr>Arial</vt:lpstr>
      <vt:lpstr>Calibri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priest</dc:creator>
  <cp:lastModifiedBy>priest</cp:lastModifiedBy>
  <cp:revision>1</cp:revision>
  <dcterms:created xsi:type="dcterms:W3CDTF">2023-03-21T02:19:00Z</dcterms:created>
  <dcterms:modified xsi:type="dcterms:W3CDTF">2023-03-21T05:20:15Z</dcterms:modified>
</cp:coreProperties>
</file>