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DDCE-4F0A-4648-BAE8-95526C6C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24B1-F87B-4139-920A-CE14DD13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B1FC-1F4C-4B68-86FE-1BE74A5E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30D7-88C9-4806-9FDC-570750BB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F3B10-2884-40E0-9798-C45759BC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4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DDCA2-7319-40EE-8B41-F168C351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CC4DB-299C-479A-A61F-668202D3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56C8F-C88B-4F5E-9EE6-9B3F36CB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C656-1CF5-4EA1-B58B-8AAA3EDF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C6BB-1449-4619-A870-4C02A8A0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421FD-497E-43E3-93B0-ADD33A49D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6B0CA-A138-4548-A98A-C5BBEFFA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63F58-1D80-468E-AB01-94C4AF37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03999-C1E9-4F59-80AE-BEF3C97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1B94B-1968-46E6-BA88-C258F335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F9D5-7FD9-45C0-AD58-A25F6BAE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E18E6-7FC4-4311-846E-66F58A8B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999B9-8EB3-42DC-A21C-7C4E750C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FA5ED-9E8A-4C9E-827E-8DCD60B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8E643-24A7-425A-999A-C53242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51C0-1F6E-4CB5-805B-1852E6B2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A788C-8815-4CCA-A79C-EE70CADC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96683-5BFB-4BFF-9FD3-39ECB6B4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9F9-FB18-4B4C-98DF-7577AD64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45DF-432B-4FAE-9F12-B614030D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C95ED-5D0A-4F86-B42A-FB4C56F0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0FD84-DFAB-43D1-A763-E68870A25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00B30-3B2A-4526-BE08-D7596FFB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33EAF-8D38-4451-899C-37CBB4E6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1CC60-B07A-4FFD-BE0F-322909A4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243C-4F07-4680-B778-92D5599C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7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72B4-32CE-4623-97AD-F5BFB660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178C7-075E-4718-A084-FD655495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0D3A2-AE02-4817-BE2B-A31AAA31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90920C-45AC-4F41-A707-79B300DD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2E4F5-86F0-43E3-A35F-0622C40F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43A063-8189-4585-B097-520061A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76AFF5-E489-4304-9C6D-BF0D73D2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7E8A8-983B-4599-8A88-61039BF7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924B7-F309-4CF6-94DE-463FE61E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05D18-2B6A-4EEF-9F8E-749A846F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E2639-880F-46E8-94E4-884D5B49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CBFE3-BE06-4D52-88F4-11484C6A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967D1-C42D-41B7-B96D-2FC3428B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50A84-05CF-4838-A959-933F94F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5DBCC-C53A-4D6D-B5C3-A196E2A8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A454-E883-4F72-9A12-8E3E3546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D5E2A-7057-4CC8-A666-61C629F4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5F78D-B2EF-4EC1-B5F7-233FABFB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7049-6BDE-425C-804E-D28A575F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EA8AD-7B1F-4516-8560-91670755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3AC45-F070-4BB2-8244-11E79F3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455B-083F-43D3-BD80-8BCB2C2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8575F5-EB29-4B77-873D-64F4BB1E6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35960-CCE3-4F32-927A-86E2CE4D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D0F4F-7065-403E-BB2A-1F5C8841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DC292-07DC-49C3-9C8E-F4743D9E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C6809-8DBF-4D25-858B-3F88FC13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358B0-1A95-4969-93E7-E174A511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7F9B3-554D-412C-ACCE-421E5AFB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265A8-1D88-471D-BE4A-A5C188B8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E901-9C5E-483B-BB5E-ACA8E1C72A4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C032A-6262-4EBB-8816-D29CD9D2B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1EEDD-4ADC-417F-87FC-7724443D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F2FD-6271-4C8F-A574-C38A7384B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959B2-60DF-4D82-A231-AA02DC89AECD}"/>
              </a:ext>
            </a:extLst>
          </p:cNvPr>
          <p:cNvGrpSpPr/>
          <p:nvPr/>
        </p:nvGrpSpPr>
        <p:grpSpPr>
          <a:xfrm>
            <a:off x="599700" y="192509"/>
            <a:ext cx="5496300" cy="6523314"/>
            <a:chOff x="599700" y="519680"/>
            <a:chExt cx="5496300" cy="65233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6F7479-9C00-4EBD-8533-3A52D8B47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700" y="519680"/>
              <a:ext cx="5496300" cy="6355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4436C0-3D80-4F84-93BB-D55679F61CBE}"/>
                </a:ext>
              </a:extLst>
            </p:cNvPr>
            <p:cNvSpPr txBox="1"/>
            <p:nvPr/>
          </p:nvSpPr>
          <p:spPr>
            <a:xfrm>
              <a:off x="2416028" y="687897"/>
              <a:ext cx="24160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보안위반 사유서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C9AFF-EFCC-48B2-9F04-AC57C9F1CF01}"/>
                </a:ext>
              </a:extLst>
            </p:cNvPr>
            <p:cNvSpPr txBox="1"/>
            <p:nvPr/>
          </p:nvSpPr>
          <p:spPr>
            <a:xfrm>
              <a:off x="1385580" y="3198168"/>
              <a:ext cx="283408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고영인 보안위반 사유서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4974AC-28DF-4A2B-994F-A3FE43877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4057649"/>
              <a:ext cx="5429250" cy="298534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80A4A6-27AE-478B-9844-2B32E3C90FE0}"/>
              </a:ext>
            </a:extLst>
          </p:cNvPr>
          <p:cNvSpPr txBox="1"/>
          <p:nvPr/>
        </p:nvSpPr>
        <p:spPr>
          <a:xfrm>
            <a:off x="6039354" y="3503619"/>
            <a:ext cx="61526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000" dirty="0" err="1"/>
              <a:t>상기명</a:t>
            </a:r>
            <a:r>
              <a:rPr lang="ko-KR" altLang="en-US" sz="1000" dirty="0"/>
              <a:t> 본인은 사내 보안정책을 준수함에 있어 아래 내용과 같이 본인의 실수 또는 고의적인 행동으로 </a:t>
            </a:r>
          </a:p>
          <a:p>
            <a:r>
              <a:rPr lang="ko-KR" altLang="en-US" sz="1000" dirty="0"/>
              <a:t>  보안정책 위반 사항이 발생하였기에 이에 사유서를 제출하고 그에 따른 처벌을 감수하며 차후 본건을 </a:t>
            </a:r>
          </a:p>
          <a:p>
            <a:r>
              <a:rPr lang="ko-KR" altLang="en-US" sz="1000" dirty="0"/>
              <a:t>  계기로 보안정책을 </a:t>
            </a:r>
            <a:r>
              <a:rPr lang="ko-KR" altLang="en-US" sz="1000" dirty="0" err="1"/>
              <a:t>준수할것을</a:t>
            </a:r>
            <a:r>
              <a:rPr lang="ko-KR" altLang="en-US" sz="1000" dirty="0"/>
              <a:t> 서약합니다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62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영인</dc:creator>
  <cp:lastModifiedBy>고 영인</cp:lastModifiedBy>
  <cp:revision>1</cp:revision>
  <dcterms:created xsi:type="dcterms:W3CDTF">2022-01-18T06:21:27Z</dcterms:created>
  <dcterms:modified xsi:type="dcterms:W3CDTF">2022-01-18T06:21:51Z</dcterms:modified>
</cp:coreProperties>
</file>