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8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1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3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6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6455-B2B4-42CD-A2C8-83A9A85D915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D27D-3BD1-4818-A596-51671130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896" t="-370" r="64427" b="3518"/>
          <a:stretch/>
        </p:blipFill>
        <p:spPr>
          <a:xfrm>
            <a:off x="-2368550" y="-1409700"/>
            <a:ext cx="7562850" cy="9963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53975" y="314325"/>
            <a:ext cx="175260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개선 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111375" y="4352926"/>
            <a:ext cx="666750" cy="21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개선공정</a:t>
            </a:r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092325" y="4733926"/>
            <a:ext cx="666750" cy="21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시작일자 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2875" y="4362451"/>
            <a:ext cx="666750" cy="21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금형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4733926"/>
            <a:ext cx="666750" cy="21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완료일자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073275" y="5133976"/>
            <a:ext cx="666750" cy="21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개선사유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7608" t="65699" r="65699" b="21111"/>
          <a:stretch/>
        </p:blipFill>
        <p:spPr>
          <a:xfrm>
            <a:off x="-831645" y="5132438"/>
            <a:ext cx="6105832" cy="13568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698500" y="5372100"/>
            <a:ext cx="47371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금형 개선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공정 개선</a:t>
            </a:r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성형</a:t>
            </a:r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공정 개선</a:t>
            </a:r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성형외</a:t>
            </a:r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불량 개선</a:t>
            </a:r>
            <a:endParaRPr lang="en-US" altLang="ko-KR" sz="10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물류 개선</a:t>
            </a:r>
            <a:endParaRPr lang="en-US" altLang="ko-KR" sz="10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1971676" y="5616576"/>
            <a:ext cx="917575" cy="26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개선내용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14785" t="-824" r="64328" b="3333"/>
          <a:stretch/>
        </p:blipFill>
        <p:spPr>
          <a:xfrm>
            <a:off x="5397910" y="-1415844"/>
            <a:ext cx="7639664" cy="100289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851524" y="2583091"/>
            <a:ext cx="917575" cy="26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절감금액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28781" y="4063548"/>
            <a:ext cx="3103790" cy="24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혐조부서</a:t>
            </a:r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담당자 및 첨부 목록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15444" t="63098" r="76104" b="32528"/>
          <a:stretch/>
        </p:blipFill>
        <p:spPr>
          <a:xfrm>
            <a:off x="5646057" y="4397828"/>
            <a:ext cx="4789714" cy="44994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807968" y="4437112"/>
            <a:ext cx="534762" cy="27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품질팀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84232" y="4437112"/>
            <a:ext cx="534762" cy="27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연구소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942648" y="7082519"/>
            <a:ext cx="1449162" cy="30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개선 내용 및 진행 일정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1314" y="4455434"/>
            <a:ext cx="682171" cy="30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첨부파일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23638" t="51317" r="70886" b="31893"/>
          <a:stretch/>
        </p:blipFill>
        <p:spPr>
          <a:xfrm>
            <a:off x="10344472" y="3933056"/>
            <a:ext cx="2380343" cy="17272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1136560" y="4077072"/>
            <a:ext cx="1362076" cy="24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금형 및 설비 수리 일정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l="15444" t="63098" r="76104" b="32528"/>
          <a:stretch/>
        </p:blipFill>
        <p:spPr>
          <a:xfrm>
            <a:off x="5646057" y="4804228"/>
            <a:ext cx="4789714" cy="44994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805714" y="4861833"/>
            <a:ext cx="551543" cy="29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생관팀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86057" y="4861833"/>
            <a:ext cx="551543" cy="29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개발팀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rcRect l="15444" t="63098" r="76104" b="32528"/>
          <a:stretch/>
        </p:blipFill>
        <p:spPr>
          <a:xfrm>
            <a:off x="5646057" y="5210628"/>
            <a:ext cx="4789714" cy="44994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805714" y="5268233"/>
            <a:ext cx="551543" cy="29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생신팀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86057" y="5268233"/>
            <a:ext cx="551543" cy="29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관리팀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31314" y="4847320"/>
            <a:ext cx="682171" cy="30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첨부파일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31314" y="5253720"/>
            <a:ext cx="682171" cy="30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첨부파일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39086" y="4455434"/>
            <a:ext cx="682171" cy="30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첨부파일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39086" y="4847320"/>
            <a:ext cx="682171" cy="30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첨부파일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39086" y="5253720"/>
            <a:ext cx="682171" cy="30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첨부파일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3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현대하모니 L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재화</dc:creator>
  <cp:lastModifiedBy>서 재화</cp:lastModifiedBy>
  <cp:revision>2</cp:revision>
  <dcterms:created xsi:type="dcterms:W3CDTF">2022-01-25T23:12:36Z</dcterms:created>
  <dcterms:modified xsi:type="dcterms:W3CDTF">2022-01-25T23:21:15Z</dcterms:modified>
</cp:coreProperties>
</file>