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on Jeon 전상준" initials="SJ전" lastIdx="4" clrIdx="0">
    <p:extLst>
      <p:ext uri="{19B8F6BF-5375-455C-9EA6-DF929625EA0E}">
        <p15:presenceInfo xmlns:p15="http://schemas.microsoft.com/office/powerpoint/2012/main" userId="SangJoon Jeon 전상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53AE9-4ABB-4A30-95EE-FAA202F0A565}" v="1" dt="2022-01-21T05:25:3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34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Joon Jeon 전상준" userId="96e952d4-5e63-4919-a436-e99be457c410" providerId="ADAL" clId="{83F53AE9-4ABB-4A30-95EE-FAA202F0A565}"/>
    <pc:docChg chg="undo custSel modSld">
      <pc:chgData name="SangJoon Jeon 전상준" userId="96e952d4-5e63-4919-a436-e99be457c410" providerId="ADAL" clId="{83F53AE9-4ABB-4A30-95EE-FAA202F0A565}" dt="2022-01-21T05:25:53.498" v="11" actId="5900"/>
      <pc:docMkLst>
        <pc:docMk/>
      </pc:docMkLst>
      <pc:sldChg chg="addSp delSp modSp mod modCm">
        <pc:chgData name="SangJoon Jeon 전상준" userId="96e952d4-5e63-4919-a436-e99be457c410" providerId="ADAL" clId="{83F53AE9-4ABB-4A30-95EE-FAA202F0A565}" dt="2022-01-21T05:25:53.498" v="11" actId="5900"/>
        <pc:sldMkLst>
          <pc:docMk/>
          <pc:sldMk cId="3009434759" sldId="256"/>
        </pc:sldMkLst>
        <pc:spChg chg="del mod">
          <ac:chgData name="SangJoon Jeon 전상준" userId="96e952d4-5e63-4919-a436-e99be457c410" providerId="ADAL" clId="{83F53AE9-4ABB-4A30-95EE-FAA202F0A565}" dt="2022-01-21T05:25:45.948" v="9" actId="478"/>
          <ac:spMkLst>
            <pc:docMk/>
            <pc:sldMk cId="3009434759" sldId="256"/>
            <ac:spMk id="7" creationId="{65C87953-6C51-4E68-A70E-5DFB5D941AD4}"/>
          </ac:spMkLst>
        </pc:spChg>
        <pc:spChg chg="add del mod">
          <ac:chgData name="SangJoon Jeon 전상준" userId="96e952d4-5e63-4919-a436-e99be457c410" providerId="ADAL" clId="{83F53AE9-4ABB-4A30-95EE-FAA202F0A565}" dt="2022-01-21T05:24:16.059" v="4" actId="478"/>
          <ac:spMkLst>
            <pc:docMk/>
            <pc:sldMk cId="3009434759" sldId="256"/>
            <ac:spMk id="8" creationId="{BDA4F379-45CF-414C-81C4-A908FAB01500}"/>
          </ac:spMkLst>
        </pc:spChg>
        <pc:spChg chg="mod">
          <ac:chgData name="SangJoon Jeon 전상준" userId="96e952d4-5e63-4919-a436-e99be457c410" providerId="ADAL" clId="{83F53AE9-4ABB-4A30-95EE-FAA202F0A565}" dt="2022-01-21T05:25:51.618" v="10" actId="1076"/>
          <ac:spMkLst>
            <pc:docMk/>
            <pc:sldMk cId="3009434759" sldId="256"/>
            <ac:spMk id="9" creationId="{55205ACD-E2E9-4922-A9FF-1C0C1B7E61FE}"/>
          </ac:spMkLst>
        </pc:spChg>
        <pc:spChg chg="add del">
          <ac:chgData name="SangJoon Jeon 전상준" userId="96e952d4-5e63-4919-a436-e99be457c410" providerId="ADAL" clId="{83F53AE9-4ABB-4A30-95EE-FAA202F0A565}" dt="2022-01-21T05:24:12.603" v="2" actId="478"/>
          <ac:spMkLst>
            <pc:docMk/>
            <pc:sldMk cId="3009434759" sldId="256"/>
            <ac:spMk id="10" creationId="{DB905564-C12B-4896-8DC8-E6FF051033E1}"/>
          </ac:spMkLst>
        </pc:spChg>
        <pc:spChg chg="add del">
          <ac:chgData name="SangJoon Jeon 전상준" userId="96e952d4-5e63-4919-a436-e99be457c410" providerId="ADAL" clId="{83F53AE9-4ABB-4A30-95EE-FAA202F0A565}" dt="2022-01-21T05:24:17.154" v="5" actId="478"/>
          <ac:spMkLst>
            <pc:docMk/>
            <pc:sldMk cId="3009434759" sldId="256"/>
            <ac:spMk id="11" creationId="{07CD050E-D380-4B6C-A4C4-E32EA22EA176}"/>
          </ac:spMkLst>
        </pc:spChg>
        <pc:spChg chg="add del">
          <ac:chgData name="SangJoon Jeon 전상준" userId="96e952d4-5e63-4919-a436-e99be457c410" providerId="ADAL" clId="{83F53AE9-4ABB-4A30-95EE-FAA202F0A565}" dt="2022-01-19T04:06:35.769" v="1" actId="478"/>
          <ac:spMkLst>
            <pc:docMk/>
            <pc:sldMk cId="3009434759" sldId="256"/>
            <ac:spMk id="12" creationId="{5F5AB044-2581-4DC7-97F0-CED2B7E521F6}"/>
          </ac:spMkLst>
        </pc:spChg>
        <pc:spChg chg="add del">
          <ac:chgData name="SangJoon Jeon 전상준" userId="96e952d4-5e63-4919-a436-e99be457c410" providerId="ADAL" clId="{83F53AE9-4ABB-4A30-95EE-FAA202F0A565}" dt="2022-01-19T04:06:35.769" v="1" actId="478"/>
          <ac:spMkLst>
            <pc:docMk/>
            <pc:sldMk cId="3009434759" sldId="256"/>
            <ac:spMk id="13" creationId="{26B0A751-5A4F-44F3-AA0F-5B63C648CC35}"/>
          </ac:spMkLst>
        </pc:spChg>
        <pc:spChg chg="add del">
          <ac:chgData name="SangJoon Jeon 전상준" userId="96e952d4-5e63-4919-a436-e99be457c410" providerId="ADAL" clId="{83F53AE9-4ABB-4A30-95EE-FAA202F0A565}" dt="2022-01-19T04:06:35.769" v="1" actId="478"/>
          <ac:spMkLst>
            <pc:docMk/>
            <pc:sldMk cId="3009434759" sldId="256"/>
            <ac:spMk id="14" creationId="{DD66DE5A-A6E4-43A6-A33F-7322BA05AEFD}"/>
          </ac:spMkLst>
        </pc:spChg>
        <pc:spChg chg="add del">
          <ac:chgData name="SangJoon Jeon 전상준" userId="96e952d4-5e63-4919-a436-e99be457c410" providerId="ADAL" clId="{83F53AE9-4ABB-4A30-95EE-FAA202F0A565}" dt="2022-01-21T05:24:17.755" v="6" actId="478"/>
          <ac:spMkLst>
            <pc:docMk/>
            <pc:sldMk cId="3009434759" sldId="256"/>
            <ac:spMk id="15" creationId="{DD85DFC2-3426-472B-9D3C-7733C1F6358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0T11:22:22.108" idx="3">
    <p:pos x="2624" y="1357"/>
    <p:text>하랑 데모버전 전자결재내 S사 경조사비 지급신청서 사용, "제목" 텍스트 수정, "경조내용" 텍스트 수정, "증빙서류" 텍스트 수정</p:text>
    <p:extLst>
      <p:ext uri="{C676402C-5697-4E1C-873F-D02D1690AC5C}">
        <p15:threadingInfo xmlns:p15="http://schemas.microsoft.com/office/powerpoint/2012/main" timeZoneBias="-540"/>
      </p:ext>
    </p:extLst>
  </p:cm>
  <p:cm authorId="1" dt="2022-01-10T12:40:56.798" idx="4">
    <p:pos x="1185" y="4654"/>
    <p:text>텍스트 수정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8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3A1EE0-801B-412F-8284-2457F33A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085"/>
            <a:ext cx="6858000" cy="52438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5205ACD-E2E9-4922-A9FF-1C0C1B7E61FE}"/>
              </a:ext>
            </a:extLst>
          </p:cNvPr>
          <p:cNvSpPr/>
          <p:nvPr/>
        </p:nvSpPr>
        <p:spPr>
          <a:xfrm>
            <a:off x="1641296" y="2095588"/>
            <a:ext cx="3575407" cy="803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경조금신청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5AB044-2581-4DC7-97F0-CED2B7E521F6}"/>
              </a:ext>
            </a:extLst>
          </p:cNvPr>
          <p:cNvSpPr/>
          <p:nvPr/>
        </p:nvSpPr>
        <p:spPr>
          <a:xfrm>
            <a:off x="1807369" y="6299201"/>
            <a:ext cx="400050" cy="21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B0A751-5A4F-44F3-AA0F-5B63C648CC35}"/>
              </a:ext>
            </a:extLst>
          </p:cNvPr>
          <p:cNvSpPr/>
          <p:nvPr/>
        </p:nvSpPr>
        <p:spPr>
          <a:xfrm>
            <a:off x="2357438" y="6299201"/>
            <a:ext cx="400050" cy="21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칠순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66DE5A-A6E4-43A6-A33F-7322BA05AEFD}"/>
              </a:ext>
            </a:extLst>
          </p:cNvPr>
          <p:cNvSpPr/>
          <p:nvPr/>
        </p:nvSpPr>
        <p:spPr>
          <a:xfrm>
            <a:off x="1129903" y="7329060"/>
            <a:ext cx="2612232" cy="6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결혼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청첩장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회갑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칠순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가족관계증명서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사망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부고장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사망진단서 등 증빙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가족관계증명서</a:t>
            </a:r>
          </a:p>
        </p:txBody>
      </p:sp>
    </p:spTree>
    <p:extLst>
      <p:ext uri="{BB962C8B-B14F-4D97-AF65-F5344CB8AC3E}">
        <p14:creationId xmlns:p14="http://schemas.microsoft.com/office/powerpoint/2010/main" val="30094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35698B6BB1A224FB7B03603477446CA" ma:contentTypeVersion="12" ma:contentTypeDescription="새 문서를 만듭니다." ma:contentTypeScope="" ma:versionID="068df5f96860f93fd76d0d33253d97c7">
  <xsd:schema xmlns:xsd="http://www.w3.org/2001/XMLSchema" xmlns:xs="http://www.w3.org/2001/XMLSchema" xmlns:p="http://schemas.microsoft.com/office/2006/metadata/properties" xmlns:ns2="e729a085-5cb7-4815-875f-5f07bdd52a85" xmlns:ns3="c22d8ade-73de-402e-84f6-08aa8f7013fe" targetNamespace="http://schemas.microsoft.com/office/2006/metadata/properties" ma:root="true" ma:fieldsID="c60aca0dd9cee358ad08a299025a4bdf" ns2:_="" ns3:_="">
    <xsd:import namespace="e729a085-5cb7-4815-875f-5f07bdd52a85"/>
    <xsd:import namespace="c22d8ade-73de-402e-84f6-08aa8f7013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9a085-5cb7-4815-875f-5f07bdd52a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d8ade-73de-402e-84f6-08aa8f701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91F049-5AB9-4843-A8D1-9323F4C4FCCB}"/>
</file>

<file path=customXml/itemProps2.xml><?xml version="1.0" encoding="utf-8"?>
<ds:datastoreItem xmlns:ds="http://schemas.openxmlformats.org/officeDocument/2006/customXml" ds:itemID="{D22CE947-C51D-4CBF-AA9D-1D8F21AD7EA9}"/>
</file>

<file path=customXml/itemProps3.xml><?xml version="1.0" encoding="utf-8"?>
<ds:datastoreItem xmlns:ds="http://schemas.openxmlformats.org/officeDocument/2006/customXml" ds:itemID="{8F03E6F8-69AD-4C4D-B83D-AF28138F9CB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SangJoon Jeon 전상준</dc:creator>
  <cp:lastModifiedBy>SangJoon Jeon 전상준</cp:lastModifiedBy>
  <cp:revision>9</cp:revision>
  <dcterms:created xsi:type="dcterms:W3CDTF">2022-01-10T01:39:18Z</dcterms:created>
  <dcterms:modified xsi:type="dcterms:W3CDTF">2022-01-21T05:25:54Z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0x010100235698B6BB1A224FB7B03603477446CA</vt:lpwstr>
  </property>
</Properties>
</file>