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3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2EF69876-2A20-420A-B2BF-3203BDA409B4}"/>
    <pc:docChg chg="undo custSel modSld">
      <pc:chgData name="SangJoon Jeon 전상준" userId="96e952d4-5e63-4919-a436-e99be457c410" providerId="ADAL" clId="{2EF69876-2A20-420A-B2BF-3203BDA409B4}" dt="2022-01-21T05:26:21.531" v="3" actId="478"/>
      <pc:docMkLst>
        <pc:docMk/>
      </pc:docMkLst>
      <pc:sldChg chg="delSp modSp mod">
        <pc:chgData name="SangJoon Jeon 전상준" userId="96e952d4-5e63-4919-a436-e99be457c410" providerId="ADAL" clId="{2EF69876-2A20-420A-B2BF-3203BDA409B4}" dt="2022-01-21T05:26:21.531" v="3" actId="478"/>
        <pc:sldMkLst>
          <pc:docMk/>
          <pc:sldMk cId="3009434759" sldId="256"/>
        </pc:sldMkLst>
        <pc:spChg chg="del mod">
          <ac:chgData name="SangJoon Jeon 전상준" userId="96e952d4-5e63-4919-a436-e99be457c410" providerId="ADAL" clId="{2EF69876-2A20-420A-B2BF-3203BDA409B4}" dt="2022-01-21T05:26:21.531" v="3" actId="478"/>
          <ac:spMkLst>
            <pc:docMk/>
            <pc:sldMk cId="3009434759" sldId="256"/>
            <ac:spMk id="4" creationId="{9332E3FA-7A44-4859-BAAE-7BF5173C7F8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1:22:22.108" idx="3">
    <p:pos x="2738" y="775"/>
    <p:text>하랑 데모버전 전자결재내 X사 출장보고서 사용, 제목텍스트만 수정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2666268-1438-4727-AF25-DFF01D06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413"/>
            <a:ext cx="6858000" cy="100391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5205ACD-E2E9-4922-A9FF-1C0C1B7E61FE}"/>
              </a:ext>
            </a:extLst>
          </p:cNvPr>
          <p:cNvSpPr/>
          <p:nvPr/>
        </p:nvSpPr>
        <p:spPr>
          <a:xfrm>
            <a:off x="1715784" y="1076413"/>
            <a:ext cx="3575407" cy="803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국외출장보고서</a:t>
            </a: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A423E6-E5F7-4241-9FE9-91C94664397E}"/>
</file>

<file path=customXml/itemProps2.xml><?xml version="1.0" encoding="utf-8"?>
<ds:datastoreItem xmlns:ds="http://schemas.openxmlformats.org/officeDocument/2006/customXml" ds:itemID="{40CD0604-2AF4-44BD-91EF-F9DC2409E1EE}"/>
</file>

<file path=customXml/itemProps3.xml><?xml version="1.0" encoding="utf-8"?>
<ds:datastoreItem xmlns:ds="http://schemas.openxmlformats.org/officeDocument/2006/customXml" ds:itemID="{E5C3A12C-B721-45EE-8F02-FDEF332B41C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7</cp:revision>
  <dcterms:created xsi:type="dcterms:W3CDTF">2022-01-10T01:39:18Z</dcterms:created>
  <dcterms:modified xsi:type="dcterms:W3CDTF">2022-01-21T05:26:25Z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