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gJoon Jeon 전상준" initials="SJ전" lastIdx="2" clrIdx="0">
    <p:extLst>
      <p:ext uri="{19B8F6BF-5375-455C-9EA6-DF929625EA0E}">
        <p15:presenceInfo xmlns:p15="http://schemas.microsoft.com/office/powerpoint/2012/main" userId="SangJoon Jeon 전상준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1869A6-90C6-480B-AC19-AC938C18EF5E}" v="5" dt="2022-01-21T05:40:23.7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11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11" Type="http://schemas.openxmlformats.org/officeDocument/2006/relationships/customXml" Target="../customXml/item2.xml"/><Relationship Id="rId5" Type="http://schemas.openxmlformats.org/officeDocument/2006/relationships/viewProps" Target="viewProps.xml"/><Relationship Id="rId10" Type="http://schemas.openxmlformats.org/officeDocument/2006/relationships/customXml" Target="../customXml/item1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gJoon Jeon 전상준" userId="96e952d4-5e63-4919-a436-e99be457c410" providerId="ADAL" clId="{4D1869A6-90C6-480B-AC19-AC938C18EF5E}"/>
    <pc:docChg chg="custSel modSld">
      <pc:chgData name="SangJoon Jeon 전상준" userId="96e952d4-5e63-4919-a436-e99be457c410" providerId="ADAL" clId="{4D1869A6-90C6-480B-AC19-AC938C18EF5E}" dt="2022-01-21T05:40:31.075" v="21" actId="478"/>
      <pc:docMkLst>
        <pc:docMk/>
      </pc:docMkLst>
      <pc:sldChg chg="addSp delSp modSp mod delCm modCm">
        <pc:chgData name="SangJoon Jeon 전상준" userId="96e952d4-5e63-4919-a436-e99be457c410" providerId="ADAL" clId="{4D1869A6-90C6-480B-AC19-AC938C18EF5E}" dt="2022-01-21T05:40:31.075" v="21" actId="478"/>
        <pc:sldMkLst>
          <pc:docMk/>
          <pc:sldMk cId="3009434759" sldId="256"/>
        </pc:sldMkLst>
        <pc:spChg chg="del">
          <ac:chgData name="SangJoon Jeon 전상준" userId="96e952d4-5e63-4919-a436-e99be457c410" providerId="ADAL" clId="{4D1869A6-90C6-480B-AC19-AC938C18EF5E}" dt="2022-01-21T05:40:31.075" v="21" actId="478"/>
          <ac:spMkLst>
            <pc:docMk/>
            <pc:sldMk cId="3009434759" sldId="256"/>
            <ac:spMk id="13" creationId="{BA636DAA-6844-449D-809A-9DC09A63A824}"/>
          </ac:spMkLst>
        </pc:spChg>
        <pc:spChg chg="add mod">
          <ac:chgData name="SangJoon Jeon 전상준" userId="96e952d4-5e63-4919-a436-e99be457c410" providerId="ADAL" clId="{4D1869A6-90C6-480B-AC19-AC938C18EF5E}" dt="2022-01-21T05:39:04.278" v="2" actId="1076"/>
          <ac:spMkLst>
            <pc:docMk/>
            <pc:sldMk cId="3009434759" sldId="256"/>
            <ac:spMk id="15" creationId="{0B41BDCC-BFAA-4563-A0DA-B332CB7B5C54}"/>
          </ac:spMkLst>
        </pc:spChg>
        <pc:spChg chg="add mod">
          <ac:chgData name="SangJoon Jeon 전상준" userId="96e952d4-5e63-4919-a436-e99be457c410" providerId="ADAL" clId="{4D1869A6-90C6-480B-AC19-AC938C18EF5E}" dt="2022-01-21T05:40:23.779" v="19"/>
          <ac:spMkLst>
            <pc:docMk/>
            <pc:sldMk cId="3009434759" sldId="256"/>
            <ac:spMk id="19" creationId="{DE677F6E-5F77-45BF-8F56-5317640FB139}"/>
          </ac:spMkLst>
        </pc:spChg>
        <pc:spChg chg="mod">
          <ac:chgData name="SangJoon Jeon 전상준" userId="96e952d4-5e63-4919-a436-e99be457c410" providerId="ADAL" clId="{4D1869A6-90C6-480B-AC19-AC938C18EF5E}" dt="2022-01-21T05:40:05.566" v="11" actId="20577"/>
          <ac:spMkLst>
            <pc:docMk/>
            <pc:sldMk cId="3009434759" sldId="256"/>
            <ac:spMk id="20" creationId="{ED0F04E3-E1D1-4E59-80F5-DF7BA16B8723}"/>
          </ac:spMkLst>
        </pc:spChg>
        <pc:spChg chg="add mod">
          <ac:chgData name="SangJoon Jeon 전상준" userId="96e952d4-5e63-4919-a436-e99be457c410" providerId="ADAL" clId="{4D1869A6-90C6-480B-AC19-AC938C18EF5E}" dt="2022-01-21T05:40:25.565" v="20" actId="20577"/>
          <ac:spMkLst>
            <pc:docMk/>
            <pc:sldMk cId="3009434759" sldId="256"/>
            <ac:spMk id="21" creationId="{B188DDEC-4201-4D67-BF4A-4ACAD3869A0E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1-10T10:57:45.197" idx="1">
    <p:pos x="763" y="2078"/>
    <p:text>버튼 클릭시 칸 추가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E4D4-AE18-48DB-A0AB-F1D7967F20F2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8B38-DB58-4F95-BCB2-15DFF92E2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388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E4D4-AE18-48DB-A0AB-F1D7967F20F2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8B38-DB58-4F95-BCB2-15DFF92E2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436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E4D4-AE18-48DB-A0AB-F1D7967F20F2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8B38-DB58-4F95-BCB2-15DFF92E2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75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E4D4-AE18-48DB-A0AB-F1D7967F20F2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8B38-DB58-4F95-BCB2-15DFF92E2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902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E4D4-AE18-48DB-A0AB-F1D7967F20F2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8B38-DB58-4F95-BCB2-15DFF92E2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81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E4D4-AE18-48DB-A0AB-F1D7967F20F2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8B38-DB58-4F95-BCB2-15DFF92E2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16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E4D4-AE18-48DB-A0AB-F1D7967F20F2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8B38-DB58-4F95-BCB2-15DFF92E2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276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E4D4-AE18-48DB-A0AB-F1D7967F20F2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8B38-DB58-4F95-BCB2-15DFF92E2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877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E4D4-AE18-48DB-A0AB-F1D7967F20F2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8B38-DB58-4F95-BCB2-15DFF92E2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530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E4D4-AE18-48DB-A0AB-F1D7967F20F2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8B38-DB58-4F95-BCB2-15DFF92E2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860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E4D4-AE18-48DB-A0AB-F1D7967F20F2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8B38-DB58-4F95-BCB2-15DFF92E2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070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9E4D4-AE18-48DB-A0AB-F1D7967F20F2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18B38-DB58-4F95-BCB2-15DFF92E2E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514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483C5C1-13C6-4A25-B8D7-716832444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" y="71763"/>
            <a:ext cx="5181600" cy="367988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FB18F57-C6A5-480C-8106-BCA067D70DA7}"/>
              </a:ext>
            </a:extLst>
          </p:cNvPr>
          <p:cNvSpPr/>
          <p:nvPr/>
        </p:nvSpPr>
        <p:spPr>
          <a:xfrm>
            <a:off x="982980" y="3390900"/>
            <a:ext cx="243840" cy="236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267AB24-20BD-4977-B530-E0CC2C4DBD4D}"/>
              </a:ext>
            </a:extLst>
          </p:cNvPr>
          <p:cNvSpPr/>
          <p:nvPr/>
        </p:nvSpPr>
        <p:spPr>
          <a:xfrm>
            <a:off x="807720" y="3751646"/>
            <a:ext cx="594360" cy="2336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출장구분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90DD802-4302-490B-A2B3-076E169E07AC}"/>
              </a:ext>
            </a:extLst>
          </p:cNvPr>
          <p:cNvSpPr/>
          <p:nvPr/>
        </p:nvSpPr>
        <p:spPr>
          <a:xfrm>
            <a:off x="1402080" y="3751646"/>
            <a:ext cx="4373880" cy="2336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국내 </a:t>
            </a:r>
            <a:r>
              <a:rPr lang="en-US" altLang="ko-KR" sz="800" dirty="0">
                <a:solidFill>
                  <a:schemeClr val="tx1"/>
                </a:solidFill>
              </a:rPr>
              <a:t>[  O  ]     </a:t>
            </a:r>
            <a:r>
              <a:rPr lang="ko-KR" altLang="en-US" sz="800" dirty="0">
                <a:solidFill>
                  <a:schemeClr val="tx1"/>
                </a:solidFill>
              </a:rPr>
              <a:t>국외 </a:t>
            </a:r>
            <a:r>
              <a:rPr lang="en-US" altLang="ko-KR" sz="800" dirty="0">
                <a:solidFill>
                  <a:schemeClr val="tx1"/>
                </a:solidFill>
              </a:rPr>
              <a:t>[     ]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4FF5F24-D5EA-468F-8597-F2685FF22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" y="3985259"/>
            <a:ext cx="5120640" cy="1258059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0ABD056A-CAE5-4A66-AEC8-6B7C3498F285}"/>
              </a:ext>
            </a:extLst>
          </p:cNvPr>
          <p:cNvSpPr/>
          <p:nvPr/>
        </p:nvSpPr>
        <p:spPr>
          <a:xfrm>
            <a:off x="807720" y="5243316"/>
            <a:ext cx="594360" cy="4869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출장일정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CE906FC-6A3A-45DC-A364-639AFD96EC07}"/>
              </a:ext>
            </a:extLst>
          </p:cNvPr>
          <p:cNvSpPr/>
          <p:nvPr/>
        </p:nvSpPr>
        <p:spPr>
          <a:xfrm>
            <a:off x="1402080" y="5243316"/>
            <a:ext cx="4373880" cy="4869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예상일정 기입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9197036-665E-4D26-9CE4-81E7DAE73749}"/>
              </a:ext>
            </a:extLst>
          </p:cNvPr>
          <p:cNvSpPr/>
          <p:nvPr/>
        </p:nvSpPr>
        <p:spPr>
          <a:xfrm>
            <a:off x="807720" y="5730238"/>
            <a:ext cx="594360" cy="233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교통편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D0F04E3-E1D1-4E59-80F5-DF7BA16B8723}"/>
              </a:ext>
            </a:extLst>
          </p:cNvPr>
          <p:cNvSpPr/>
          <p:nvPr/>
        </p:nvSpPr>
        <p:spPr>
          <a:xfrm>
            <a:off x="1402080" y="5730239"/>
            <a:ext cx="4373880" cy="2336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차량 </a:t>
            </a:r>
            <a:r>
              <a:rPr lang="en-US" altLang="ko-KR" sz="800" dirty="0">
                <a:solidFill>
                  <a:schemeClr val="tx1"/>
                </a:solidFill>
              </a:rPr>
              <a:t>[      ]   </a:t>
            </a:r>
            <a:r>
              <a:rPr lang="ko-KR" altLang="en-US" sz="800" dirty="0">
                <a:solidFill>
                  <a:schemeClr val="tx1"/>
                </a:solidFill>
              </a:rPr>
              <a:t>버스 </a:t>
            </a:r>
            <a:r>
              <a:rPr lang="en-US" altLang="ko-KR" sz="800">
                <a:solidFill>
                  <a:schemeClr val="tx1"/>
                </a:solidFill>
              </a:rPr>
              <a:t>[     </a:t>
            </a:r>
            <a:r>
              <a:rPr lang="en-US" altLang="ko-KR" sz="800" dirty="0">
                <a:solidFill>
                  <a:schemeClr val="tx1"/>
                </a:solidFill>
              </a:rPr>
              <a:t>]</a:t>
            </a:r>
            <a:r>
              <a:rPr lang="ko-KR" altLang="en-US" sz="800" dirty="0">
                <a:solidFill>
                  <a:schemeClr val="tx1"/>
                </a:solidFill>
              </a:rPr>
              <a:t>  기차 </a:t>
            </a:r>
            <a:r>
              <a:rPr lang="en-US" altLang="ko-KR" sz="800">
                <a:solidFill>
                  <a:schemeClr val="tx1"/>
                </a:solidFill>
              </a:rPr>
              <a:t>[      </a:t>
            </a:r>
            <a:r>
              <a:rPr lang="en-US" altLang="ko-KR" sz="800" dirty="0">
                <a:solidFill>
                  <a:schemeClr val="tx1"/>
                </a:solidFill>
              </a:rPr>
              <a:t>]</a:t>
            </a:r>
            <a:r>
              <a:rPr lang="ko-KR" altLang="en-US" sz="800" dirty="0">
                <a:solidFill>
                  <a:schemeClr val="tx1"/>
                </a:solidFill>
              </a:rPr>
              <a:t>   항공 </a:t>
            </a:r>
            <a:r>
              <a:rPr lang="en-US" altLang="ko-KR" sz="800" dirty="0">
                <a:solidFill>
                  <a:schemeClr val="tx1"/>
                </a:solidFill>
              </a:rPr>
              <a:t>[     ]</a:t>
            </a:r>
            <a:r>
              <a:rPr lang="ko-KR" altLang="en-US" sz="800" dirty="0">
                <a:solidFill>
                  <a:schemeClr val="tx1"/>
                </a:solidFill>
              </a:rPr>
              <a:t>   기타 </a:t>
            </a:r>
            <a:r>
              <a:rPr lang="en-US" altLang="ko-KR" sz="800" dirty="0">
                <a:solidFill>
                  <a:schemeClr val="tx1"/>
                </a:solidFill>
              </a:rPr>
              <a:t>[                                    ]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0C1EBAC-DA95-418E-9DCC-75F0CFF25929}"/>
              </a:ext>
            </a:extLst>
          </p:cNvPr>
          <p:cNvSpPr/>
          <p:nvPr/>
        </p:nvSpPr>
        <p:spPr>
          <a:xfrm>
            <a:off x="807720" y="5956230"/>
            <a:ext cx="594360" cy="1032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예상경비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2116970-C8AE-4578-A0E9-EF7BFCEDE314}"/>
              </a:ext>
            </a:extLst>
          </p:cNvPr>
          <p:cNvSpPr/>
          <p:nvPr/>
        </p:nvSpPr>
        <p:spPr>
          <a:xfrm>
            <a:off x="1402080" y="5956229"/>
            <a:ext cx="4373880" cy="1032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교통비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숙박비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식비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ko-KR" altLang="en-US" sz="800" dirty="0" err="1">
                <a:solidFill>
                  <a:schemeClr val="bg1">
                    <a:lumMod val="65000"/>
                  </a:schemeClr>
                </a:solidFill>
              </a:rPr>
              <a:t>국외출장여비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 등 예상경비기입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41BDCC-BFAA-4563-A0DA-B332CB7B5C54}"/>
              </a:ext>
            </a:extLst>
          </p:cNvPr>
          <p:cNvSpPr/>
          <p:nvPr/>
        </p:nvSpPr>
        <p:spPr>
          <a:xfrm>
            <a:off x="1653540" y="230506"/>
            <a:ext cx="1348740" cy="371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E677F6E-5F77-45BF-8F56-5317640FB139}"/>
              </a:ext>
            </a:extLst>
          </p:cNvPr>
          <p:cNvSpPr/>
          <p:nvPr/>
        </p:nvSpPr>
        <p:spPr>
          <a:xfrm>
            <a:off x="807720" y="6988295"/>
            <a:ext cx="594360" cy="1032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기타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188DDEC-4201-4D67-BF4A-4ACAD3869A0E}"/>
              </a:ext>
            </a:extLst>
          </p:cNvPr>
          <p:cNvSpPr/>
          <p:nvPr/>
        </p:nvSpPr>
        <p:spPr>
          <a:xfrm>
            <a:off x="1402080" y="6988294"/>
            <a:ext cx="4373880" cy="1032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434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235698B6BB1A224FB7B03603477446CA" ma:contentTypeVersion="12" ma:contentTypeDescription="새 문서를 만듭니다." ma:contentTypeScope="" ma:versionID="068df5f96860f93fd76d0d33253d97c7">
  <xsd:schema xmlns:xsd="http://www.w3.org/2001/XMLSchema" xmlns:xs="http://www.w3.org/2001/XMLSchema" xmlns:p="http://schemas.microsoft.com/office/2006/metadata/properties" xmlns:ns2="e729a085-5cb7-4815-875f-5f07bdd52a85" xmlns:ns3="c22d8ade-73de-402e-84f6-08aa8f7013fe" targetNamespace="http://schemas.microsoft.com/office/2006/metadata/properties" ma:root="true" ma:fieldsID="c60aca0dd9cee358ad08a299025a4bdf" ns2:_="" ns3:_="">
    <xsd:import namespace="e729a085-5cb7-4815-875f-5f07bdd52a85"/>
    <xsd:import namespace="c22d8ade-73de-402e-84f6-08aa8f7013f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29a085-5cb7-4815-875f-5f07bdd52a8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2d8ade-73de-402e-84f6-08aa8f7013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00C0B6B-C278-43D0-BB99-5A8AE1C16BF6}"/>
</file>

<file path=customXml/itemProps2.xml><?xml version="1.0" encoding="utf-8"?>
<ds:datastoreItem xmlns:ds="http://schemas.openxmlformats.org/officeDocument/2006/customXml" ds:itemID="{EC25720C-94D5-405F-AAE2-04BD29664B06}"/>
</file>

<file path=customXml/itemProps3.xml><?xml version="1.0" encoding="utf-8"?>
<ds:datastoreItem xmlns:ds="http://schemas.openxmlformats.org/officeDocument/2006/customXml" ds:itemID="{FE720A21-9AD1-4345-A3B6-790C97DC569C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39</Words>
  <Application>Microsoft Office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SangJoon Jeon 전상준</dc:creator>
  <cp:lastModifiedBy>SangJoon Jeon 전상준</cp:lastModifiedBy>
  <cp:revision>5</cp:revision>
  <dcterms:created xsi:type="dcterms:W3CDTF">2022-01-10T01:39:18Z</dcterms:created>
  <dcterms:modified xsi:type="dcterms:W3CDTF">2022-01-21T05:40:33Z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0x010100235698B6BB1A224FB7B03603477446CA</vt:lpwstr>
  </property>
</Properties>
</file>