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Joon Jeon 전상준" initials="SJ전" lastIdx="2" clrIdx="0">
    <p:extLst>
      <p:ext uri="{19B8F6BF-5375-455C-9EA6-DF929625EA0E}">
        <p15:presenceInfo xmlns:p15="http://schemas.microsoft.com/office/powerpoint/2012/main" userId="SangJoon Jeon 전상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702142-445C-47CB-B490-F90BE9C4C9F4}" v="2" dt="2022-01-21T05:40:50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openxmlformats.org/officeDocument/2006/relationships/customXml" Target="../customXml/item2.xml"/><Relationship Id="rId5" Type="http://schemas.openxmlformats.org/officeDocument/2006/relationships/viewProps" Target="viewProps.xml"/><Relationship Id="rId10" Type="http://schemas.openxmlformats.org/officeDocument/2006/relationships/customXml" Target="../customXml/item1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gJoon Jeon 전상준" userId="96e952d4-5e63-4919-a436-e99be457c410" providerId="ADAL" clId="{A0702142-445C-47CB-B490-F90BE9C4C9F4}"/>
    <pc:docChg chg="undo custSel modSld">
      <pc:chgData name="SangJoon Jeon 전상준" userId="96e952d4-5e63-4919-a436-e99be457c410" providerId="ADAL" clId="{A0702142-445C-47CB-B490-F90BE9C4C9F4}" dt="2022-01-21T05:41:16.758" v="23" actId="14100"/>
      <pc:docMkLst>
        <pc:docMk/>
      </pc:docMkLst>
      <pc:sldChg chg="addSp delSp modSp mod delCm">
        <pc:chgData name="SangJoon Jeon 전상준" userId="96e952d4-5e63-4919-a436-e99be457c410" providerId="ADAL" clId="{A0702142-445C-47CB-B490-F90BE9C4C9F4}" dt="2022-01-21T05:41:16.758" v="23" actId="14100"/>
        <pc:sldMkLst>
          <pc:docMk/>
          <pc:sldMk cId="3009434759" sldId="256"/>
        </pc:sldMkLst>
        <pc:spChg chg="add del mod">
          <ac:chgData name="SangJoon Jeon 전상준" userId="96e952d4-5e63-4919-a436-e99be457c410" providerId="ADAL" clId="{A0702142-445C-47CB-B490-F90BE9C4C9F4}" dt="2022-01-21T05:41:16.758" v="23" actId="14100"/>
          <ac:spMkLst>
            <pc:docMk/>
            <pc:sldMk cId="3009434759" sldId="256"/>
            <ac:spMk id="15" creationId="{D3A81AF0-1FEA-4B2F-85A0-A2CF1276AB00}"/>
          </ac:spMkLst>
        </pc:spChg>
        <pc:spChg chg="add mod">
          <ac:chgData name="SangJoon Jeon 전상준" userId="96e952d4-5e63-4919-a436-e99be457c410" providerId="ADAL" clId="{A0702142-445C-47CB-B490-F90BE9C4C9F4}" dt="2022-01-21T05:40:50.912" v="8" actId="6549"/>
          <ac:spMkLst>
            <pc:docMk/>
            <pc:sldMk cId="3009434759" sldId="256"/>
            <ac:spMk id="19" creationId="{F524888F-C9AE-4C9E-A889-83013C0B228B}"/>
          </ac:spMkLst>
        </pc:spChg>
        <pc:spChg chg="mod">
          <ac:chgData name="SangJoon Jeon 전상준" userId="96e952d4-5e63-4919-a436-e99be457c410" providerId="ADAL" clId="{A0702142-445C-47CB-B490-F90BE9C4C9F4}" dt="2022-01-21T05:41:01.402" v="18" actId="20577"/>
          <ac:spMkLst>
            <pc:docMk/>
            <pc:sldMk cId="3009434759" sldId="256"/>
            <ac:spMk id="20" creationId="{ED0F04E3-E1D1-4E59-80F5-DF7BA16B8723}"/>
          </ac:spMkLst>
        </pc:spChg>
        <pc:spChg chg="add mod">
          <ac:chgData name="SangJoon Jeon 전상준" userId="96e952d4-5e63-4919-a436-e99be457c410" providerId="ADAL" clId="{A0702142-445C-47CB-B490-F90BE9C4C9F4}" dt="2022-01-21T05:40:52.898" v="9" actId="20577"/>
          <ac:spMkLst>
            <pc:docMk/>
            <pc:sldMk cId="3009434759" sldId="256"/>
            <ac:spMk id="21" creationId="{9E3722A8-115F-4D39-B553-CD01AB3593E1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10T10:57:45.197" idx="1">
    <p:pos x="763" y="2078"/>
    <p:text>버튼 클릭시 칸 추가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38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43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7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90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81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6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27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87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53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86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07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51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483C5C1-13C6-4A25-B8D7-716832444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" y="71763"/>
            <a:ext cx="5181600" cy="367988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FB18F57-C6A5-480C-8106-BCA067D70DA7}"/>
              </a:ext>
            </a:extLst>
          </p:cNvPr>
          <p:cNvSpPr/>
          <p:nvPr/>
        </p:nvSpPr>
        <p:spPr>
          <a:xfrm>
            <a:off x="982980" y="3390900"/>
            <a:ext cx="243840" cy="23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67AB24-20BD-4977-B530-E0CC2C4DBD4D}"/>
              </a:ext>
            </a:extLst>
          </p:cNvPr>
          <p:cNvSpPr/>
          <p:nvPr/>
        </p:nvSpPr>
        <p:spPr>
          <a:xfrm>
            <a:off x="807720" y="3751646"/>
            <a:ext cx="594360" cy="233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출장구분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0DD802-4302-490B-A2B3-076E169E07AC}"/>
              </a:ext>
            </a:extLst>
          </p:cNvPr>
          <p:cNvSpPr/>
          <p:nvPr/>
        </p:nvSpPr>
        <p:spPr>
          <a:xfrm>
            <a:off x="1402080" y="3751646"/>
            <a:ext cx="4373880" cy="233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국내 </a:t>
            </a:r>
            <a:r>
              <a:rPr lang="en-US" altLang="ko-KR" sz="800" dirty="0">
                <a:solidFill>
                  <a:schemeClr val="tx1"/>
                </a:solidFill>
              </a:rPr>
              <a:t>[  O  ]     </a:t>
            </a:r>
            <a:r>
              <a:rPr lang="ko-KR" altLang="en-US" sz="800" dirty="0">
                <a:solidFill>
                  <a:schemeClr val="tx1"/>
                </a:solidFill>
              </a:rPr>
              <a:t>국외 </a:t>
            </a:r>
            <a:r>
              <a:rPr lang="en-US" altLang="ko-KR" sz="800" dirty="0">
                <a:solidFill>
                  <a:schemeClr val="tx1"/>
                </a:solidFill>
              </a:rPr>
              <a:t>[     ]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FF5F24-D5EA-468F-8597-F2685FF22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" y="3985259"/>
            <a:ext cx="5120640" cy="125805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BD056A-CAE5-4A66-AEC8-6B7C3498F285}"/>
              </a:ext>
            </a:extLst>
          </p:cNvPr>
          <p:cNvSpPr/>
          <p:nvPr/>
        </p:nvSpPr>
        <p:spPr>
          <a:xfrm>
            <a:off x="807720" y="5243316"/>
            <a:ext cx="594360" cy="486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출장내용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E906FC-6A3A-45DC-A364-639AFD96EC07}"/>
              </a:ext>
            </a:extLst>
          </p:cNvPr>
          <p:cNvSpPr/>
          <p:nvPr/>
        </p:nvSpPr>
        <p:spPr>
          <a:xfrm>
            <a:off x="1402080" y="5243316"/>
            <a:ext cx="4373880" cy="486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출장내용 기입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197036-665E-4D26-9CE4-81E7DAE73749}"/>
              </a:ext>
            </a:extLst>
          </p:cNvPr>
          <p:cNvSpPr/>
          <p:nvPr/>
        </p:nvSpPr>
        <p:spPr>
          <a:xfrm>
            <a:off x="807720" y="5730238"/>
            <a:ext cx="594360" cy="233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교통편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0F04E3-E1D1-4E59-80F5-DF7BA16B8723}"/>
              </a:ext>
            </a:extLst>
          </p:cNvPr>
          <p:cNvSpPr/>
          <p:nvPr/>
        </p:nvSpPr>
        <p:spPr>
          <a:xfrm>
            <a:off x="1402080" y="5730239"/>
            <a:ext cx="4373880" cy="233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차량 </a:t>
            </a:r>
            <a:r>
              <a:rPr lang="en-US" altLang="ko-KR" sz="800" dirty="0">
                <a:solidFill>
                  <a:schemeClr val="tx1"/>
                </a:solidFill>
              </a:rPr>
              <a:t>[      ]   </a:t>
            </a:r>
            <a:r>
              <a:rPr lang="ko-KR" altLang="en-US" sz="800" dirty="0">
                <a:solidFill>
                  <a:schemeClr val="tx1"/>
                </a:solidFill>
              </a:rPr>
              <a:t>버스 </a:t>
            </a:r>
            <a:r>
              <a:rPr lang="en-US" altLang="ko-KR" sz="800">
                <a:solidFill>
                  <a:schemeClr val="tx1"/>
                </a:solidFill>
              </a:rPr>
              <a:t>[      </a:t>
            </a:r>
            <a:r>
              <a:rPr lang="en-US" altLang="ko-KR" sz="800" dirty="0">
                <a:solidFill>
                  <a:schemeClr val="tx1"/>
                </a:solidFill>
              </a:rPr>
              <a:t>]</a:t>
            </a:r>
            <a:r>
              <a:rPr lang="ko-KR" altLang="en-US" sz="800" dirty="0">
                <a:solidFill>
                  <a:schemeClr val="tx1"/>
                </a:solidFill>
              </a:rPr>
              <a:t>  기차 </a:t>
            </a:r>
            <a:r>
              <a:rPr lang="en-US" altLang="ko-KR" sz="800">
                <a:solidFill>
                  <a:schemeClr val="tx1"/>
                </a:solidFill>
              </a:rPr>
              <a:t>[       </a:t>
            </a:r>
            <a:r>
              <a:rPr lang="en-US" altLang="ko-KR" sz="800" dirty="0">
                <a:solidFill>
                  <a:schemeClr val="tx1"/>
                </a:solidFill>
              </a:rPr>
              <a:t>]</a:t>
            </a:r>
            <a:r>
              <a:rPr lang="ko-KR" altLang="en-US" sz="800" dirty="0">
                <a:solidFill>
                  <a:schemeClr val="tx1"/>
                </a:solidFill>
              </a:rPr>
              <a:t>   항공 </a:t>
            </a:r>
            <a:r>
              <a:rPr lang="en-US" altLang="ko-KR" sz="800" dirty="0">
                <a:solidFill>
                  <a:schemeClr val="tx1"/>
                </a:solidFill>
              </a:rPr>
              <a:t>[     ]</a:t>
            </a:r>
            <a:r>
              <a:rPr lang="ko-KR" altLang="en-US" sz="800" dirty="0">
                <a:solidFill>
                  <a:schemeClr val="tx1"/>
                </a:solidFill>
              </a:rPr>
              <a:t>   기타 </a:t>
            </a:r>
            <a:r>
              <a:rPr lang="en-US" altLang="ko-KR" sz="800" dirty="0">
                <a:solidFill>
                  <a:schemeClr val="tx1"/>
                </a:solidFill>
              </a:rPr>
              <a:t>[                                    ]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C1EBAC-DA95-418E-9DCC-75F0CFF25929}"/>
              </a:ext>
            </a:extLst>
          </p:cNvPr>
          <p:cNvSpPr/>
          <p:nvPr/>
        </p:nvSpPr>
        <p:spPr>
          <a:xfrm>
            <a:off x="807720" y="5956230"/>
            <a:ext cx="594360" cy="1032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사용경비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116970-C8AE-4578-A0E9-EF7BFCEDE314}"/>
              </a:ext>
            </a:extLst>
          </p:cNvPr>
          <p:cNvSpPr/>
          <p:nvPr/>
        </p:nvSpPr>
        <p:spPr>
          <a:xfrm>
            <a:off x="1402080" y="5956229"/>
            <a:ext cx="4373880" cy="1032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교통비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숙박비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식비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국외출장여비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 등 실제 사용내역 기입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4101D4-BC7D-4301-AC7D-F507CDF96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" y="144871"/>
            <a:ext cx="5036820" cy="52593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A81AF0-1FEA-4B2F-85A0-A2CF1276AB00}"/>
              </a:ext>
            </a:extLst>
          </p:cNvPr>
          <p:cNvSpPr/>
          <p:nvPr/>
        </p:nvSpPr>
        <p:spPr>
          <a:xfrm>
            <a:off x="1766888" y="308410"/>
            <a:ext cx="1251585" cy="48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24888F-C9AE-4C9E-A889-83013C0B228B}"/>
              </a:ext>
            </a:extLst>
          </p:cNvPr>
          <p:cNvSpPr/>
          <p:nvPr/>
        </p:nvSpPr>
        <p:spPr>
          <a:xfrm>
            <a:off x="807720" y="6988295"/>
            <a:ext cx="594360" cy="1032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기타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E3722A8-115F-4D39-B553-CD01AB3593E1}"/>
              </a:ext>
            </a:extLst>
          </p:cNvPr>
          <p:cNvSpPr/>
          <p:nvPr/>
        </p:nvSpPr>
        <p:spPr>
          <a:xfrm>
            <a:off x="1402080" y="6988294"/>
            <a:ext cx="4373880" cy="1032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434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35698B6BB1A224FB7B03603477446CA" ma:contentTypeVersion="12" ma:contentTypeDescription="새 문서를 만듭니다." ma:contentTypeScope="" ma:versionID="068df5f96860f93fd76d0d33253d97c7">
  <xsd:schema xmlns:xsd="http://www.w3.org/2001/XMLSchema" xmlns:xs="http://www.w3.org/2001/XMLSchema" xmlns:p="http://schemas.microsoft.com/office/2006/metadata/properties" xmlns:ns2="e729a085-5cb7-4815-875f-5f07bdd52a85" xmlns:ns3="c22d8ade-73de-402e-84f6-08aa8f7013fe" targetNamespace="http://schemas.microsoft.com/office/2006/metadata/properties" ma:root="true" ma:fieldsID="c60aca0dd9cee358ad08a299025a4bdf" ns2:_="" ns3:_="">
    <xsd:import namespace="e729a085-5cb7-4815-875f-5f07bdd52a85"/>
    <xsd:import namespace="c22d8ade-73de-402e-84f6-08aa8f7013f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29a085-5cb7-4815-875f-5f07bdd52a8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2d8ade-73de-402e-84f6-08aa8f7013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9B2B5B-80FD-442E-82F5-939123B93469}"/>
</file>

<file path=customXml/itemProps2.xml><?xml version="1.0" encoding="utf-8"?>
<ds:datastoreItem xmlns:ds="http://schemas.openxmlformats.org/officeDocument/2006/customXml" ds:itemID="{132AA69F-2A4C-4304-A9D9-AE5266C95CA5}"/>
</file>

<file path=customXml/itemProps3.xml><?xml version="1.0" encoding="utf-8"?>
<ds:datastoreItem xmlns:ds="http://schemas.openxmlformats.org/officeDocument/2006/customXml" ds:itemID="{CD04C253-A8B8-42BA-AC75-7683747E6D8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41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SangJoon Jeon 전상준</dc:creator>
  <cp:lastModifiedBy>SangJoon Jeon 전상준</cp:lastModifiedBy>
  <cp:revision>5</cp:revision>
  <dcterms:created xsi:type="dcterms:W3CDTF">2022-01-10T01:39:18Z</dcterms:created>
  <dcterms:modified xsi:type="dcterms:W3CDTF">2022-01-21T05:41:17Z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0x010100235698B6BB1A224FB7B03603477446CA</vt:lpwstr>
  </property>
</Properties>
</file>