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Joon Jeon 전상준" initials="SJ전" lastIdx="7" clrIdx="0">
    <p:extLst>
      <p:ext uri="{19B8F6BF-5375-455C-9EA6-DF929625EA0E}">
        <p15:presenceInfo xmlns:p15="http://schemas.microsoft.com/office/powerpoint/2012/main" userId="SangJoon Jeon 전상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6D4C5-6672-41F1-9056-6C6BCB61FE81}" v="9" dt="2022-01-21T05:46:18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536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2.xml"/><Relationship Id="rId5" Type="http://schemas.openxmlformats.org/officeDocument/2006/relationships/viewProps" Target="viewProps.xml"/><Relationship Id="rId10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Joon Jeon 전상준" userId="96e952d4-5e63-4919-a436-e99be457c410" providerId="ADAL" clId="{7016D4C5-6672-41F1-9056-6C6BCB61FE81}"/>
    <pc:docChg chg="modSld">
      <pc:chgData name="SangJoon Jeon 전상준" userId="96e952d4-5e63-4919-a436-e99be457c410" providerId="ADAL" clId="{7016D4C5-6672-41F1-9056-6C6BCB61FE81}" dt="2022-01-21T05:46:21.033" v="115" actId="20577"/>
      <pc:docMkLst>
        <pc:docMk/>
      </pc:docMkLst>
      <pc:sldChg chg="addSp modSp mod">
        <pc:chgData name="SangJoon Jeon 전상준" userId="96e952d4-5e63-4919-a436-e99be457c410" providerId="ADAL" clId="{7016D4C5-6672-41F1-9056-6C6BCB61FE81}" dt="2022-01-21T05:46:21.033" v="115" actId="20577"/>
        <pc:sldMkLst>
          <pc:docMk/>
          <pc:sldMk cId="3009434759" sldId="256"/>
        </pc:sldMkLst>
        <pc:spChg chg="add mod">
          <ac:chgData name="SangJoon Jeon 전상준" userId="96e952d4-5e63-4919-a436-e99be457c410" providerId="ADAL" clId="{7016D4C5-6672-41F1-9056-6C6BCB61FE81}" dt="2022-01-21T05:41:49.440" v="9"/>
          <ac:spMkLst>
            <pc:docMk/>
            <pc:sldMk cId="3009434759" sldId="256"/>
            <ac:spMk id="25" creationId="{87AC38CD-5B4F-4864-B155-73C5E55B61FE}"/>
          </ac:spMkLst>
        </pc:spChg>
        <pc:spChg chg="add mod">
          <ac:chgData name="SangJoon Jeon 전상준" userId="96e952d4-5e63-4919-a436-e99be457c410" providerId="ADAL" clId="{7016D4C5-6672-41F1-9056-6C6BCB61FE81}" dt="2022-01-21T05:41:52.228" v="10" actId="20577"/>
          <ac:spMkLst>
            <pc:docMk/>
            <pc:sldMk cId="3009434759" sldId="256"/>
            <ac:spMk id="26" creationId="{5FFBF7DD-70CF-4BBD-A666-EC8389A6D50E}"/>
          </ac:spMkLst>
        </pc:spChg>
        <pc:spChg chg="mod">
          <ac:chgData name="SangJoon Jeon 전상준" userId="96e952d4-5e63-4919-a436-e99be457c410" providerId="ADAL" clId="{7016D4C5-6672-41F1-9056-6C6BCB61FE81}" dt="2022-01-21T05:46:21.033" v="115" actId="20577"/>
          <ac:spMkLst>
            <pc:docMk/>
            <pc:sldMk cId="3009434759" sldId="256"/>
            <ac:spMk id="36" creationId="{B35CD5B4-B3D7-49CB-8D1E-FE3C0CFF63D6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0T11:22:22.108" idx="3">
    <p:pos x="2796" y="775"/>
    <p:text>신규추가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38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3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90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1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6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7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7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3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86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7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1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5205ACD-E2E9-4922-A9FF-1C0C1B7E61FE}"/>
              </a:ext>
            </a:extLst>
          </p:cNvPr>
          <p:cNvSpPr/>
          <p:nvPr/>
        </p:nvSpPr>
        <p:spPr>
          <a:xfrm>
            <a:off x="1715784" y="1076413"/>
            <a:ext cx="3575407" cy="803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퇴직처리확인서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07ECF3-9DFD-4866-95DE-9046388F55FE}"/>
              </a:ext>
            </a:extLst>
          </p:cNvPr>
          <p:cNvSpPr/>
          <p:nvPr/>
        </p:nvSpPr>
        <p:spPr>
          <a:xfrm>
            <a:off x="845306" y="3095487"/>
            <a:ext cx="870478" cy="23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퇴사일자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40C364-D8B2-42A3-BB5B-66027D188FF3}"/>
              </a:ext>
            </a:extLst>
          </p:cNvPr>
          <p:cNvSpPr/>
          <p:nvPr/>
        </p:nvSpPr>
        <p:spPr>
          <a:xfrm>
            <a:off x="1715784" y="3095489"/>
            <a:ext cx="4373880" cy="23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달력 표기 및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선택가능토록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8D8176-CCCB-4191-888A-3F87ACF04480}"/>
              </a:ext>
            </a:extLst>
          </p:cNvPr>
          <p:cNvSpPr/>
          <p:nvPr/>
        </p:nvSpPr>
        <p:spPr>
          <a:xfrm>
            <a:off x="845306" y="3533020"/>
            <a:ext cx="870478" cy="23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538052-09DA-4BA7-8C62-5EA5F86C3824}"/>
              </a:ext>
            </a:extLst>
          </p:cNvPr>
          <p:cNvSpPr/>
          <p:nvPr/>
        </p:nvSpPr>
        <p:spPr>
          <a:xfrm>
            <a:off x="1715784" y="3532858"/>
            <a:ext cx="4373880" cy="23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업무인수인계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0B1F65-E94E-473B-AE57-63BBC825FBD5}"/>
              </a:ext>
            </a:extLst>
          </p:cNvPr>
          <p:cNvSpPr/>
          <p:nvPr/>
        </p:nvSpPr>
        <p:spPr>
          <a:xfrm>
            <a:off x="845306" y="3763241"/>
            <a:ext cx="870478" cy="23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인사총무팀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5FF034-453E-4668-BBF4-8FB7CC20E6C1}"/>
              </a:ext>
            </a:extLst>
          </p:cNvPr>
          <p:cNvSpPr/>
          <p:nvPr/>
        </p:nvSpPr>
        <p:spPr>
          <a:xfrm>
            <a:off x="1715784" y="3763242"/>
            <a:ext cx="4373880" cy="23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전산장비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 err="1">
                <a:solidFill>
                  <a:schemeClr val="tx1"/>
                </a:solidFill>
              </a:rPr>
              <a:t>사원증</a:t>
            </a:r>
            <a:r>
              <a:rPr lang="ko-KR" altLang="en-US" sz="800" dirty="0">
                <a:solidFill>
                  <a:schemeClr val="tx1"/>
                </a:solidFill>
              </a:rPr>
              <a:t> 반납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법인차량 </a:t>
            </a:r>
            <a:r>
              <a:rPr lang="ko-KR" altLang="en-US" sz="800" dirty="0" err="1">
                <a:solidFill>
                  <a:schemeClr val="tx1"/>
                </a:solidFill>
              </a:rPr>
              <a:t>교통범칙금</a:t>
            </a:r>
            <a:r>
              <a:rPr lang="en-US" altLang="ko-KR" sz="800" dirty="0">
                <a:solidFill>
                  <a:schemeClr val="tx1"/>
                </a:solidFill>
              </a:rPr>
              <a:t>,IRP</a:t>
            </a:r>
            <a:r>
              <a:rPr lang="ko-KR" altLang="en-US" sz="800" dirty="0">
                <a:solidFill>
                  <a:schemeClr val="tx1"/>
                </a:solidFill>
              </a:rPr>
              <a:t>계좌사본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49BBAD-8387-4F8A-94E1-6271CB698E9D}"/>
              </a:ext>
            </a:extLst>
          </p:cNvPr>
          <p:cNvSpPr/>
          <p:nvPr/>
        </p:nvSpPr>
        <p:spPr>
          <a:xfrm>
            <a:off x="845306" y="3996855"/>
            <a:ext cx="870478" cy="23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재무회계팀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4FEEB7-E9FD-4BC7-B0F5-027937998363}"/>
              </a:ext>
            </a:extLst>
          </p:cNvPr>
          <p:cNvSpPr/>
          <p:nvPr/>
        </p:nvSpPr>
        <p:spPr>
          <a:xfrm>
            <a:off x="1715784" y="3996856"/>
            <a:ext cx="4373880" cy="23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법인카드 반납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미수금 확인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EBAB5-9406-4F36-A47C-181CF93905CD}"/>
              </a:ext>
            </a:extLst>
          </p:cNvPr>
          <p:cNvSpPr/>
          <p:nvPr/>
        </p:nvSpPr>
        <p:spPr>
          <a:xfrm>
            <a:off x="845306" y="4457829"/>
            <a:ext cx="870478" cy="967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참고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5CD5B4-B3D7-49CB-8D1E-FE3C0CFF63D6}"/>
              </a:ext>
            </a:extLst>
          </p:cNvPr>
          <p:cNvSpPr/>
          <p:nvPr/>
        </p:nvSpPr>
        <p:spPr>
          <a:xfrm>
            <a:off x="1715784" y="4457830"/>
            <a:ext cx="4373880" cy="967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소속팀장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인사팀장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>
                <a:solidFill>
                  <a:schemeClr val="tx1"/>
                </a:solidFill>
              </a:rPr>
              <a:t>재무회계팀장</a:t>
            </a:r>
            <a:r>
              <a:rPr lang="en-US" altLang="ko-KR" sz="800">
                <a:solidFill>
                  <a:schemeClr val="tx1"/>
                </a:solidFill>
              </a:rPr>
              <a:t>/</a:t>
            </a:r>
            <a:r>
              <a:rPr lang="ko-KR" altLang="en-US" sz="800">
                <a:solidFill>
                  <a:schemeClr val="tx1"/>
                </a:solidFill>
              </a:rPr>
              <a:t>인프라운영팀장</a:t>
            </a:r>
            <a:r>
              <a:rPr lang="en-US" altLang="ko-KR" sz="800">
                <a:solidFill>
                  <a:schemeClr val="tx1"/>
                </a:solidFill>
              </a:rPr>
              <a:t>/</a:t>
            </a:r>
            <a:r>
              <a:rPr lang="ko-KR" altLang="en-US" sz="800">
                <a:solidFill>
                  <a:schemeClr val="tx1"/>
                </a:solidFill>
              </a:rPr>
              <a:t>품질보안팀장</a:t>
            </a: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시스템본부근무자</a:t>
            </a:r>
            <a:r>
              <a:rPr lang="en-US" altLang="ko-KR" sz="800" dirty="0">
                <a:solidFill>
                  <a:schemeClr val="tx1"/>
                </a:solidFill>
              </a:rPr>
              <a:t>) </a:t>
            </a:r>
            <a:r>
              <a:rPr lang="ko-KR" altLang="en-US" sz="800" dirty="0">
                <a:solidFill>
                  <a:schemeClr val="tx1"/>
                </a:solidFill>
              </a:rPr>
              <a:t>결재선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합의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  <a:r>
              <a:rPr lang="ko-KR" altLang="en-US" sz="800">
                <a:solidFill>
                  <a:schemeClr val="tx1"/>
                </a:solidFill>
              </a:rPr>
              <a:t> 추가 후 결재를 올려주시기 바랍니다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8DEB1A-4574-4B7D-8E7B-58CB59A0F481}"/>
              </a:ext>
            </a:extLst>
          </p:cNvPr>
          <p:cNvSpPr/>
          <p:nvPr/>
        </p:nvSpPr>
        <p:spPr>
          <a:xfrm>
            <a:off x="845306" y="2629945"/>
            <a:ext cx="870478" cy="23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BD74D43-9D0B-40F4-A4F4-4554ACC3CF69}"/>
              </a:ext>
            </a:extLst>
          </p:cNvPr>
          <p:cNvSpPr/>
          <p:nvPr/>
        </p:nvSpPr>
        <p:spPr>
          <a:xfrm>
            <a:off x="1715784" y="2629946"/>
            <a:ext cx="4373880" cy="23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AABCCA9-8917-481D-8117-FE1770E53F3C}"/>
              </a:ext>
            </a:extLst>
          </p:cNvPr>
          <p:cNvSpPr/>
          <p:nvPr/>
        </p:nvSpPr>
        <p:spPr>
          <a:xfrm>
            <a:off x="845306" y="2393210"/>
            <a:ext cx="5244358" cy="233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인적사항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9C6EC8B-471D-4097-90EC-8A99E9BE7C89}"/>
              </a:ext>
            </a:extLst>
          </p:cNvPr>
          <p:cNvSpPr/>
          <p:nvPr/>
        </p:nvSpPr>
        <p:spPr>
          <a:xfrm>
            <a:off x="845306" y="3302266"/>
            <a:ext cx="5244358" cy="233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확인사항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CDD3420-FB3E-4481-98DE-1148CD001A86}"/>
              </a:ext>
            </a:extLst>
          </p:cNvPr>
          <p:cNvSpPr/>
          <p:nvPr/>
        </p:nvSpPr>
        <p:spPr>
          <a:xfrm>
            <a:off x="845306" y="2859365"/>
            <a:ext cx="870478" cy="23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28D0D7-EB31-4FEB-A1C7-B9E57E696668}"/>
              </a:ext>
            </a:extLst>
          </p:cNvPr>
          <p:cNvSpPr/>
          <p:nvPr/>
        </p:nvSpPr>
        <p:spPr>
          <a:xfrm>
            <a:off x="1715784" y="2859366"/>
            <a:ext cx="4373880" cy="23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679777D-D9C1-40D0-B7CE-81707A9E79CD}"/>
              </a:ext>
            </a:extLst>
          </p:cNvPr>
          <p:cNvSpPr/>
          <p:nvPr/>
        </p:nvSpPr>
        <p:spPr>
          <a:xfrm>
            <a:off x="845306" y="4224216"/>
            <a:ext cx="870478" cy="23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시스템본부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(</a:t>
            </a:r>
            <a:r>
              <a:rPr lang="ko-KR" altLang="en-US" sz="600" dirty="0">
                <a:solidFill>
                  <a:schemeClr val="tx1"/>
                </a:solidFill>
              </a:rPr>
              <a:t>시스템본부근무자</a:t>
            </a:r>
            <a:r>
              <a:rPr lang="en-US" altLang="ko-KR" sz="600" dirty="0">
                <a:solidFill>
                  <a:schemeClr val="tx1"/>
                </a:solidFill>
              </a:rPr>
              <a:t>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53120CD-2DB1-4CB0-AD28-C57CE828AD4A}"/>
              </a:ext>
            </a:extLst>
          </p:cNvPr>
          <p:cNvSpPr/>
          <p:nvPr/>
        </p:nvSpPr>
        <p:spPr>
          <a:xfrm>
            <a:off x="1715784" y="4224217"/>
            <a:ext cx="4373880" cy="23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네트워크</a:t>
            </a:r>
            <a:r>
              <a:rPr lang="en-US" altLang="ko-KR" sz="800" dirty="0">
                <a:solidFill>
                  <a:schemeClr val="tx1"/>
                </a:solidFill>
              </a:rPr>
              <a:t>IP</a:t>
            </a:r>
            <a:r>
              <a:rPr lang="ko-KR" altLang="en-US" sz="800" dirty="0">
                <a:solidFill>
                  <a:schemeClr val="tx1"/>
                </a:solidFill>
              </a:rPr>
              <a:t>반납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출입카드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 err="1">
                <a:solidFill>
                  <a:schemeClr val="tx1"/>
                </a:solidFill>
              </a:rPr>
              <a:t>퇴사자비밀유지서약서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F2690E3-4558-436C-8FE7-5C69DBBCF2D4}"/>
              </a:ext>
            </a:extLst>
          </p:cNvPr>
          <p:cNvSpPr/>
          <p:nvPr/>
        </p:nvSpPr>
        <p:spPr>
          <a:xfrm>
            <a:off x="845306" y="2174675"/>
            <a:ext cx="870478" cy="23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CFCBB0A-1EA3-419A-836D-4040AF6F60E0}"/>
              </a:ext>
            </a:extLst>
          </p:cNvPr>
          <p:cNvSpPr/>
          <p:nvPr/>
        </p:nvSpPr>
        <p:spPr>
          <a:xfrm>
            <a:off x="1715784" y="2174676"/>
            <a:ext cx="4373880" cy="23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AC38CD-5B4F-4864-B155-73C5E55B61FE}"/>
              </a:ext>
            </a:extLst>
          </p:cNvPr>
          <p:cNvSpPr/>
          <p:nvPr/>
        </p:nvSpPr>
        <p:spPr>
          <a:xfrm>
            <a:off x="845306" y="5425634"/>
            <a:ext cx="870478" cy="967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기타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FBF7DD-70CF-4BBD-A666-EC8389A6D50E}"/>
              </a:ext>
            </a:extLst>
          </p:cNvPr>
          <p:cNvSpPr/>
          <p:nvPr/>
        </p:nvSpPr>
        <p:spPr>
          <a:xfrm>
            <a:off x="1715784" y="5425635"/>
            <a:ext cx="4373880" cy="967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43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35698B6BB1A224FB7B03603477446CA" ma:contentTypeVersion="12" ma:contentTypeDescription="새 문서를 만듭니다." ma:contentTypeScope="" ma:versionID="068df5f96860f93fd76d0d33253d97c7">
  <xsd:schema xmlns:xsd="http://www.w3.org/2001/XMLSchema" xmlns:xs="http://www.w3.org/2001/XMLSchema" xmlns:p="http://schemas.microsoft.com/office/2006/metadata/properties" xmlns:ns2="e729a085-5cb7-4815-875f-5f07bdd52a85" xmlns:ns3="c22d8ade-73de-402e-84f6-08aa8f7013fe" targetNamespace="http://schemas.microsoft.com/office/2006/metadata/properties" ma:root="true" ma:fieldsID="c60aca0dd9cee358ad08a299025a4bdf" ns2:_="" ns3:_="">
    <xsd:import namespace="e729a085-5cb7-4815-875f-5f07bdd52a85"/>
    <xsd:import namespace="c22d8ade-73de-402e-84f6-08aa8f7013f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29a085-5cb7-4815-875f-5f07bdd52a8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d8ade-73de-402e-84f6-08aa8f7013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A6EA08-B8F8-486E-B4F1-1848F58E7226}"/>
</file>

<file path=customXml/itemProps2.xml><?xml version="1.0" encoding="utf-8"?>
<ds:datastoreItem xmlns:ds="http://schemas.openxmlformats.org/officeDocument/2006/customXml" ds:itemID="{E38ED05F-09D1-46B5-AFDA-5A2FE61498C6}"/>
</file>

<file path=customXml/itemProps3.xml><?xml version="1.0" encoding="utf-8"?>
<ds:datastoreItem xmlns:ds="http://schemas.openxmlformats.org/officeDocument/2006/customXml" ds:itemID="{A2569664-5190-4A38-9ED2-3EC2DAAF6F5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65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SangJoon Jeon 전상준</dc:creator>
  <cp:lastModifiedBy>SangJoon Jeon 전상준</cp:lastModifiedBy>
  <cp:revision>22</cp:revision>
  <dcterms:created xsi:type="dcterms:W3CDTF">2022-01-10T01:39:18Z</dcterms:created>
  <dcterms:modified xsi:type="dcterms:W3CDTF">2022-01-21T05:46:24Z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0x010100235698B6BB1A224FB7B03603477446CA</vt:lpwstr>
  </property>
</Properties>
</file>