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on Jeon 전상준" initials="SJ전" lastIdx="7" clrIdx="0">
    <p:extLst>
      <p:ext uri="{19B8F6BF-5375-455C-9EA6-DF929625EA0E}">
        <p15:presenceInfo xmlns:p15="http://schemas.microsoft.com/office/powerpoint/2012/main" userId="SangJoon Jeon 전상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F9C64-3CA4-402D-A129-FA25CEE89D09}" v="2" dt="2022-01-21T05:49:51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Joon Jeon 전상준" userId="96e952d4-5e63-4919-a436-e99be457c410" providerId="ADAL" clId="{74DF9C64-3CA4-402D-A129-FA25CEE89D09}"/>
    <pc:docChg chg="modSld">
      <pc:chgData name="SangJoon Jeon 전상준" userId="96e952d4-5e63-4919-a436-e99be457c410" providerId="ADAL" clId="{74DF9C64-3CA4-402D-A129-FA25CEE89D09}" dt="2022-01-21T05:49:51.844" v="7"/>
      <pc:docMkLst>
        <pc:docMk/>
      </pc:docMkLst>
      <pc:sldChg chg="addSp modSp mod">
        <pc:chgData name="SangJoon Jeon 전상준" userId="96e952d4-5e63-4919-a436-e99be457c410" providerId="ADAL" clId="{74DF9C64-3CA4-402D-A129-FA25CEE89D09}" dt="2022-01-21T05:49:51.844" v="7"/>
        <pc:sldMkLst>
          <pc:docMk/>
          <pc:sldMk cId="3009434759" sldId="256"/>
        </pc:sldMkLst>
        <pc:spChg chg="add mod">
          <ac:chgData name="SangJoon Jeon 전상준" userId="96e952d4-5e63-4919-a436-e99be457c410" providerId="ADAL" clId="{74DF9C64-3CA4-402D-A129-FA25CEE89D09}" dt="2022-01-21T05:49:51.844" v="7"/>
          <ac:spMkLst>
            <pc:docMk/>
            <pc:sldMk cId="3009434759" sldId="256"/>
            <ac:spMk id="37" creationId="{1FD1B2FF-16AA-4F49-B2BD-7A2064258094}"/>
          </ac:spMkLst>
        </pc:spChg>
        <pc:spChg chg="add mod">
          <ac:chgData name="SangJoon Jeon 전상준" userId="96e952d4-5e63-4919-a436-e99be457c410" providerId="ADAL" clId="{74DF9C64-3CA4-402D-A129-FA25CEE89D09}" dt="2022-01-21T05:49:48.262" v="1" actId="1076"/>
          <ac:spMkLst>
            <pc:docMk/>
            <pc:sldMk cId="3009434759" sldId="256"/>
            <ac:spMk id="38" creationId="{9AD22695-BD1D-429B-BEC0-B299F47B502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1:22:22.108" idx="3">
    <p:pos x="2580" y="847"/>
    <p:text>신규추가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5205ACD-E2E9-4922-A9FF-1C0C1B7E61FE}"/>
              </a:ext>
            </a:extLst>
          </p:cNvPr>
          <p:cNvSpPr/>
          <p:nvPr/>
        </p:nvSpPr>
        <p:spPr>
          <a:xfrm>
            <a:off x="1715784" y="1076413"/>
            <a:ext cx="3575407" cy="80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충원요청서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6A4005-1885-4FA4-98F8-23B8E7652DF8}"/>
              </a:ext>
            </a:extLst>
          </p:cNvPr>
          <p:cNvSpPr/>
          <p:nvPr/>
        </p:nvSpPr>
        <p:spPr>
          <a:xfrm>
            <a:off x="762000" y="2096738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채용구분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C9F961-A391-4A02-BA18-6E6E89ABC3F3}"/>
              </a:ext>
            </a:extLst>
          </p:cNvPr>
          <p:cNvSpPr/>
          <p:nvPr/>
        </p:nvSpPr>
        <p:spPr>
          <a:xfrm>
            <a:off x="1632478" y="2096739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신입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경력 </a:t>
            </a:r>
            <a:r>
              <a:rPr lang="en-US" altLang="ko-KR" sz="800" dirty="0">
                <a:solidFill>
                  <a:schemeClr val="tx1"/>
                </a:solidFill>
              </a:rPr>
              <a:t>[ O  ]</a:t>
            </a:r>
            <a:r>
              <a:rPr lang="ko-KR" altLang="en-US" sz="800" dirty="0">
                <a:solidFill>
                  <a:schemeClr val="tx1"/>
                </a:solidFill>
              </a:rPr>
              <a:t>  무관 </a:t>
            </a:r>
            <a:r>
              <a:rPr lang="en-US" altLang="ko-KR" sz="800" dirty="0">
                <a:solidFill>
                  <a:schemeClr val="tx1"/>
                </a:solidFill>
              </a:rPr>
              <a:t>[    ]                                          </a:t>
            </a:r>
            <a:r>
              <a:rPr lang="ko-KR" altLang="en-US" sz="800" dirty="0">
                <a:solidFill>
                  <a:schemeClr val="tx1"/>
                </a:solidFill>
              </a:rPr>
              <a:t>정규직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계약직 </a:t>
            </a:r>
            <a:r>
              <a:rPr lang="en-US" altLang="ko-KR" sz="800" dirty="0">
                <a:solidFill>
                  <a:schemeClr val="tx1"/>
                </a:solidFill>
              </a:rPr>
              <a:t>[ O  ]</a:t>
            </a:r>
            <a:r>
              <a:rPr lang="ko-KR" altLang="en-US" sz="800" dirty="0">
                <a:solidFill>
                  <a:schemeClr val="tx1"/>
                </a:solidFill>
              </a:rPr>
              <a:t>  </a:t>
            </a:r>
            <a:r>
              <a:rPr lang="ko-KR" altLang="en-US" sz="800" dirty="0" err="1">
                <a:solidFill>
                  <a:schemeClr val="tx1"/>
                </a:solidFill>
              </a:rPr>
              <a:t>특수직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[    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6563E-6CDA-4495-9FE6-D94A811E79A4}"/>
              </a:ext>
            </a:extLst>
          </p:cNvPr>
          <p:cNvSpPr/>
          <p:nvPr/>
        </p:nvSpPr>
        <p:spPr>
          <a:xfrm>
            <a:off x="762000" y="2330353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채용요청직위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F7C75D-574B-4A84-97D8-8684AF10A733}"/>
              </a:ext>
            </a:extLst>
          </p:cNvPr>
          <p:cNvSpPr/>
          <p:nvPr/>
        </p:nvSpPr>
        <p:spPr>
          <a:xfrm>
            <a:off x="1632478" y="2330191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사원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대리 </a:t>
            </a:r>
            <a:r>
              <a:rPr lang="en-US" altLang="ko-KR" sz="800" dirty="0">
                <a:solidFill>
                  <a:schemeClr val="tx1"/>
                </a:solidFill>
              </a:rPr>
              <a:t>[ O  ]</a:t>
            </a:r>
            <a:r>
              <a:rPr lang="ko-KR" altLang="en-US" sz="800" dirty="0">
                <a:solidFill>
                  <a:schemeClr val="tx1"/>
                </a:solidFill>
              </a:rPr>
              <a:t>  과장 </a:t>
            </a:r>
            <a:r>
              <a:rPr lang="en-US" altLang="ko-KR" sz="800" dirty="0">
                <a:solidFill>
                  <a:schemeClr val="tx1"/>
                </a:solidFill>
              </a:rPr>
              <a:t>[    ]  </a:t>
            </a:r>
            <a:r>
              <a:rPr lang="ko-KR" altLang="en-US" sz="800" dirty="0">
                <a:solidFill>
                  <a:schemeClr val="tx1"/>
                </a:solidFill>
              </a:rPr>
              <a:t>차장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부장 </a:t>
            </a:r>
            <a:r>
              <a:rPr lang="en-US" altLang="ko-KR" sz="800" dirty="0">
                <a:solidFill>
                  <a:schemeClr val="tx1"/>
                </a:solidFill>
              </a:rPr>
              <a:t>[    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AF4DFB-AF75-4FCF-A44F-41BB366EC688}"/>
              </a:ext>
            </a:extLst>
          </p:cNvPr>
          <p:cNvSpPr/>
          <p:nvPr/>
        </p:nvSpPr>
        <p:spPr>
          <a:xfrm>
            <a:off x="762000" y="2563967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채용요청기한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44081C-B474-4382-8F0D-77A222A18B7A}"/>
              </a:ext>
            </a:extLst>
          </p:cNvPr>
          <p:cNvSpPr/>
          <p:nvPr/>
        </p:nvSpPr>
        <p:spPr>
          <a:xfrm>
            <a:off x="1632478" y="2563968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달력 표기 및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선택가능토록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EF62A3-DD4F-40D3-8FA3-7C488A497FFA}"/>
              </a:ext>
            </a:extLst>
          </p:cNvPr>
          <p:cNvSpPr/>
          <p:nvPr/>
        </p:nvSpPr>
        <p:spPr>
          <a:xfrm>
            <a:off x="762000" y="2772969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채용사유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00BF20-376F-4923-AF7D-81D451740172}"/>
              </a:ext>
            </a:extLst>
          </p:cNvPr>
          <p:cNvSpPr/>
          <p:nvPr/>
        </p:nvSpPr>
        <p:spPr>
          <a:xfrm>
            <a:off x="1632478" y="2772970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 결원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증원 </a:t>
            </a:r>
            <a:r>
              <a:rPr lang="en-US" altLang="ko-KR" sz="800" dirty="0">
                <a:solidFill>
                  <a:schemeClr val="tx1"/>
                </a:solidFill>
              </a:rPr>
              <a:t>[ O  ]</a:t>
            </a:r>
            <a:r>
              <a:rPr lang="ko-KR" altLang="en-US" sz="800" dirty="0">
                <a:solidFill>
                  <a:schemeClr val="tx1"/>
                </a:solidFill>
              </a:rPr>
              <a:t>                                인력계획 내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인력계획 외 </a:t>
            </a:r>
            <a:r>
              <a:rPr lang="en-US" altLang="ko-KR" sz="800" dirty="0">
                <a:solidFill>
                  <a:schemeClr val="tx1"/>
                </a:solidFill>
              </a:rPr>
              <a:t>[ O  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D935FD-AB17-4750-AA39-4EF0436535F9}"/>
              </a:ext>
            </a:extLst>
          </p:cNvPr>
          <p:cNvSpPr/>
          <p:nvPr/>
        </p:nvSpPr>
        <p:spPr>
          <a:xfrm>
            <a:off x="3651250" y="2772645"/>
            <a:ext cx="2355108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인력계획 내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인력계획 외 </a:t>
            </a:r>
            <a:r>
              <a:rPr lang="en-US" altLang="ko-KR" sz="800" dirty="0">
                <a:solidFill>
                  <a:schemeClr val="tx1"/>
                </a:solidFill>
              </a:rPr>
              <a:t>[ O  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0F88D3-4295-474D-A6A9-5B333EF7AF75}"/>
              </a:ext>
            </a:extLst>
          </p:cNvPr>
          <p:cNvSpPr/>
          <p:nvPr/>
        </p:nvSpPr>
        <p:spPr>
          <a:xfrm>
            <a:off x="3651250" y="2096578"/>
            <a:ext cx="2355108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정규직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계약직 </a:t>
            </a:r>
            <a:r>
              <a:rPr lang="en-US" altLang="ko-KR" sz="800" dirty="0">
                <a:solidFill>
                  <a:schemeClr val="tx1"/>
                </a:solidFill>
              </a:rPr>
              <a:t>[ O  ]</a:t>
            </a:r>
            <a:r>
              <a:rPr lang="ko-KR" altLang="en-US" sz="800" dirty="0">
                <a:solidFill>
                  <a:schemeClr val="tx1"/>
                </a:solidFill>
              </a:rPr>
              <a:t>  </a:t>
            </a:r>
            <a:r>
              <a:rPr lang="ko-KR" altLang="en-US" sz="800" dirty="0" err="1">
                <a:solidFill>
                  <a:schemeClr val="tx1"/>
                </a:solidFill>
              </a:rPr>
              <a:t>특수직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[    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6D5A9C-17FB-49F8-96B5-F92464052EC2}"/>
              </a:ext>
            </a:extLst>
          </p:cNvPr>
          <p:cNvSpPr/>
          <p:nvPr/>
        </p:nvSpPr>
        <p:spPr>
          <a:xfrm>
            <a:off x="762000" y="3006258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채용인원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1B0048-A974-41C3-822F-0F65029232E9}"/>
              </a:ext>
            </a:extLst>
          </p:cNvPr>
          <p:cNvSpPr/>
          <p:nvPr/>
        </p:nvSpPr>
        <p:spPr>
          <a:xfrm>
            <a:off x="1632478" y="3006259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      ]</a:t>
            </a:r>
            <a:r>
              <a:rPr lang="ko-KR" altLang="en-US" sz="800" dirty="0">
                <a:solidFill>
                  <a:schemeClr val="tx1"/>
                </a:solidFill>
              </a:rPr>
              <a:t>명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3330CF-853F-4317-9B68-61341232DA81}"/>
              </a:ext>
            </a:extLst>
          </p:cNvPr>
          <p:cNvSpPr/>
          <p:nvPr/>
        </p:nvSpPr>
        <p:spPr>
          <a:xfrm>
            <a:off x="762000" y="3239546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직무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94E75D-A71D-445D-BE6D-9AFDAF2156AF}"/>
              </a:ext>
            </a:extLst>
          </p:cNvPr>
          <p:cNvSpPr/>
          <p:nvPr/>
        </p:nvSpPr>
        <p:spPr>
          <a:xfrm>
            <a:off x="1632478" y="3239547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39DE40-5A94-42CB-9DC6-22BB4DAA3116}"/>
              </a:ext>
            </a:extLst>
          </p:cNvPr>
          <p:cNvSpPr/>
          <p:nvPr/>
        </p:nvSpPr>
        <p:spPr>
          <a:xfrm>
            <a:off x="762000" y="3472508"/>
            <a:ext cx="870478" cy="1350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자격요건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6E2FC5-7804-47ED-86D5-250C51085B3D}"/>
              </a:ext>
            </a:extLst>
          </p:cNvPr>
          <p:cNvSpPr/>
          <p:nvPr/>
        </p:nvSpPr>
        <p:spPr>
          <a:xfrm>
            <a:off x="1632478" y="3472508"/>
            <a:ext cx="4373880" cy="135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경력 </a:t>
            </a:r>
            <a:r>
              <a:rPr lang="en-US" altLang="ko-KR" sz="800" dirty="0">
                <a:solidFill>
                  <a:schemeClr val="tx1"/>
                </a:solidFill>
              </a:rPr>
              <a:t>[        </a:t>
            </a:r>
            <a:r>
              <a:rPr lang="ko-KR" altLang="en-US" sz="800" dirty="0">
                <a:solidFill>
                  <a:schemeClr val="tx1"/>
                </a:solidFill>
              </a:rPr>
              <a:t>년 이상 </a:t>
            </a:r>
            <a:r>
              <a:rPr lang="en-US" altLang="ko-KR" sz="800" dirty="0">
                <a:solidFill>
                  <a:schemeClr val="tx1"/>
                </a:solidFill>
              </a:rPr>
              <a:t>/        </a:t>
            </a:r>
            <a:r>
              <a:rPr lang="ko-KR" altLang="en-US" sz="800" dirty="0">
                <a:solidFill>
                  <a:schemeClr val="tx1"/>
                </a:solidFill>
              </a:rPr>
              <a:t>년 이하</a:t>
            </a:r>
            <a:r>
              <a:rPr lang="en-US" altLang="ko-KR" sz="800" dirty="0">
                <a:solidFill>
                  <a:schemeClr val="tx1"/>
                </a:solidFill>
              </a:rPr>
              <a:t>]  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학력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학력무관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전졸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학사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석사</a:t>
            </a:r>
            <a:r>
              <a:rPr lang="en-US" altLang="ko-KR" sz="800" dirty="0">
                <a:solidFill>
                  <a:schemeClr val="tx1"/>
                </a:solidFill>
              </a:rPr>
              <a:t>  ]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연령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성별은 삭제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37F146-1577-4442-8184-B20A8CEC1A8A}"/>
              </a:ext>
            </a:extLst>
          </p:cNvPr>
          <p:cNvSpPr/>
          <p:nvPr/>
        </p:nvSpPr>
        <p:spPr>
          <a:xfrm>
            <a:off x="762000" y="4823395"/>
            <a:ext cx="870478" cy="96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필요역량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3FD405-6F3D-4B01-9449-C9AD772633E3}"/>
              </a:ext>
            </a:extLst>
          </p:cNvPr>
          <p:cNvSpPr/>
          <p:nvPr/>
        </p:nvSpPr>
        <p:spPr>
          <a:xfrm>
            <a:off x="1632478" y="4823396"/>
            <a:ext cx="4373880" cy="967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3693E3-8D8A-4172-8505-0E2E33EA3602}"/>
              </a:ext>
            </a:extLst>
          </p:cNvPr>
          <p:cNvSpPr/>
          <p:nvPr/>
        </p:nvSpPr>
        <p:spPr>
          <a:xfrm>
            <a:off x="762000" y="1863522"/>
            <a:ext cx="870478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채용부서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B433EA-3872-4C0C-909E-047CA3F90A3B}"/>
              </a:ext>
            </a:extLst>
          </p:cNvPr>
          <p:cNvSpPr/>
          <p:nvPr/>
        </p:nvSpPr>
        <p:spPr>
          <a:xfrm>
            <a:off x="1632478" y="1863523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D1B2FF-16AA-4F49-B2BD-7A2064258094}"/>
              </a:ext>
            </a:extLst>
          </p:cNvPr>
          <p:cNvSpPr/>
          <p:nvPr/>
        </p:nvSpPr>
        <p:spPr>
          <a:xfrm>
            <a:off x="762000" y="5791199"/>
            <a:ext cx="870478" cy="96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D22695-BD1D-429B-BEC0-B299F47B502E}"/>
              </a:ext>
            </a:extLst>
          </p:cNvPr>
          <p:cNvSpPr/>
          <p:nvPr/>
        </p:nvSpPr>
        <p:spPr>
          <a:xfrm>
            <a:off x="1632478" y="5791200"/>
            <a:ext cx="4373880" cy="967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5698B6BB1A224FB7B03603477446CA" ma:contentTypeVersion="12" ma:contentTypeDescription="새 문서를 만듭니다." ma:contentTypeScope="" ma:versionID="068df5f96860f93fd76d0d33253d97c7">
  <xsd:schema xmlns:xsd="http://www.w3.org/2001/XMLSchema" xmlns:xs="http://www.w3.org/2001/XMLSchema" xmlns:p="http://schemas.microsoft.com/office/2006/metadata/properties" xmlns:ns2="e729a085-5cb7-4815-875f-5f07bdd52a85" xmlns:ns3="c22d8ade-73de-402e-84f6-08aa8f7013fe" targetNamespace="http://schemas.microsoft.com/office/2006/metadata/properties" ma:root="true" ma:fieldsID="c60aca0dd9cee358ad08a299025a4bdf" ns2:_="" ns3:_="">
    <xsd:import namespace="e729a085-5cb7-4815-875f-5f07bdd52a85"/>
    <xsd:import namespace="c22d8ade-73de-402e-84f6-08aa8f7013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9a085-5cb7-4815-875f-5f07bdd52a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d8ade-73de-402e-84f6-08aa8f70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1FB2D-CBC8-46C6-BD7B-F00F94E78341}"/>
</file>

<file path=customXml/itemProps2.xml><?xml version="1.0" encoding="utf-8"?>
<ds:datastoreItem xmlns:ds="http://schemas.openxmlformats.org/officeDocument/2006/customXml" ds:itemID="{CCB5EB63-CC97-45A1-B65B-F5B329645156}"/>
</file>

<file path=customXml/itemProps3.xml><?xml version="1.0" encoding="utf-8"?>
<ds:datastoreItem xmlns:ds="http://schemas.openxmlformats.org/officeDocument/2006/customXml" ds:itemID="{10EF750D-4235-4E04-B323-972E9CB5AFF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112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SangJoon Jeon 전상준</dc:creator>
  <cp:lastModifiedBy>SangJoon Jeon 전상준</cp:lastModifiedBy>
  <cp:revision>20</cp:revision>
  <dcterms:created xsi:type="dcterms:W3CDTF">2022-01-10T01:39:18Z</dcterms:created>
  <dcterms:modified xsi:type="dcterms:W3CDTF">2022-01-21T05:49:53Z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0x010100235698B6BB1A224FB7B03603477446CA</vt:lpwstr>
  </property>
</Properties>
</file>