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7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  <p:cmAuthor id="2" name="SangJoon Jeon 전상준" initials="SJ전 [2]" lastIdx="4" clrIdx="1">
    <p:extLst>
      <p:ext uri="{19B8F6BF-5375-455C-9EA6-DF929625EA0E}">
        <p15:presenceInfo xmlns:p15="http://schemas.microsoft.com/office/powerpoint/2012/main" userId="S::joonigg@sportstoto-korea.com::96e952d4-5e63-4919-a436-e99be457c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72132-C4E8-47CA-8345-9952F3F414DC}" v="23" dt="2022-01-21T06:07:2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9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37A72132-C4E8-47CA-8345-9952F3F414DC}"/>
    <pc:docChg chg="undo custSel modSld">
      <pc:chgData name="SangJoon Jeon 전상준" userId="96e952d4-5e63-4919-a436-e99be457c410" providerId="ADAL" clId="{37A72132-C4E8-47CA-8345-9952F3F414DC}" dt="2022-01-21T06:07:25.110" v="195"/>
      <pc:docMkLst>
        <pc:docMk/>
      </pc:docMkLst>
      <pc:sldChg chg="addSp delSp modSp mod addCm delCm modCm">
        <pc:chgData name="SangJoon Jeon 전상준" userId="96e952d4-5e63-4919-a436-e99be457c410" providerId="ADAL" clId="{37A72132-C4E8-47CA-8345-9952F3F414DC}" dt="2022-01-21T06:07:25.110" v="195"/>
        <pc:sldMkLst>
          <pc:docMk/>
          <pc:sldMk cId="3009434759" sldId="256"/>
        </pc:sldMkLst>
        <pc:spChg chg="mod">
          <ac:chgData name="SangJoon Jeon 전상준" userId="96e952d4-5e63-4919-a436-e99be457c410" providerId="ADAL" clId="{37A72132-C4E8-47CA-8345-9952F3F414DC}" dt="2022-01-21T06:00:12.188" v="24" actId="20577"/>
          <ac:spMkLst>
            <pc:docMk/>
            <pc:sldMk cId="3009434759" sldId="256"/>
            <ac:spMk id="8" creationId="{92F9572C-B3CC-495C-972E-B7493634518F}"/>
          </ac:spMkLst>
        </pc:spChg>
        <pc:spChg chg="del">
          <ac:chgData name="SangJoon Jeon 전상준" userId="96e952d4-5e63-4919-a436-e99be457c410" providerId="ADAL" clId="{37A72132-C4E8-47CA-8345-9952F3F414DC}" dt="2022-01-21T05:51:47.750" v="0" actId="478"/>
          <ac:spMkLst>
            <pc:docMk/>
            <pc:sldMk cId="3009434759" sldId="256"/>
            <ac:spMk id="11" creationId="{9AC39B0B-EF22-430B-B314-E901FB1C0A06}"/>
          </ac:spMkLst>
        </pc:spChg>
        <pc:spChg chg="add del">
          <ac:chgData name="SangJoon Jeon 전상준" userId="96e952d4-5e63-4919-a436-e99be457c410" providerId="ADAL" clId="{37A72132-C4E8-47CA-8345-9952F3F414DC}" dt="2022-01-21T06:02:18.672" v="175" actId="478"/>
          <ac:spMkLst>
            <pc:docMk/>
            <pc:sldMk cId="3009434759" sldId="256"/>
            <ac:spMk id="13" creationId="{5DB6C1F7-3D1C-4DCC-AB6A-EA74548DCD29}"/>
          </ac:spMkLst>
        </pc:spChg>
        <pc:spChg chg="add mod">
          <ac:chgData name="SangJoon Jeon 전상준" userId="96e952d4-5e63-4919-a436-e99be457c410" providerId="ADAL" clId="{37A72132-C4E8-47CA-8345-9952F3F414DC}" dt="2022-01-21T06:03:07.840" v="183" actId="14100"/>
          <ac:spMkLst>
            <pc:docMk/>
            <pc:sldMk cId="3009434759" sldId="256"/>
            <ac:spMk id="14" creationId="{9977B4E4-30FF-43E6-9608-F2A68711EB2A}"/>
          </ac:spMkLst>
        </pc:spChg>
        <pc:spChg chg="add mod">
          <ac:chgData name="SangJoon Jeon 전상준" userId="96e952d4-5e63-4919-a436-e99be457c410" providerId="ADAL" clId="{37A72132-C4E8-47CA-8345-9952F3F414DC}" dt="2022-01-21T06:03:11.257" v="184" actId="14100"/>
          <ac:spMkLst>
            <pc:docMk/>
            <pc:sldMk cId="3009434759" sldId="256"/>
            <ac:spMk id="15" creationId="{D7E8692D-E161-4A6E-8600-0BD8A3FB1CA8}"/>
          </ac:spMkLst>
        </pc:spChg>
        <pc:spChg chg="add mod">
          <ac:chgData name="SangJoon Jeon 전상준" userId="96e952d4-5e63-4919-a436-e99be457c410" providerId="ADAL" clId="{37A72132-C4E8-47CA-8345-9952F3F414DC}" dt="2022-01-21T05:59:27.550" v="16" actId="20577"/>
          <ac:spMkLst>
            <pc:docMk/>
            <pc:sldMk cId="3009434759" sldId="256"/>
            <ac:spMk id="16" creationId="{3B4DA748-2843-4EDC-827B-B5B442EDCEBD}"/>
          </ac:spMkLst>
        </pc:spChg>
        <pc:spChg chg="add mod">
          <ac:chgData name="SangJoon Jeon 전상준" userId="96e952d4-5e63-4919-a436-e99be457c410" providerId="ADAL" clId="{37A72132-C4E8-47CA-8345-9952F3F414DC}" dt="2022-01-21T05:59:57.934" v="21" actId="20577"/>
          <ac:spMkLst>
            <pc:docMk/>
            <pc:sldMk cId="3009434759" sldId="256"/>
            <ac:spMk id="17" creationId="{E3F9B6B3-F2C4-45C5-8F1B-DB9F6DD8E863}"/>
          </ac:spMkLst>
        </pc:spChg>
        <pc:spChg chg="add mod">
          <ac:chgData name="SangJoon Jeon 전상준" userId="96e952d4-5e63-4919-a436-e99be457c410" providerId="ADAL" clId="{37A72132-C4E8-47CA-8345-9952F3F414DC}" dt="2022-01-21T06:01:36.370" v="149" actId="14100"/>
          <ac:spMkLst>
            <pc:docMk/>
            <pc:sldMk cId="3009434759" sldId="256"/>
            <ac:spMk id="18" creationId="{5E4BE52C-0684-406B-A3F6-424C4EEA0E56}"/>
          </ac:spMkLst>
        </pc:spChg>
        <pc:spChg chg="del">
          <ac:chgData name="SangJoon Jeon 전상준" userId="96e952d4-5e63-4919-a436-e99be457c410" providerId="ADAL" clId="{37A72132-C4E8-47CA-8345-9952F3F414DC}" dt="2022-01-21T06:01:46.146" v="154" actId="478"/>
          <ac:spMkLst>
            <pc:docMk/>
            <pc:sldMk cId="3009434759" sldId="256"/>
            <ac:spMk id="20" creationId="{C43BFC8A-863F-443E-8DA9-A691816BA7E7}"/>
          </ac:spMkLst>
        </pc:spChg>
        <pc:spChg chg="add mod">
          <ac:chgData name="SangJoon Jeon 전상준" userId="96e952d4-5e63-4919-a436-e99be457c410" providerId="ADAL" clId="{37A72132-C4E8-47CA-8345-9952F3F414DC}" dt="2022-01-21T06:01:59.786" v="171" actId="120"/>
          <ac:spMkLst>
            <pc:docMk/>
            <pc:sldMk cId="3009434759" sldId="256"/>
            <ac:spMk id="21" creationId="{6320A060-49A2-411C-8589-06E113EDE13D}"/>
          </ac:spMkLst>
        </pc:spChg>
        <pc:picChg chg="mod">
          <ac:chgData name="SangJoon Jeon 전상준" userId="96e952d4-5e63-4919-a436-e99be457c410" providerId="ADAL" clId="{37A72132-C4E8-47CA-8345-9952F3F414DC}" dt="2022-01-21T06:02:15.123" v="174" actId="1076"/>
          <ac:picMkLst>
            <pc:docMk/>
            <pc:sldMk cId="3009434759" sldId="256"/>
            <ac:picMk id="6" creationId="{DD6590BE-9985-4149-A1EA-A4B94463853E}"/>
          </ac:picMkLst>
        </pc:picChg>
        <pc:picChg chg="del">
          <ac:chgData name="SangJoon Jeon 전상준" userId="96e952d4-5e63-4919-a436-e99be457c410" providerId="ADAL" clId="{37A72132-C4E8-47CA-8345-9952F3F414DC}" dt="2022-01-21T06:01:43.120" v="152" actId="478"/>
          <ac:picMkLst>
            <pc:docMk/>
            <pc:sldMk cId="3009434759" sldId="256"/>
            <ac:picMk id="19" creationId="{60C02473-6DC2-4814-BEA1-85580725CEE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1:22:22.108" idx="3">
    <p:pos x="2796" y="775"/>
    <p:text>하랑 데모버전 전자결재 내 신청서&gt;제증명신청 양식 사용, 제목 텍스트 수정, 대외공문품의서와 같이 날인된 재직증명서가 출력이 되도록 개발 필요, 입사일자DB가 없으므로 인사담당자가 입사일자 확인/결재 후 출력 가능하도록</p:text>
    <p:extLst>
      <p:ext uri="{C676402C-5697-4E1C-873F-D02D1690AC5C}">
        <p15:threadingInfo xmlns:p15="http://schemas.microsoft.com/office/powerpoint/2012/main" timeZoneBias="-540"/>
      </p:ext>
    </p:extLst>
  </p:cm>
  <p:cm authorId="2" dt="2022-01-21T14:59:34.653" idx="1">
    <p:pos x="1243" y="2317"/>
    <p:text>입사일자 직접 기입, 회색으로 예제 노출</p:text>
    <p:extLst>
      <p:ext uri="{C676402C-5697-4E1C-873F-D02D1690AC5C}">
        <p15:threadingInfo xmlns:p15="http://schemas.microsoft.com/office/powerpoint/2012/main" timeZoneBias="-540"/>
      </p:ext>
    </p:extLst>
  </p:cm>
  <p:cm authorId="2" dt="2022-01-21T15:03:34.095" idx="2">
    <p:pos x="1243" y="2072"/>
    <p:text>DB 데이터 사용</p:text>
    <p:extLst>
      <p:ext uri="{C676402C-5697-4E1C-873F-D02D1690AC5C}">
        <p15:threadingInfo xmlns:p15="http://schemas.microsoft.com/office/powerpoint/2012/main" timeZoneBias="-540"/>
      </p:ext>
    </p:extLst>
  </p:cm>
  <p:cm authorId="2" dt="2022-01-21T15:04:26.505" idx="3">
    <p:pos x="2280" y="2528"/>
    <p:text>주민등록번호 직접 기입, 회색으로 텍스트 안내문구 노출</p:text>
    <p:extLst>
      <p:ext uri="{C676402C-5697-4E1C-873F-D02D1690AC5C}">
        <p15:threadingInfo xmlns:p15="http://schemas.microsoft.com/office/powerpoint/2012/main" timeZoneBias="-540"/>
      </p:ext>
    </p:extLst>
  </p:cm>
  <p:cm authorId="2" dt="2022-01-21T15:05:02.164" idx="4">
    <p:pos x="2213" y="2761"/>
    <p:text>발급용도 직접 기입, 회색으로 "직접기입" 노출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3:37:07.575" idx="7">
    <p:pos x="3237" y="1130"/>
    <p:text>순번 22-001001 부터 재시작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5205ACD-E2E9-4922-A9FF-1C0C1B7E61FE}"/>
              </a:ext>
            </a:extLst>
          </p:cNvPr>
          <p:cNvSpPr/>
          <p:nvPr/>
        </p:nvSpPr>
        <p:spPr>
          <a:xfrm>
            <a:off x="1715784" y="1076413"/>
            <a:ext cx="3575407" cy="80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재직증명서 신청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3682F-C5E0-4BC7-AA0F-8F64BA59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171"/>
            <a:ext cx="6858000" cy="459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6590BE-9985-4149-A1EA-A4B94463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303"/>
            <a:ext cx="6858000" cy="28746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F9572C-B3CC-495C-972E-B7493634518F}"/>
              </a:ext>
            </a:extLst>
          </p:cNvPr>
          <p:cNvSpPr/>
          <p:nvPr/>
        </p:nvSpPr>
        <p:spPr>
          <a:xfrm>
            <a:off x="920447" y="3993356"/>
            <a:ext cx="5828070" cy="32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D464BE-6118-4D2B-AA99-953C0717E323}"/>
              </a:ext>
            </a:extLst>
          </p:cNvPr>
          <p:cNvSpPr/>
          <p:nvPr/>
        </p:nvSpPr>
        <p:spPr>
          <a:xfrm>
            <a:off x="3173110" y="3612356"/>
            <a:ext cx="3575407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0004AE-A3CE-4BE9-BC80-BC39F3C4E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4288465"/>
            <a:ext cx="6832600" cy="4146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B6C1F7-3D1C-4DCC-AB6A-EA74548DCD29}"/>
              </a:ext>
            </a:extLst>
          </p:cNvPr>
          <p:cNvSpPr/>
          <p:nvPr/>
        </p:nvSpPr>
        <p:spPr>
          <a:xfrm>
            <a:off x="12700" y="4690067"/>
            <a:ext cx="6845300" cy="217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7B4E4-30FF-43E6-9608-F2A68711EB2A}"/>
              </a:ext>
            </a:extLst>
          </p:cNvPr>
          <p:cNvSpPr/>
          <p:nvPr/>
        </p:nvSpPr>
        <p:spPr>
          <a:xfrm>
            <a:off x="61331" y="4690067"/>
            <a:ext cx="830209" cy="382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E8692D-E161-4A6E-8600-0BD8A3FB1CA8}"/>
              </a:ext>
            </a:extLst>
          </p:cNvPr>
          <p:cNvSpPr/>
          <p:nvPr/>
        </p:nvSpPr>
        <p:spPr>
          <a:xfrm>
            <a:off x="891540" y="4688983"/>
            <a:ext cx="5897880" cy="382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4DA748-2843-4EDC-827B-B5B442EDCEBD}"/>
              </a:ext>
            </a:extLst>
          </p:cNvPr>
          <p:cNvSpPr/>
          <p:nvPr/>
        </p:nvSpPr>
        <p:spPr>
          <a:xfrm>
            <a:off x="938158" y="3678836"/>
            <a:ext cx="1035421" cy="227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2022-01-01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F9B6B3-F2C4-45C5-8F1B-DB9F6DD8E863}"/>
              </a:ext>
            </a:extLst>
          </p:cNvPr>
          <p:cNvSpPr/>
          <p:nvPr/>
        </p:nvSpPr>
        <p:spPr>
          <a:xfrm>
            <a:off x="938158" y="3289640"/>
            <a:ext cx="1035421" cy="227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4BE52C-0684-406B-A3F6-424C4EEA0E56}"/>
              </a:ext>
            </a:extLst>
          </p:cNvPr>
          <p:cNvSpPr/>
          <p:nvPr/>
        </p:nvSpPr>
        <p:spPr>
          <a:xfrm>
            <a:off x="938158" y="4012843"/>
            <a:ext cx="2681342" cy="227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주민등록번호 직접 기입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부분표기를 원할경우 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로 기입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20A060-49A2-411C-8589-06E113EDE13D}"/>
              </a:ext>
            </a:extLst>
          </p:cNvPr>
          <p:cNvSpPr/>
          <p:nvPr/>
        </p:nvSpPr>
        <p:spPr>
          <a:xfrm>
            <a:off x="938158" y="4382552"/>
            <a:ext cx="2574662" cy="24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직접기입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D94198-E2F5-4471-90BA-350CE7B9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029"/>
            <a:ext cx="6858000" cy="100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6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DC88A0-C7D2-455D-A518-1EC788021B16}"/>
</file>

<file path=customXml/itemProps2.xml><?xml version="1.0" encoding="utf-8"?>
<ds:datastoreItem xmlns:ds="http://schemas.openxmlformats.org/officeDocument/2006/customXml" ds:itemID="{F07A7C7D-2641-4954-BD31-EE0EC21C8BC4}"/>
</file>

<file path=customXml/itemProps3.xml><?xml version="1.0" encoding="utf-8"?>
<ds:datastoreItem xmlns:ds="http://schemas.openxmlformats.org/officeDocument/2006/customXml" ds:itemID="{D1DC3408-3B88-4DFD-B6FF-BC4256042B5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16</cp:revision>
  <dcterms:created xsi:type="dcterms:W3CDTF">2022-01-10T01:39:18Z</dcterms:created>
  <dcterms:modified xsi:type="dcterms:W3CDTF">2022-01-21T06:07:28Z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