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B996-428B-EE42-B0F4-4CC5AFFD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6C7C5-1F5F-584C-84C9-C0C0EE38B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55EC-C862-7F45-A490-618589D9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8FBB-D6E6-DD49-9580-BD48E785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E294-E5E8-C944-9D20-756BCDCD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2684-492E-CB42-9CB5-B62560F8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55941-A2A3-B54B-81DD-481A87A2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26E1-5FB0-E440-ABB3-FA4DEBBF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8321-71C1-6B4B-A2E5-1BD810B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F815-5588-9B41-9199-9B1D5490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100F-2792-FB4A-BB92-BACB560D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62F2B-FFC9-354F-9FD2-B2AF39D6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E910-B3BD-6C46-85B0-48E1894C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60BF-662B-2146-A104-5D7AC9E6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81FC-8D2C-5C46-A586-4861368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8F99-7ABA-6E43-AA1F-4379C1AB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D820-5747-F44F-ACC1-E0D99A8A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A644-0F06-FF4F-8464-62834146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4958-EA26-E240-8B35-30302253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9E9C-9B27-434B-9ECE-5A4099C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10E9-6D78-9E43-818B-724BBEC5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870C-8015-4F48-B321-2C621CDA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CF8F-1757-B445-87D7-1F54D00F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285A-DF19-2746-89A5-61CC5F6E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9219-84DF-544F-99F9-C853529C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585F-515A-C14B-B87E-28223AA0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CB41-6A51-BB41-886B-A0250B61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8A689-DE5A-D44C-A4CE-7081671E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F8DB-C31B-564A-91F6-99D49FA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4323-C6AA-244C-A25A-1F5B45C0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D1791-7CCA-5542-8123-2DC3B29C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36C-4CF6-ED47-9003-39DBAB63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EE6B-0301-D644-B52F-4B7997B3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BF523-E1D6-3D4C-8338-6DCB8FDD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B198B-B1C2-144C-95F5-6FE6494C6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10A78-4AE8-9A48-9817-BB472BED9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F5450-0080-8440-8F9C-CCCC5E6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48FD0-6FB2-044B-A904-97E405C1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A0F7A-B70F-7C41-9264-3214377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4859-485D-BE47-947A-CA6E03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8FA79-6209-164D-9AC5-27876075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00BF-19D7-3349-B2C6-E465E4C4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3EBAC-CED4-2743-8E06-C82B4BE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6F358-DEDB-5149-AE31-A7917A1D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21515-1A37-5C47-AE61-3DC77564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1781B-82BC-0F46-9432-27DB4EB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0513-2AA0-FF46-91E8-FBF196C1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DA47-93F0-3843-93A2-F778F2B7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352B6-9E04-E24E-92DF-62A157C7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F2708-07B6-8446-A710-BC2CFC33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EC56D-1A35-6046-B4D0-1B13B28E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376A-4E41-3849-B66B-97B29A85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7E9F-ADF9-FF4B-AE89-340AFEA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BD669-0E16-7041-86B9-04DBC056E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0386-28C3-7B41-8993-28A02F70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9E800-F27E-CD47-83C7-211F0E33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A872-FFE5-8E4F-A598-F152A3E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21BE-DFFF-5B48-AC7E-D5DBDAB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D108E-13E4-F444-A62A-864FB842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865F1-5A51-194E-8306-37BAF503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5DD2-F52D-8741-82DE-18D90D9D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68A4-39B1-CD47-B1DF-8DA02335D583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98A7-5A09-C540-91C1-0FB3CF6A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96EE-E7FE-054B-A6D1-478719D2A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A7D2-BE2C-D844-8AC6-C636DDEAE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6A7B335-0034-B246-A496-BA61E71F9DCE}"/>
              </a:ext>
            </a:extLst>
          </p:cNvPr>
          <p:cNvGrpSpPr/>
          <p:nvPr/>
        </p:nvGrpSpPr>
        <p:grpSpPr>
          <a:xfrm>
            <a:off x="5033818" y="789708"/>
            <a:ext cx="5054600" cy="4643475"/>
            <a:chOff x="5033818" y="789708"/>
            <a:chExt cx="5054600" cy="46434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8CC976-E524-EE4A-90DD-06D6D24BB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76" t="72263" r="20781" b="16892"/>
            <a:stretch/>
          </p:blipFill>
          <p:spPr>
            <a:xfrm>
              <a:off x="6634997" y="4970122"/>
              <a:ext cx="1852242" cy="46306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9EFC87-EFF0-FC47-B343-A2573825D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3818" y="789708"/>
              <a:ext cx="2491548" cy="21007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2D071D4-B9C1-684C-A854-9FE07311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6870" y="789708"/>
              <a:ext cx="2491548" cy="210071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0C13D9D-7A5B-BF44-A729-E7C01BEE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6870" y="2890425"/>
              <a:ext cx="2491548" cy="210071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677AF68-7A6E-6546-B4BF-86B0CB36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3818" y="2890425"/>
              <a:ext cx="2491548" cy="210071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B25F9F-5689-E447-B45F-40A0223CEB7A}"/>
                </a:ext>
              </a:extLst>
            </p:cNvPr>
            <p:cNvSpPr/>
            <p:nvPr/>
          </p:nvSpPr>
          <p:spPr>
            <a:xfrm>
              <a:off x="5419725" y="822325"/>
              <a:ext cx="2105642" cy="8126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All Pothole Locations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82CE43-2197-064E-8B33-F8F905296330}"/>
                </a:ext>
              </a:extLst>
            </p:cNvPr>
            <p:cNvSpPr/>
            <p:nvPr/>
          </p:nvSpPr>
          <p:spPr>
            <a:xfrm>
              <a:off x="7982776" y="822325"/>
              <a:ext cx="2105642" cy="8126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Citizen Connect Application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85E9CB-A5B1-3445-9B28-D90485BFADD7}"/>
                </a:ext>
              </a:extLst>
            </p:cNvPr>
            <p:cNvSpPr/>
            <p:nvPr/>
          </p:nvSpPr>
          <p:spPr>
            <a:xfrm>
              <a:off x="5419725" y="2923042"/>
              <a:ext cx="2105642" cy="8126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City Worker Application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D92D78-24B0-1446-ACD2-B832EB90A95C}"/>
                </a:ext>
              </a:extLst>
            </p:cNvPr>
            <p:cNvSpPr/>
            <p:nvPr/>
          </p:nvSpPr>
          <p:spPr>
            <a:xfrm>
              <a:off x="7982776" y="2923042"/>
              <a:ext cx="2105642" cy="8126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Traditional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90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3B3246-6267-9C4D-B459-68E826C38094}"/>
              </a:ext>
            </a:extLst>
          </p:cNvPr>
          <p:cNvGrpSpPr/>
          <p:nvPr/>
        </p:nvGrpSpPr>
        <p:grpSpPr>
          <a:xfrm>
            <a:off x="265401" y="238414"/>
            <a:ext cx="12192000" cy="8150947"/>
            <a:chOff x="193964" y="2510126"/>
            <a:chExt cx="12192000" cy="81509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985193-0B18-EE48-A894-975EEEE11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964" y="4565073"/>
              <a:ext cx="12192000" cy="6096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23F847-6595-4E4F-A909-BC40CDCCA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2539" r="17895" b="66290"/>
            <a:stretch/>
          </p:blipFill>
          <p:spPr>
            <a:xfrm>
              <a:off x="648929" y="2510128"/>
              <a:ext cx="9552040" cy="205494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78F481-E058-DC4A-80DB-E24139EC9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82105" b="66290"/>
            <a:stretch/>
          </p:blipFill>
          <p:spPr>
            <a:xfrm>
              <a:off x="10208120" y="2510127"/>
              <a:ext cx="2177844" cy="20549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2B3EE1-AA73-0A45-A3ED-96789BEDE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97584" b="66290"/>
            <a:stretch/>
          </p:blipFill>
          <p:spPr>
            <a:xfrm>
              <a:off x="203798" y="2510126"/>
              <a:ext cx="290052" cy="205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6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78F481-E058-DC4A-80DB-E24139EC9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2105" b="66290"/>
          <a:stretch/>
        </p:blipFill>
        <p:spPr>
          <a:xfrm>
            <a:off x="10279557" y="238415"/>
            <a:ext cx="2177844" cy="2054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B3EE1-AA73-0A45-A3ED-96789BEDE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97584" b="66290"/>
          <a:stretch/>
        </p:blipFill>
        <p:spPr>
          <a:xfrm>
            <a:off x="275235" y="238414"/>
            <a:ext cx="290052" cy="205494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EF25C5-3EF1-4847-AB0F-3209C1C7F2B6}"/>
              </a:ext>
            </a:extLst>
          </p:cNvPr>
          <p:cNvGrpSpPr/>
          <p:nvPr/>
        </p:nvGrpSpPr>
        <p:grpSpPr>
          <a:xfrm>
            <a:off x="275235" y="238414"/>
            <a:ext cx="12192000" cy="8150945"/>
            <a:chOff x="275235" y="238414"/>
            <a:chExt cx="12192000" cy="81509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D03339-0102-964D-8231-EBBEC36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6290"/>
            <a:stretch/>
          </p:blipFill>
          <p:spPr>
            <a:xfrm>
              <a:off x="275235" y="238414"/>
              <a:ext cx="12192000" cy="20549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C6D92D-7CDF-0645-9B52-A3D62C5F3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235" y="2293359"/>
              <a:ext cx="12192000" cy="60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0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Helminiak, David</dc:creator>
  <cp:lastModifiedBy>Helminiak, David</cp:lastModifiedBy>
  <cp:revision>6</cp:revision>
  <dcterms:created xsi:type="dcterms:W3CDTF">2018-12-12T21:06:10Z</dcterms:created>
  <dcterms:modified xsi:type="dcterms:W3CDTF">2018-12-15T19:36:48Z</dcterms:modified>
</cp:coreProperties>
</file>