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8037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635"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Wegert" userId="1c534bc9-8b1d-48bb-bd2b-23ea5d9a6850" providerId="ADAL" clId="{D3D3D11B-A66A-4B43-B43A-9CE98C445AF8}"/>
    <pc:docChg chg="modSld">
      <pc:chgData name="Michael Wegert" userId="1c534bc9-8b1d-48bb-bd2b-23ea5d9a6850" providerId="ADAL" clId="{D3D3D11B-A66A-4B43-B43A-9CE98C445AF8}" dt="2023-10-21T20:02:29.358" v="6" actId="20577"/>
      <pc:docMkLst>
        <pc:docMk/>
      </pc:docMkLst>
      <pc:sldChg chg="modSp mod">
        <pc:chgData name="Michael Wegert" userId="1c534bc9-8b1d-48bb-bd2b-23ea5d9a6850" providerId="ADAL" clId="{D3D3D11B-A66A-4B43-B43A-9CE98C445AF8}" dt="2023-10-21T20:02:29.358" v="6" actId="20577"/>
        <pc:sldMkLst>
          <pc:docMk/>
          <pc:sldMk cId="0" sldId="256"/>
        </pc:sldMkLst>
        <pc:spChg chg="mod">
          <ac:chgData name="Michael Wegert" userId="1c534bc9-8b1d-48bb-bd2b-23ea5d9a6850" providerId="ADAL" clId="{D3D3D11B-A66A-4B43-B43A-9CE98C445AF8}" dt="2023-10-21T20:02:29.358" v="6" actId="20577"/>
          <ac:spMkLst>
            <pc:docMk/>
            <pc:sldMk cId="0" sldId="256"/>
            <ac:spMk id="6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47" name="PlaceHolder 2"/>
          <p:cNvSpPr>
            <a:spLocks noGrp="1"/>
          </p:cNvSpPr>
          <p:nvPr>
            <p:ph/>
          </p:nvPr>
        </p:nvSpPr>
        <p:spPr>
          <a:xfrm>
            <a:off x="5556960" y="1200240"/>
            <a:ext cx="1916064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48" name="PlaceHolder 3"/>
          <p:cNvSpPr>
            <a:spLocks noGrp="1"/>
          </p:cNvSpPr>
          <p:nvPr>
            <p:ph/>
          </p:nvPr>
        </p:nvSpPr>
        <p:spPr>
          <a:xfrm>
            <a:off x="5556960" y="14214240"/>
            <a:ext cx="1916064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50" name="PlaceHolder 2"/>
          <p:cNvSpPr>
            <a:spLocks noGrp="1"/>
          </p:cNvSpPr>
          <p:nvPr>
            <p:ph/>
          </p:nvPr>
        </p:nvSpPr>
        <p:spPr>
          <a:xfrm>
            <a:off x="5556960" y="1200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51" name="PlaceHolder 3"/>
          <p:cNvSpPr>
            <a:spLocks noGrp="1"/>
          </p:cNvSpPr>
          <p:nvPr>
            <p:ph/>
          </p:nvPr>
        </p:nvSpPr>
        <p:spPr>
          <a:xfrm>
            <a:off x="15375240" y="1200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52" name="PlaceHolder 4"/>
          <p:cNvSpPr>
            <a:spLocks noGrp="1"/>
          </p:cNvSpPr>
          <p:nvPr>
            <p:ph/>
          </p:nvPr>
        </p:nvSpPr>
        <p:spPr>
          <a:xfrm>
            <a:off x="5556960" y="14214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53" name="PlaceHolder 5"/>
          <p:cNvSpPr>
            <a:spLocks noGrp="1"/>
          </p:cNvSpPr>
          <p:nvPr>
            <p:ph/>
          </p:nvPr>
        </p:nvSpPr>
        <p:spPr>
          <a:xfrm>
            <a:off x="15375240" y="14214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55" name="PlaceHolder 2"/>
          <p:cNvSpPr>
            <a:spLocks noGrp="1"/>
          </p:cNvSpPr>
          <p:nvPr>
            <p:ph/>
          </p:nvPr>
        </p:nvSpPr>
        <p:spPr>
          <a:xfrm>
            <a:off x="5556960" y="1200240"/>
            <a:ext cx="616932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56" name="PlaceHolder 3"/>
          <p:cNvSpPr>
            <a:spLocks noGrp="1"/>
          </p:cNvSpPr>
          <p:nvPr>
            <p:ph/>
          </p:nvPr>
        </p:nvSpPr>
        <p:spPr>
          <a:xfrm>
            <a:off x="12035160" y="1200240"/>
            <a:ext cx="616932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57" name="PlaceHolder 4"/>
          <p:cNvSpPr>
            <a:spLocks noGrp="1"/>
          </p:cNvSpPr>
          <p:nvPr>
            <p:ph/>
          </p:nvPr>
        </p:nvSpPr>
        <p:spPr>
          <a:xfrm>
            <a:off x="18513360" y="1200240"/>
            <a:ext cx="616932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58" name="PlaceHolder 5"/>
          <p:cNvSpPr>
            <a:spLocks noGrp="1"/>
          </p:cNvSpPr>
          <p:nvPr>
            <p:ph/>
          </p:nvPr>
        </p:nvSpPr>
        <p:spPr>
          <a:xfrm>
            <a:off x="5556960" y="14214240"/>
            <a:ext cx="616932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59" name="PlaceHolder 6"/>
          <p:cNvSpPr>
            <a:spLocks noGrp="1"/>
          </p:cNvSpPr>
          <p:nvPr>
            <p:ph/>
          </p:nvPr>
        </p:nvSpPr>
        <p:spPr>
          <a:xfrm>
            <a:off x="12035160" y="14214240"/>
            <a:ext cx="616932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60" name="PlaceHolder 7"/>
          <p:cNvSpPr>
            <a:spLocks noGrp="1"/>
          </p:cNvSpPr>
          <p:nvPr>
            <p:ph/>
          </p:nvPr>
        </p:nvSpPr>
        <p:spPr>
          <a:xfrm>
            <a:off x="18513360" y="14214240"/>
            <a:ext cx="616932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26" name="PlaceHolder 2"/>
          <p:cNvSpPr>
            <a:spLocks noGrp="1"/>
          </p:cNvSpPr>
          <p:nvPr>
            <p:ph type="subTitle"/>
          </p:nvPr>
        </p:nvSpPr>
        <p:spPr>
          <a:xfrm>
            <a:off x="5556960" y="1200240"/>
            <a:ext cx="19160640" cy="249159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28" name="PlaceHolder 2"/>
          <p:cNvSpPr>
            <a:spLocks noGrp="1"/>
          </p:cNvSpPr>
          <p:nvPr>
            <p:ph/>
          </p:nvPr>
        </p:nvSpPr>
        <p:spPr>
          <a:xfrm>
            <a:off x="5556960" y="1200240"/>
            <a:ext cx="19160640" cy="2491596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30" name="PlaceHolder 2"/>
          <p:cNvSpPr>
            <a:spLocks noGrp="1"/>
          </p:cNvSpPr>
          <p:nvPr>
            <p:ph/>
          </p:nvPr>
        </p:nvSpPr>
        <p:spPr>
          <a:xfrm>
            <a:off x="5556960" y="1200240"/>
            <a:ext cx="9350280" cy="2491596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31" name="PlaceHolder 3"/>
          <p:cNvSpPr>
            <a:spLocks noGrp="1"/>
          </p:cNvSpPr>
          <p:nvPr>
            <p:ph/>
          </p:nvPr>
        </p:nvSpPr>
        <p:spPr>
          <a:xfrm>
            <a:off x="15375240" y="1200240"/>
            <a:ext cx="9350280" cy="2491596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1513440" y="1707840"/>
            <a:ext cx="27247320" cy="3313440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35" name="PlaceHolder 2"/>
          <p:cNvSpPr>
            <a:spLocks noGrp="1"/>
          </p:cNvSpPr>
          <p:nvPr>
            <p:ph/>
          </p:nvPr>
        </p:nvSpPr>
        <p:spPr>
          <a:xfrm>
            <a:off x="5556960" y="1200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36" name="PlaceHolder 3"/>
          <p:cNvSpPr>
            <a:spLocks noGrp="1"/>
          </p:cNvSpPr>
          <p:nvPr>
            <p:ph/>
          </p:nvPr>
        </p:nvSpPr>
        <p:spPr>
          <a:xfrm>
            <a:off x="15375240" y="1200240"/>
            <a:ext cx="9350280" cy="2491596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37" name="PlaceHolder 4"/>
          <p:cNvSpPr>
            <a:spLocks noGrp="1"/>
          </p:cNvSpPr>
          <p:nvPr>
            <p:ph/>
          </p:nvPr>
        </p:nvSpPr>
        <p:spPr>
          <a:xfrm>
            <a:off x="5556960" y="14214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39" name="PlaceHolder 2"/>
          <p:cNvSpPr>
            <a:spLocks noGrp="1"/>
          </p:cNvSpPr>
          <p:nvPr>
            <p:ph/>
          </p:nvPr>
        </p:nvSpPr>
        <p:spPr>
          <a:xfrm>
            <a:off x="5556960" y="1200240"/>
            <a:ext cx="9350280" cy="2491596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40" name="PlaceHolder 3"/>
          <p:cNvSpPr>
            <a:spLocks noGrp="1"/>
          </p:cNvSpPr>
          <p:nvPr>
            <p:ph/>
          </p:nvPr>
        </p:nvSpPr>
        <p:spPr>
          <a:xfrm>
            <a:off x="15375240" y="1200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41" name="PlaceHolder 4"/>
          <p:cNvSpPr>
            <a:spLocks noGrp="1"/>
          </p:cNvSpPr>
          <p:nvPr>
            <p:ph/>
          </p:nvPr>
        </p:nvSpPr>
        <p:spPr>
          <a:xfrm>
            <a:off x="15375240" y="14214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endParaRPr lang="en-US" sz="6310" b="0" strike="noStrike" spc="-1">
              <a:solidFill>
                <a:srgbClr val="000000"/>
              </a:solidFill>
              <a:latin typeface="Arial"/>
            </a:endParaRPr>
          </a:p>
        </p:txBody>
      </p:sp>
      <p:sp>
        <p:nvSpPr>
          <p:cNvPr id="43" name="PlaceHolder 2"/>
          <p:cNvSpPr>
            <a:spLocks noGrp="1"/>
          </p:cNvSpPr>
          <p:nvPr>
            <p:ph/>
          </p:nvPr>
        </p:nvSpPr>
        <p:spPr>
          <a:xfrm>
            <a:off x="5556960" y="1200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44" name="PlaceHolder 3"/>
          <p:cNvSpPr>
            <a:spLocks noGrp="1"/>
          </p:cNvSpPr>
          <p:nvPr>
            <p:ph/>
          </p:nvPr>
        </p:nvSpPr>
        <p:spPr>
          <a:xfrm>
            <a:off x="15375240" y="1200240"/>
            <a:ext cx="935028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
        <p:nvSpPr>
          <p:cNvPr id="45" name="PlaceHolder 4"/>
          <p:cNvSpPr>
            <a:spLocks noGrp="1"/>
          </p:cNvSpPr>
          <p:nvPr>
            <p:ph/>
          </p:nvPr>
        </p:nvSpPr>
        <p:spPr>
          <a:xfrm>
            <a:off x="5556960" y="14214240"/>
            <a:ext cx="19160640" cy="11884680"/>
          </a:xfrm>
          <a:prstGeom prst="rect">
            <a:avLst/>
          </a:prstGeom>
          <a:noFill/>
          <a:ln w="0">
            <a:noFill/>
          </a:ln>
        </p:spPr>
        <p:txBody>
          <a:bodyPr lIns="0" tIns="0" rIns="0" bIns="0" anchor="t">
            <a:normAutofit/>
          </a:bodyPr>
          <a:lstStyle/>
          <a:p>
            <a:endParaRPr lang="en-US" sz="588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5" name="Rectangle 36" hidden="1"/>
          <p:cNvSpPr/>
          <p:nvPr/>
        </p:nvSpPr>
        <p:spPr>
          <a:xfrm>
            <a:off x="0" y="18360"/>
            <a:ext cx="30274920" cy="5424840"/>
          </a:xfrm>
          <a:prstGeom prst="rect">
            <a:avLst/>
          </a:prstGeom>
          <a:solidFill>
            <a:schemeClr val="accent1"/>
          </a:solidFill>
          <a:ln w="9525">
            <a:noFill/>
          </a:ln>
        </p:spPr>
        <p:style>
          <a:lnRef idx="0">
            <a:scrgbClr r="0" g="0" b="0"/>
          </a:lnRef>
          <a:fillRef idx="0">
            <a:scrgbClr r="0" g="0" b="0"/>
          </a:fillRef>
          <a:effectRef idx="0">
            <a:scrgbClr r="0" g="0" b="0"/>
          </a:effectRef>
          <a:fontRef idx="minor"/>
        </p:style>
      </p:sp>
      <p:sp>
        <p:nvSpPr>
          <p:cNvPr id="26" name="Text Box 14" hidden="1"/>
          <p:cNvSpPr/>
          <p:nvPr/>
        </p:nvSpPr>
        <p:spPr>
          <a:xfrm>
            <a:off x="909360" y="41769000"/>
            <a:ext cx="3574080" cy="391320"/>
          </a:xfrm>
          <a:prstGeom prst="rect">
            <a:avLst/>
          </a:prstGeom>
          <a:noFill/>
          <a:ln w="9525">
            <a:noFill/>
          </a:ln>
        </p:spPr>
        <p:style>
          <a:lnRef idx="0">
            <a:scrgbClr r="0" g="0" b="0"/>
          </a:lnRef>
          <a:fillRef idx="0">
            <a:scrgbClr r="0" g="0" b="0"/>
          </a:fillRef>
          <a:effectRef idx="0">
            <a:scrgbClr r="0" g="0" b="0"/>
          </a:effectRef>
          <a:fontRef idx="minor"/>
        </p:style>
        <p:txBody>
          <a:bodyPr lIns="111960" tIns="55800" rIns="111960" bIns="55800" anchor="t">
            <a:spAutoFit/>
          </a:bodyPr>
          <a:lstStyle/>
          <a:p>
            <a:pPr>
              <a:lnSpc>
                <a:spcPct val="65000"/>
              </a:lnSpc>
              <a:spcBef>
                <a:spcPts val="306"/>
              </a:spcBef>
              <a:buNone/>
            </a:pPr>
            <a:r>
              <a:rPr lang="en-US" sz="620" b="1" strike="noStrike" spc="-1">
                <a:solidFill>
                  <a:srgbClr val="BFBFBF"/>
                </a:solidFill>
                <a:latin typeface="Arial"/>
              </a:rPr>
              <a:t>RESEARCH POSTER PRESENTATION TEMPLATE © 2019</a:t>
            </a:r>
            <a:endParaRPr lang="de-DE" sz="620" b="0" strike="noStrike" spc="-1">
              <a:latin typeface="Arial"/>
            </a:endParaRPr>
          </a:p>
          <a:p>
            <a:pPr>
              <a:lnSpc>
                <a:spcPct val="65000"/>
              </a:lnSpc>
              <a:spcBef>
                <a:spcPts val="675"/>
              </a:spcBef>
              <a:buNone/>
            </a:pPr>
            <a:r>
              <a:rPr lang="en-US" sz="1350" b="1" strike="noStrike" spc="-1">
                <a:solidFill>
                  <a:srgbClr val="BFBFBF"/>
                </a:solidFill>
                <a:latin typeface="Arial"/>
              </a:rPr>
              <a:t>www.PosterPresentations.com</a:t>
            </a:r>
            <a:endParaRPr lang="de-DE" sz="1350" b="0" strike="noStrike" spc="-1">
              <a:latin typeface="Arial"/>
            </a:endParaRPr>
          </a:p>
        </p:txBody>
      </p:sp>
      <p:sp>
        <p:nvSpPr>
          <p:cNvPr id="2" name="Straight Connector 33"/>
          <p:cNvSpPr/>
          <p:nvPr/>
        </p:nvSpPr>
        <p:spPr>
          <a:xfrm>
            <a:off x="0" y="5469480"/>
            <a:ext cx="30274920" cy="360"/>
          </a:xfrm>
          <a:prstGeom prst="line">
            <a:avLst/>
          </a:prstGeom>
          <a:ln w="38100">
            <a:solidFill>
              <a:srgbClr val="4472C4">
                <a:lumMod val="75000"/>
              </a:srgbClr>
            </a:solidFill>
            <a:round/>
          </a:ln>
        </p:spPr>
        <p:style>
          <a:lnRef idx="1">
            <a:schemeClr val="accent1"/>
          </a:lnRef>
          <a:fillRef idx="0">
            <a:schemeClr val="accent1"/>
          </a:fillRef>
          <a:effectRef idx="0">
            <a:schemeClr val="accent1"/>
          </a:effectRef>
          <a:fontRef idx="minor"/>
        </p:style>
      </p:sp>
      <p:sp>
        <p:nvSpPr>
          <p:cNvPr id="3" name="Rounded Rectangle 37" hidden="1"/>
          <p:cNvSpPr/>
          <p:nvPr/>
        </p:nvSpPr>
        <p:spPr>
          <a:xfrm>
            <a:off x="504720" y="6001920"/>
            <a:ext cx="14404680" cy="35527320"/>
          </a:xfrm>
          <a:prstGeom prst="roundRect">
            <a:avLst>
              <a:gd name="adj" fmla="val 1996"/>
            </a:avLst>
          </a:prstGeom>
          <a:gradFill rotWithShape="0">
            <a:gsLst>
              <a:gs pos="0">
                <a:srgbClr val="ECF1F9"/>
              </a:gs>
              <a:gs pos="100000">
                <a:srgbClr val="FFFFFF"/>
              </a:gs>
            </a:gsLst>
            <a:lin ang="16200000"/>
          </a:gradFill>
          <a:ln w="3175">
            <a:solidFill>
              <a:srgbClr val="4472C4">
                <a:alpha val="50000"/>
              </a:srgbClr>
            </a:solidFill>
            <a:round/>
          </a:ln>
        </p:spPr>
        <p:style>
          <a:lnRef idx="2">
            <a:schemeClr val="accent1">
              <a:shade val="50000"/>
            </a:schemeClr>
          </a:lnRef>
          <a:fillRef idx="1">
            <a:schemeClr val="accent1"/>
          </a:fillRef>
          <a:effectRef idx="0">
            <a:schemeClr val="accent1"/>
          </a:effectRef>
          <a:fontRef idx="minor"/>
        </p:style>
      </p:sp>
      <p:sp>
        <p:nvSpPr>
          <p:cNvPr id="4" name="Rounded Rectangle 38" hidden="1"/>
          <p:cNvSpPr/>
          <p:nvPr/>
        </p:nvSpPr>
        <p:spPr>
          <a:xfrm>
            <a:off x="15405120" y="6001920"/>
            <a:ext cx="14401440" cy="35527320"/>
          </a:xfrm>
          <a:prstGeom prst="roundRect">
            <a:avLst>
              <a:gd name="adj" fmla="val 1996"/>
            </a:avLst>
          </a:prstGeom>
          <a:gradFill rotWithShape="0">
            <a:gsLst>
              <a:gs pos="0">
                <a:srgbClr val="ECF1F9"/>
              </a:gs>
              <a:gs pos="100000">
                <a:srgbClr val="FFFFFF"/>
              </a:gs>
            </a:gsLst>
            <a:lin ang="16200000"/>
          </a:gradFill>
          <a:ln w="3175">
            <a:solidFill>
              <a:srgbClr val="4472C4">
                <a:alpha val="50000"/>
              </a:srgbClr>
            </a:solidFill>
            <a:round/>
          </a:ln>
        </p:spPr>
        <p:style>
          <a:lnRef idx="2">
            <a:schemeClr val="accent1">
              <a:shade val="50000"/>
            </a:schemeClr>
          </a:lnRef>
          <a:fillRef idx="1">
            <a:schemeClr val="accent1"/>
          </a:fillRef>
          <a:effectRef idx="0">
            <a:schemeClr val="accent1"/>
          </a:effectRef>
          <a:fontRef idx="minor"/>
        </p:style>
      </p:sp>
      <p:graphicFrame>
        <p:nvGraphicFramePr>
          <p:cNvPr id="5" name="Table 7"/>
          <p:cNvGraphicFramePr/>
          <p:nvPr/>
        </p:nvGraphicFramePr>
        <p:xfrm>
          <a:off x="0" y="0"/>
          <a:ext cx="216000" cy="365760"/>
        </p:xfrm>
        <a:graphic>
          <a:graphicData uri="http://schemas.openxmlformats.org/drawingml/2006/table">
            <a:tbl>
              <a:tblPr/>
              <a:tblGrid>
                <a:gridCol w="216000">
                  <a:extLst>
                    <a:ext uri="{9D8B030D-6E8A-4147-A177-3AD203B41FA5}">
                      <a16:colId xmlns:a16="http://schemas.microsoft.com/office/drawing/2014/main" val="20000"/>
                    </a:ext>
                  </a:extLst>
                </a:gridCol>
              </a:tblGrid>
              <a:tr h="364680">
                <a:tc>
                  <a:txBody>
                    <a:bodyPr/>
                    <a:lstStyle/>
                    <a:p>
                      <a:endParaRPr lang="en-US"/>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bl>
          </a:graphicData>
        </a:graphic>
      </p:graphicFrame>
      <p:graphicFrame>
        <p:nvGraphicFramePr>
          <p:cNvPr id="6" name="Table 10"/>
          <p:cNvGraphicFramePr/>
          <p:nvPr/>
        </p:nvGraphicFramePr>
        <p:xfrm>
          <a:off x="0" y="0"/>
          <a:ext cx="216000" cy="365760"/>
        </p:xfrm>
        <a:graphic>
          <a:graphicData uri="http://schemas.openxmlformats.org/drawingml/2006/table">
            <a:tbl>
              <a:tblPr/>
              <a:tblGrid>
                <a:gridCol w="216000">
                  <a:extLst>
                    <a:ext uri="{9D8B030D-6E8A-4147-A177-3AD203B41FA5}">
                      <a16:colId xmlns:a16="http://schemas.microsoft.com/office/drawing/2014/main" val="20000"/>
                    </a:ext>
                  </a:extLst>
                </a:gridCol>
              </a:tblGrid>
              <a:tr h="364680">
                <a:tc>
                  <a:txBody>
                    <a:bodyPr/>
                    <a:lstStyle/>
                    <a:p>
                      <a:endParaRPr lang="en-US"/>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bl>
          </a:graphicData>
        </a:graphic>
      </p:graphicFrame>
      <p:sp>
        <p:nvSpPr>
          <p:cNvPr id="7" name="PlaceHolder 1"/>
          <p:cNvSpPr>
            <a:spLocks noGrp="1"/>
          </p:cNvSpPr>
          <p:nvPr>
            <p:ph type="body"/>
          </p:nvPr>
        </p:nvSpPr>
        <p:spPr>
          <a:xfrm>
            <a:off x="5556960" y="1200240"/>
            <a:ext cx="19160640" cy="24915960"/>
          </a:xfrm>
          <a:prstGeom prst="rect">
            <a:avLst/>
          </a:prstGeom>
          <a:noFill/>
          <a:ln w="0">
            <a:noFill/>
          </a:ln>
        </p:spPr>
        <p:txBody>
          <a:bodyPr lIns="90000" tIns="45000" rIns="90000" bIns="45000" anchor="t">
            <a:noAutofit/>
          </a:bodyPr>
          <a:lstStyle/>
          <a:p>
            <a:pPr algn="ctr">
              <a:lnSpc>
                <a:spcPct val="100000"/>
              </a:lnSpc>
              <a:spcBef>
                <a:spcPts val="1199"/>
              </a:spcBef>
              <a:buNone/>
              <a:tabLst>
                <a:tab pos="0" algn="l"/>
              </a:tabLst>
            </a:pPr>
            <a:r>
              <a:rPr lang="en-US" sz="6000" b="1" strike="noStrike" spc="-1">
                <a:solidFill>
                  <a:srgbClr val="FFFFFF"/>
                </a:solidFill>
                <a:latin typeface="Arial"/>
              </a:rPr>
              <a:t>Poster presentation title</a:t>
            </a:r>
            <a:endParaRPr lang="en-US" sz="6000" b="0" strike="noStrike" spc="-1">
              <a:solidFill>
                <a:srgbClr val="000000"/>
              </a:solidFill>
              <a:latin typeface="Arial"/>
            </a:endParaRPr>
          </a:p>
        </p:txBody>
      </p:sp>
      <p:sp>
        <p:nvSpPr>
          <p:cNvPr id="8" name="PlaceHolder 2"/>
          <p:cNvSpPr>
            <a:spLocks noGrp="1"/>
          </p:cNvSpPr>
          <p:nvPr>
            <p:ph type="body"/>
          </p:nvPr>
        </p:nvSpPr>
        <p:spPr>
          <a:xfrm>
            <a:off x="5556960" y="2488320"/>
            <a:ext cx="19160640" cy="24915960"/>
          </a:xfrm>
          <a:prstGeom prst="rect">
            <a:avLst/>
          </a:prstGeom>
          <a:noFill/>
          <a:ln w="0">
            <a:noFill/>
          </a:ln>
        </p:spPr>
        <p:txBody>
          <a:bodyPr lIns="90000" tIns="45000" rIns="90000" bIns="45000" anchor="t">
            <a:noAutofit/>
          </a:bodyPr>
          <a:lstStyle/>
          <a:p>
            <a:pPr algn="ctr">
              <a:lnSpc>
                <a:spcPct val="100000"/>
              </a:lnSpc>
              <a:spcBef>
                <a:spcPts val="879"/>
              </a:spcBef>
              <a:buNone/>
              <a:tabLst>
                <a:tab pos="0" algn="l"/>
              </a:tabLst>
            </a:pPr>
            <a:r>
              <a:rPr lang="en-US" sz="4400" b="1" strike="noStrike" spc="-1">
                <a:solidFill>
                  <a:srgbClr val="FFFFFF"/>
                </a:solidFill>
                <a:latin typeface="Arial"/>
              </a:rPr>
              <a:t>List of Authors and co-Authors / collaborators</a:t>
            </a:r>
            <a:endParaRPr lang="en-US" sz="4400" b="0" strike="noStrike" spc="-1">
              <a:solidFill>
                <a:srgbClr val="000000"/>
              </a:solidFill>
              <a:latin typeface="Arial"/>
            </a:endParaRPr>
          </a:p>
        </p:txBody>
      </p:sp>
      <p:sp>
        <p:nvSpPr>
          <p:cNvPr id="9" name="PlaceHolder 3"/>
          <p:cNvSpPr>
            <a:spLocks noGrp="1"/>
          </p:cNvSpPr>
          <p:nvPr>
            <p:ph type="body"/>
          </p:nvPr>
        </p:nvSpPr>
        <p:spPr>
          <a:xfrm>
            <a:off x="5556960" y="3522960"/>
            <a:ext cx="19160640" cy="24915960"/>
          </a:xfrm>
          <a:prstGeom prst="rect">
            <a:avLst/>
          </a:prstGeom>
          <a:noFill/>
          <a:ln w="0">
            <a:noFill/>
          </a:ln>
        </p:spPr>
        <p:txBody>
          <a:bodyPr lIns="90000" tIns="45000" rIns="90000" bIns="45000" anchor="t">
            <a:noAutofit/>
          </a:bodyPr>
          <a:lstStyle/>
          <a:p>
            <a:pPr algn="ctr">
              <a:lnSpc>
                <a:spcPct val="100000"/>
              </a:lnSpc>
              <a:spcBef>
                <a:spcPts val="799"/>
              </a:spcBef>
              <a:buNone/>
              <a:tabLst>
                <a:tab pos="0" algn="l"/>
              </a:tabLst>
            </a:pPr>
            <a:r>
              <a:rPr lang="en-US" sz="4000" b="1" strike="noStrike" spc="-1">
                <a:solidFill>
                  <a:srgbClr val="FFFFFF"/>
                </a:solidFill>
                <a:latin typeface="Arial"/>
              </a:rPr>
              <a:t>List of affiliated programs, institutions, organizations, schools, etc.</a:t>
            </a:r>
            <a:endParaRPr lang="en-US" sz="4000" b="0" strike="noStrike" spc="-1">
              <a:solidFill>
                <a:srgbClr val="000000"/>
              </a:solidFill>
              <a:latin typeface="Arial"/>
            </a:endParaRPr>
          </a:p>
        </p:txBody>
      </p:sp>
      <p:sp>
        <p:nvSpPr>
          <p:cNvPr id="10" name="PlaceHolder 4"/>
          <p:cNvSpPr>
            <a:spLocks noGrp="1"/>
          </p:cNvSpPr>
          <p:nvPr>
            <p:ph type="body"/>
          </p:nvPr>
        </p:nvSpPr>
        <p:spPr>
          <a:xfrm>
            <a:off x="507960" y="6396120"/>
            <a:ext cx="14381640" cy="2491596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en-US" sz="3600" b="1" strike="noStrike" spc="-1">
                <a:solidFill>
                  <a:srgbClr val="203864"/>
                </a:solidFill>
                <a:latin typeface="Calibri"/>
              </a:rPr>
              <a:t>(click to edit) INTRODUCTION or ABSTRACT</a:t>
            </a:r>
            <a:endParaRPr lang="en-US" sz="3600" b="0" strike="noStrike" spc="-1">
              <a:solidFill>
                <a:srgbClr val="000000"/>
              </a:solidFill>
              <a:latin typeface="Arial"/>
            </a:endParaRPr>
          </a:p>
        </p:txBody>
      </p:sp>
      <p:sp>
        <p:nvSpPr>
          <p:cNvPr id="11" name="PlaceHolder 5"/>
          <p:cNvSpPr>
            <a:spLocks noGrp="1"/>
          </p:cNvSpPr>
          <p:nvPr>
            <p:ph type="body"/>
          </p:nvPr>
        </p:nvSpPr>
        <p:spPr>
          <a:xfrm>
            <a:off x="507960" y="14867280"/>
            <a:ext cx="14381640" cy="2491596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en-US" sz="3600" b="1" strike="noStrike" spc="-1">
                <a:solidFill>
                  <a:srgbClr val="203864"/>
                </a:solidFill>
                <a:latin typeface="Calibri"/>
              </a:rPr>
              <a:t>(click to edit)  OBJECTIVES</a:t>
            </a:r>
            <a:endParaRPr lang="en-US" sz="3600" b="0" strike="noStrike" spc="-1">
              <a:solidFill>
                <a:srgbClr val="000000"/>
              </a:solidFill>
              <a:latin typeface="Arial"/>
            </a:endParaRPr>
          </a:p>
        </p:txBody>
      </p:sp>
      <p:sp>
        <p:nvSpPr>
          <p:cNvPr id="12" name="PlaceHolder 6"/>
          <p:cNvSpPr>
            <a:spLocks noGrp="1"/>
          </p:cNvSpPr>
          <p:nvPr>
            <p:ph type="body"/>
          </p:nvPr>
        </p:nvSpPr>
        <p:spPr>
          <a:xfrm>
            <a:off x="507960" y="27008280"/>
            <a:ext cx="14401440" cy="2491596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en-US" sz="3600" b="1" strike="noStrike" spc="-1">
                <a:solidFill>
                  <a:srgbClr val="203864"/>
                </a:solidFill>
                <a:latin typeface="Calibri"/>
              </a:rPr>
              <a:t>(click to edit)  MATERIALS &amp; METHODS</a:t>
            </a:r>
            <a:endParaRPr lang="en-US" sz="3600" b="0" strike="noStrike" spc="-1">
              <a:solidFill>
                <a:srgbClr val="000000"/>
              </a:solidFill>
              <a:latin typeface="Arial"/>
            </a:endParaRPr>
          </a:p>
        </p:txBody>
      </p:sp>
      <p:sp>
        <p:nvSpPr>
          <p:cNvPr id="13" name="PlaceHolder 7"/>
          <p:cNvSpPr>
            <a:spLocks noGrp="1"/>
          </p:cNvSpPr>
          <p:nvPr>
            <p:ph type="body"/>
          </p:nvPr>
        </p:nvSpPr>
        <p:spPr>
          <a:xfrm>
            <a:off x="15405120" y="6396120"/>
            <a:ext cx="14401440" cy="2491596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en-US" sz="3600" b="1" strike="noStrike" spc="-1">
                <a:solidFill>
                  <a:srgbClr val="203864"/>
                </a:solidFill>
                <a:latin typeface="Calibri"/>
              </a:rPr>
              <a:t>(click to edit)  RESULTS</a:t>
            </a:r>
            <a:endParaRPr lang="en-US" sz="3600" b="0" strike="noStrike" spc="-1">
              <a:solidFill>
                <a:srgbClr val="000000"/>
              </a:solidFill>
              <a:latin typeface="Arial"/>
            </a:endParaRPr>
          </a:p>
        </p:txBody>
      </p:sp>
      <p:sp>
        <p:nvSpPr>
          <p:cNvPr id="14" name="PlaceHolder 8"/>
          <p:cNvSpPr>
            <a:spLocks noGrp="1"/>
          </p:cNvSpPr>
          <p:nvPr>
            <p:ph type="body"/>
          </p:nvPr>
        </p:nvSpPr>
        <p:spPr>
          <a:xfrm>
            <a:off x="15405120" y="21001680"/>
            <a:ext cx="14401440" cy="2491596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en-US" sz="3600" b="1" strike="noStrike" spc="-1">
                <a:solidFill>
                  <a:srgbClr val="203864"/>
                </a:solidFill>
                <a:latin typeface="Calibri"/>
              </a:rPr>
              <a:t>(click to edit)  CONCLUSIONS</a:t>
            </a:r>
            <a:endParaRPr lang="en-US" sz="3600" b="0" strike="noStrike" spc="-1">
              <a:solidFill>
                <a:srgbClr val="000000"/>
              </a:solidFill>
              <a:latin typeface="Arial"/>
            </a:endParaRPr>
          </a:p>
        </p:txBody>
      </p:sp>
      <p:sp>
        <p:nvSpPr>
          <p:cNvPr id="15" name="PlaceHolder 9"/>
          <p:cNvSpPr>
            <a:spLocks noGrp="1"/>
          </p:cNvSpPr>
          <p:nvPr>
            <p:ph type="body"/>
          </p:nvPr>
        </p:nvSpPr>
        <p:spPr>
          <a:xfrm>
            <a:off x="15405120" y="31926600"/>
            <a:ext cx="14401440" cy="2491596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en-US" sz="3600" b="1" strike="noStrike" spc="-1">
                <a:solidFill>
                  <a:srgbClr val="203864"/>
                </a:solidFill>
                <a:latin typeface="Calibri"/>
              </a:rPr>
              <a:t>(click to edit)  REFERENCES</a:t>
            </a:r>
            <a:endParaRPr lang="en-US" sz="3600" b="0" strike="noStrike" spc="-1">
              <a:solidFill>
                <a:srgbClr val="000000"/>
              </a:solidFill>
              <a:latin typeface="Arial"/>
            </a:endParaRPr>
          </a:p>
        </p:txBody>
      </p:sp>
      <p:sp>
        <p:nvSpPr>
          <p:cNvPr id="16" name="PlaceHolder 10"/>
          <p:cNvSpPr>
            <a:spLocks noGrp="1"/>
          </p:cNvSpPr>
          <p:nvPr>
            <p:ph type="body"/>
          </p:nvPr>
        </p:nvSpPr>
        <p:spPr>
          <a:xfrm>
            <a:off x="15405120" y="38420640"/>
            <a:ext cx="14401440" cy="2491596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en-US" sz="3600" b="1" strike="noStrike" spc="-1">
                <a:solidFill>
                  <a:srgbClr val="203864"/>
                </a:solidFill>
                <a:latin typeface="Calibri"/>
              </a:rPr>
              <a:t>(click to edit)  ACKNOWLEDGEMENTS or  CONTACT</a:t>
            </a:r>
            <a:endParaRPr lang="en-US" sz="3600" b="0" strike="noStrike" spc="-1">
              <a:solidFill>
                <a:srgbClr val="000000"/>
              </a:solidFill>
              <a:latin typeface="Arial"/>
            </a:endParaRPr>
          </a:p>
        </p:txBody>
      </p:sp>
      <p:sp>
        <p:nvSpPr>
          <p:cNvPr id="17" name="PlaceHolder 11"/>
          <p:cNvSpPr>
            <a:spLocks noGrp="1"/>
          </p:cNvSpPr>
          <p:nvPr>
            <p:ph type="body"/>
          </p:nvPr>
        </p:nvSpPr>
        <p:spPr>
          <a:xfrm>
            <a:off x="15405120" y="39078360"/>
            <a:ext cx="14401440" cy="25557480"/>
          </a:xfrm>
          <a:prstGeom prst="rect">
            <a:avLst/>
          </a:prstGeom>
          <a:noFill/>
          <a:ln w="0">
            <a:noFill/>
          </a:ln>
        </p:spPr>
        <p:txBody>
          <a:bodyPr lIns="365760" tIns="365760" rIns="365760" bIns="365760" anchor="t">
            <a:noAutofit/>
          </a:bodyPr>
          <a:lstStyle/>
          <a:p>
            <a:pPr>
              <a:lnSpc>
                <a:spcPct val="100000"/>
              </a:lnSpc>
              <a:spcBef>
                <a:spcPts val="561"/>
              </a:spcBef>
              <a:buNone/>
              <a:tabLst>
                <a:tab pos="0" algn="l"/>
              </a:tabLst>
            </a:pPr>
            <a:r>
              <a:rPr lang="en-US" sz="2800" b="0" strike="noStrike" spc="-1">
                <a:solidFill>
                  <a:srgbClr val="000000"/>
                </a:solidFill>
                <a:latin typeface="Arial"/>
              </a:rPr>
              <a:t>Type in or paste your text here</a:t>
            </a:r>
          </a:p>
          <a:p>
            <a:pPr marL="461880" lvl="1" indent="-231840">
              <a:lnSpc>
                <a:spcPct val="100000"/>
              </a:lnSpc>
              <a:spcBef>
                <a:spcPts val="400"/>
              </a:spcBef>
              <a:buClr>
                <a:srgbClr val="000000"/>
              </a:buClr>
              <a:buFont typeface="Arial"/>
              <a:buChar char="–"/>
              <a:tabLst>
                <a:tab pos="0" algn="l"/>
              </a:tabLst>
            </a:pPr>
            <a:r>
              <a:rPr lang="en-US" sz="2000" b="0" strike="noStrike" spc="-1">
                <a:solidFill>
                  <a:srgbClr val="000000"/>
                </a:solidFill>
                <a:latin typeface="Arial"/>
              </a:rPr>
              <a:t>Second level</a:t>
            </a:r>
          </a:p>
          <a:p>
            <a:pPr marL="461880" lvl="2" indent="-23184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rPr>
              <a:t>Third level</a:t>
            </a:r>
          </a:p>
          <a:p>
            <a:pPr marL="461880" lvl="3"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Fourth level</a:t>
            </a:r>
          </a:p>
          <a:p>
            <a:pPr marL="461880" lvl="4"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Fifth level</a:t>
            </a:r>
          </a:p>
        </p:txBody>
      </p:sp>
      <p:sp>
        <p:nvSpPr>
          <p:cNvPr id="18" name="PlaceHolder 12"/>
          <p:cNvSpPr>
            <a:spLocks noGrp="1"/>
          </p:cNvSpPr>
          <p:nvPr>
            <p:ph type="body"/>
          </p:nvPr>
        </p:nvSpPr>
        <p:spPr>
          <a:xfrm>
            <a:off x="15405120" y="32572800"/>
            <a:ext cx="14401440" cy="25557480"/>
          </a:xfrm>
          <a:prstGeom prst="rect">
            <a:avLst/>
          </a:prstGeom>
          <a:noFill/>
          <a:ln w="0">
            <a:noFill/>
          </a:ln>
        </p:spPr>
        <p:txBody>
          <a:bodyPr lIns="365760" tIns="365760" rIns="365760" bIns="365760" anchor="t">
            <a:noAutofit/>
          </a:bodyPr>
          <a:lstStyle/>
          <a:p>
            <a:pPr>
              <a:lnSpc>
                <a:spcPct val="100000"/>
              </a:lnSpc>
              <a:spcBef>
                <a:spcPts val="561"/>
              </a:spcBef>
              <a:buNone/>
              <a:tabLst>
                <a:tab pos="0" algn="l"/>
              </a:tabLst>
            </a:pPr>
            <a:r>
              <a:rPr lang="en-US" sz="2800" b="0" strike="noStrike" spc="-1">
                <a:solidFill>
                  <a:srgbClr val="000000"/>
                </a:solidFill>
                <a:latin typeface="Arial"/>
              </a:rPr>
              <a:t>Type in or paste your text here</a:t>
            </a:r>
          </a:p>
          <a:p>
            <a:pPr marL="461880" lvl="1" indent="-231840">
              <a:lnSpc>
                <a:spcPct val="100000"/>
              </a:lnSpc>
              <a:spcBef>
                <a:spcPts val="400"/>
              </a:spcBef>
              <a:buClr>
                <a:srgbClr val="000000"/>
              </a:buClr>
              <a:buFont typeface="Arial"/>
              <a:buChar char="–"/>
              <a:tabLst>
                <a:tab pos="0" algn="l"/>
              </a:tabLst>
            </a:pPr>
            <a:r>
              <a:rPr lang="en-US" sz="2000" b="0" strike="noStrike" spc="-1">
                <a:solidFill>
                  <a:srgbClr val="000000"/>
                </a:solidFill>
                <a:latin typeface="Arial"/>
              </a:rPr>
              <a:t>Second level</a:t>
            </a:r>
          </a:p>
          <a:p>
            <a:pPr marL="461880" lvl="2" indent="-23184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rPr>
              <a:t>Third level</a:t>
            </a:r>
          </a:p>
          <a:p>
            <a:pPr marL="461880" lvl="3"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Fourth level</a:t>
            </a:r>
          </a:p>
          <a:p>
            <a:pPr marL="461880" lvl="4"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Fifth level</a:t>
            </a:r>
          </a:p>
        </p:txBody>
      </p:sp>
      <p:sp>
        <p:nvSpPr>
          <p:cNvPr id="19" name="PlaceHolder 13"/>
          <p:cNvSpPr>
            <a:spLocks noGrp="1"/>
          </p:cNvSpPr>
          <p:nvPr>
            <p:ph type="body"/>
          </p:nvPr>
        </p:nvSpPr>
        <p:spPr>
          <a:xfrm>
            <a:off x="15405120" y="21678120"/>
            <a:ext cx="14401440" cy="25557480"/>
          </a:xfrm>
          <a:prstGeom prst="rect">
            <a:avLst/>
          </a:prstGeom>
          <a:noFill/>
          <a:ln w="0">
            <a:noFill/>
          </a:ln>
        </p:spPr>
        <p:txBody>
          <a:bodyPr lIns="365760" tIns="365760" rIns="365760" bIns="365760" anchor="t">
            <a:noAutofit/>
          </a:bodyPr>
          <a:lstStyle/>
          <a:p>
            <a:pPr>
              <a:lnSpc>
                <a:spcPct val="100000"/>
              </a:lnSpc>
              <a:spcBef>
                <a:spcPts val="561"/>
              </a:spcBef>
              <a:buNone/>
              <a:tabLst>
                <a:tab pos="0" algn="l"/>
              </a:tabLst>
            </a:pPr>
            <a:r>
              <a:rPr lang="en-US" sz="2800" b="0" strike="noStrike" spc="-1">
                <a:solidFill>
                  <a:srgbClr val="000000"/>
                </a:solidFill>
                <a:latin typeface="Arial"/>
              </a:rPr>
              <a:t>Type in or paste your text here</a:t>
            </a:r>
          </a:p>
          <a:p>
            <a:pPr marL="461880" lvl="1" indent="-231840">
              <a:lnSpc>
                <a:spcPct val="100000"/>
              </a:lnSpc>
              <a:spcBef>
                <a:spcPts val="400"/>
              </a:spcBef>
              <a:buClr>
                <a:srgbClr val="000000"/>
              </a:buClr>
              <a:buFont typeface="Arial"/>
              <a:buChar char="–"/>
              <a:tabLst>
                <a:tab pos="0" algn="l"/>
              </a:tabLst>
            </a:pPr>
            <a:r>
              <a:rPr lang="en-US" sz="2000" b="0" strike="noStrike" spc="-1">
                <a:solidFill>
                  <a:srgbClr val="000000"/>
                </a:solidFill>
                <a:latin typeface="Arial"/>
              </a:rPr>
              <a:t>Second level</a:t>
            </a:r>
          </a:p>
          <a:p>
            <a:pPr marL="461880" lvl="2" indent="-23184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rPr>
              <a:t>Third level</a:t>
            </a:r>
          </a:p>
          <a:p>
            <a:pPr marL="461880" lvl="3"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Fourth level</a:t>
            </a:r>
          </a:p>
          <a:p>
            <a:pPr marL="461880" lvl="4"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Fifth level</a:t>
            </a:r>
          </a:p>
        </p:txBody>
      </p:sp>
      <p:sp>
        <p:nvSpPr>
          <p:cNvPr id="20" name="PlaceHolder 14"/>
          <p:cNvSpPr>
            <a:spLocks noGrp="1"/>
          </p:cNvSpPr>
          <p:nvPr>
            <p:ph type="body"/>
          </p:nvPr>
        </p:nvSpPr>
        <p:spPr>
          <a:xfrm>
            <a:off x="15405120" y="7080840"/>
            <a:ext cx="14401440" cy="25557480"/>
          </a:xfrm>
          <a:prstGeom prst="rect">
            <a:avLst/>
          </a:prstGeom>
          <a:noFill/>
          <a:ln w="0">
            <a:noFill/>
          </a:ln>
        </p:spPr>
        <p:txBody>
          <a:bodyPr lIns="365760" tIns="365760" rIns="365760" bIns="365760" anchor="t">
            <a:noAutofit/>
          </a:bodyPr>
          <a:lstStyle/>
          <a:p>
            <a:pPr>
              <a:lnSpc>
                <a:spcPct val="100000"/>
              </a:lnSpc>
              <a:spcBef>
                <a:spcPts val="561"/>
              </a:spcBef>
              <a:buNone/>
              <a:tabLst>
                <a:tab pos="0" algn="l"/>
              </a:tabLst>
            </a:pPr>
            <a:r>
              <a:rPr lang="en-US" sz="2800" b="0" strike="noStrike" spc="-1">
                <a:solidFill>
                  <a:srgbClr val="000000"/>
                </a:solidFill>
                <a:latin typeface="Arial"/>
              </a:rPr>
              <a:t>Type in or paste your text here</a:t>
            </a:r>
          </a:p>
          <a:p>
            <a:pPr marL="461880" lvl="1" indent="-231840">
              <a:lnSpc>
                <a:spcPct val="100000"/>
              </a:lnSpc>
              <a:spcBef>
                <a:spcPts val="400"/>
              </a:spcBef>
              <a:buClr>
                <a:srgbClr val="000000"/>
              </a:buClr>
              <a:buFont typeface="Arial"/>
              <a:buChar char="–"/>
              <a:tabLst>
                <a:tab pos="0" algn="l"/>
              </a:tabLst>
            </a:pPr>
            <a:r>
              <a:rPr lang="en-US" sz="2000" b="0" strike="noStrike" spc="-1">
                <a:solidFill>
                  <a:srgbClr val="000000"/>
                </a:solidFill>
                <a:latin typeface="Arial"/>
              </a:rPr>
              <a:t>Second level</a:t>
            </a:r>
          </a:p>
          <a:p>
            <a:pPr marL="461880" lvl="2" indent="-23184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rPr>
              <a:t>Third level</a:t>
            </a:r>
          </a:p>
          <a:p>
            <a:pPr marL="461880" lvl="3"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Fourth level</a:t>
            </a:r>
          </a:p>
          <a:p>
            <a:pPr marL="461880" lvl="4"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Fifth level</a:t>
            </a:r>
          </a:p>
        </p:txBody>
      </p:sp>
      <p:sp>
        <p:nvSpPr>
          <p:cNvPr id="21" name="PlaceHolder 15"/>
          <p:cNvSpPr>
            <a:spLocks noGrp="1"/>
          </p:cNvSpPr>
          <p:nvPr>
            <p:ph type="body"/>
          </p:nvPr>
        </p:nvSpPr>
        <p:spPr>
          <a:xfrm>
            <a:off x="488160" y="7080840"/>
            <a:ext cx="14401440" cy="25557480"/>
          </a:xfrm>
          <a:prstGeom prst="rect">
            <a:avLst/>
          </a:prstGeom>
          <a:noFill/>
          <a:ln w="0">
            <a:noFill/>
          </a:ln>
        </p:spPr>
        <p:txBody>
          <a:bodyPr lIns="365760" tIns="365760" rIns="365760" bIns="365760" anchor="t">
            <a:noAutofit/>
          </a:bodyPr>
          <a:lstStyle/>
          <a:p>
            <a:pPr>
              <a:lnSpc>
                <a:spcPct val="100000"/>
              </a:lnSpc>
              <a:spcBef>
                <a:spcPts val="561"/>
              </a:spcBef>
              <a:buNone/>
              <a:tabLst>
                <a:tab pos="0" algn="l"/>
              </a:tabLst>
            </a:pPr>
            <a:r>
              <a:rPr lang="en-US" sz="2800" b="0" strike="noStrike" spc="-1">
                <a:solidFill>
                  <a:srgbClr val="000000"/>
                </a:solidFill>
                <a:latin typeface="Arial"/>
              </a:rPr>
              <a:t>Type in or paste your text here</a:t>
            </a:r>
          </a:p>
          <a:p>
            <a:pPr marL="461880" lvl="1" indent="-231840">
              <a:lnSpc>
                <a:spcPct val="100000"/>
              </a:lnSpc>
              <a:spcBef>
                <a:spcPts val="400"/>
              </a:spcBef>
              <a:buClr>
                <a:srgbClr val="000000"/>
              </a:buClr>
              <a:buFont typeface="Arial"/>
              <a:buChar char="–"/>
              <a:tabLst>
                <a:tab pos="0" algn="l"/>
              </a:tabLst>
            </a:pPr>
            <a:r>
              <a:rPr lang="en-US" sz="2000" b="0" strike="noStrike" spc="-1">
                <a:solidFill>
                  <a:srgbClr val="000000"/>
                </a:solidFill>
                <a:latin typeface="Arial"/>
              </a:rPr>
              <a:t>Second level</a:t>
            </a:r>
          </a:p>
          <a:p>
            <a:pPr marL="461880" lvl="2" indent="-23184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rPr>
              <a:t>Third level</a:t>
            </a:r>
          </a:p>
          <a:p>
            <a:pPr marL="461880" lvl="3"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Fourth level</a:t>
            </a:r>
          </a:p>
          <a:p>
            <a:pPr marL="461880" lvl="4"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Fifth level</a:t>
            </a:r>
          </a:p>
        </p:txBody>
      </p:sp>
      <p:sp>
        <p:nvSpPr>
          <p:cNvPr id="22" name="PlaceHolder 16"/>
          <p:cNvSpPr>
            <a:spLocks noGrp="1"/>
          </p:cNvSpPr>
          <p:nvPr>
            <p:ph type="body"/>
          </p:nvPr>
        </p:nvSpPr>
        <p:spPr>
          <a:xfrm>
            <a:off x="507960" y="15540120"/>
            <a:ext cx="14401440" cy="25557480"/>
          </a:xfrm>
          <a:prstGeom prst="rect">
            <a:avLst/>
          </a:prstGeom>
          <a:noFill/>
          <a:ln w="0">
            <a:noFill/>
          </a:ln>
        </p:spPr>
        <p:txBody>
          <a:bodyPr lIns="365760" tIns="365760" rIns="365760" bIns="365760" anchor="t">
            <a:noAutofit/>
          </a:bodyPr>
          <a:lstStyle/>
          <a:p>
            <a:pPr>
              <a:lnSpc>
                <a:spcPct val="100000"/>
              </a:lnSpc>
              <a:spcBef>
                <a:spcPts val="561"/>
              </a:spcBef>
              <a:buNone/>
              <a:tabLst>
                <a:tab pos="0" algn="l"/>
              </a:tabLst>
            </a:pPr>
            <a:r>
              <a:rPr lang="en-US" sz="2800" b="0" strike="noStrike" spc="-1">
                <a:solidFill>
                  <a:srgbClr val="000000"/>
                </a:solidFill>
                <a:latin typeface="Arial"/>
              </a:rPr>
              <a:t>Type in or paste your text here</a:t>
            </a:r>
          </a:p>
          <a:p>
            <a:pPr marL="461880" lvl="1" indent="-231840">
              <a:lnSpc>
                <a:spcPct val="100000"/>
              </a:lnSpc>
              <a:spcBef>
                <a:spcPts val="400"/>
              </a:spcBef>
              <a:buClr>
                <a:srgbClr val="000000"/>
              </a:buClr>
              <a:buFont typeface="Arial"/>
              <a:buChar char="–"/>
              <a:tabLst>
                <a:tab pos="0" algn="l"/>
              </a:tabLst>
            </a:pPr>
            <a:r>
              <a:rPr lang="en-US" sz="2000" b="0" strike="noStrike" spc="-1">
                <a:solidFill>
                  <a:srgbClr val="000000"/>
                </a:solidFill>
                <a:latin typeface="Arial"/>
              </a:rPr>
              <a:t>Second level</a:t>
            </a:r>
          </a:p>
          <a:p>
            <a:pPr marL="461880" lvl="2" indent="-23184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rPr>
              <a:t>Third level</a:t>
            </a:r>
          </a:p>
          <a:p>
            <a:pPr marL="461880" lvl="3"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Fourth level</a:t>
            </a:r>
          </a:p>
          <a:p>
            <a:pPr marL="461880" lvl="4"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Fifth level</a:t>
            </a:r>
          </a:p>
        </p:txBody>
      </p:sp>
      <p:sp>
        <p:nvSpPr>
          <p:cNvPr id="23" name="PlaceHolder 17"/>
          <p:cNvSpPr>
            <a:spLocks noGrp="1"/>
          </p:cNvSpPr>
          <p:nvPr>
            <p:ph type="body"/>
          </p:nvPr>
        </p:nvSpPr>
        <p:spPr>
          <a:xfrm>
            <a:off x="507960" y="27654840"/>
            <a:ext cx="14401440" cy="25557480"/>
          </a:xfrm>
          <a:prstGeom prst="rect">
            <a:avLst/>
          </a:prstGeom>
          <a:noFill/>
          <a:ln w="0">
            <a:noFill/>
          </a:ln>
        </p:spPr>
        <p:txBody>
          <a:bodyPr lIns="365760" tIns="365760" rIns="365760" bIns="365760" anchor="t">
            <a:noAutofit/>
          </a:bodyPr>
          <a:lstStyle/>
          <a:p>
            <a:pPr>
              <a:lnSpc>
                <a:spcPct val="100000"/>
              </a:lnSpc>
              <a:spcBef>
                <a:spcPts val="561"/>
              </a:spcBef>
              <a:buNone/>
              <a:tabLst>
                <a:tab pos="0" algn="l"/>
              </a:tabLst>
            </a:pPr>
            <a:r>
              <a:rPr lang="en-US" sz="2800" b="0" strike="noStrike" spc="-1">
                <a:solidFill>
                  <a:srgbClr val="000000"/>
                </a:solidFill>
                <a:latin typeface="Arial"/>
              </a:rPr>
              <a:t>Type in or paste your text here</a:t>
            </a:r>
          </a:p>
          <a:p>
            <a:pPr marL="461880" lvl="1" indent="-231840">
              <a:lnSpc>
                <a:spcPct val="100000"/>
              </a:lnSpc>
              <a:spcBef>
                <a:spcPts val="400"/>
              </a:spcBef>
              <a:buClr>
                <a:srgbClr val="000000"/>
              </a:buClr>
              <a:buFont typeface="Arial"/>
              <a:buChar char="–"/>
              <a:tabLst>
                <a:tab pos="0" algn="l"/>
              </a:tabLst>
            </a:pPr>
            <a:r>
              <a:rPr lang="en-US" sz="2000" b="0" strike="noStrike" spc="-1">
                <a:solidFill>
                  <a:srgbClr val="000000"/>
                </a:solidFill>
                <a:latin typeface="Arial"/>
              </a:rPr>
              <a:t>Second level</a:t>
            </a:r>
          </a:p>
          <a:p>
            <a:pPr marL="461880" lvl="2" indent="-23184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rPr>
              <a:t>Third level</a:t>
            </a:r>
          </a:p>
          <a:p>
            <a:pPr marL="461880" lvl="3"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Fourth level</a:t>
            </a:r>
          </a:p>
          <a:p>
            <a:pPr marL="461880" lvl="4" indent="-231840">
              <a:lnSpc>
                <a:spcPct val="100000"/>
              </a:lnSpc>
              <a:spcBef>
                <a:spcPts val="221"/>
              </a:spcBef>
              <a:buClr>
                <a:srgbClr val="000000"/>
              </a:buClr>
              <a:buFont typeface="Arial"/>
              <a:buChar char="»"/>
              <a:tabLst>
                <a:tab pos="0" algn="l"/>
              </a:tabLst>
            </a:pPr>
            <a:r>
              <a:rPr lang="en-US" sz="1100" b="0" strike="noStrike" spc="-1">
                <a:solidFill>
                  <a:srgbClr val="000000"/>
                </a:solidFill>
                <a:latin typeface="Arial"/>
              </a:rPr>
              <a:t>Fifth level</a:t>
            </a:r>
          </a:p>
        </p:txBody>
      </p:sp>
      <p:sp>
        <p:nvSpPr>
          <p:cNvPr id="24" name="PlaceHolder 18"/>
          <p:cNvSpPr>
            <a:spLocks noGrp="1"/>
          </p:cNvSpPr>
          <p:nvPr>
            <p:ph type="title"/>
          </p:nvPr>
        </p:nvSpPr>
        <p:spPr>
          <a:xfrm>
            <a:off x="1513440" y="1707840"/>
            <a:ext cx="27247320" cy="7147800"/>
          </a:xfrm>
          <a:prstGeom prst="rect">
            <a:avLst/>
          </a:prstGeom>
          <a:noFill/>
          <a:ln w="0">
            <a:noFill/>
          </a:ln>
        </p:spPr>
        <p:txBody>
          <a:bodyPr lIns="0" tIns="0" rIns="0" bIns="0" anchor="ctr">
            <a:noAutofit/>
          </a:bodyPr>
          <a:lstStyle/>
          <a:p>
            <a:r>
              <a:rPr lang="en-US" sz="631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www.hl7.org/fhir/resourcelist.html" TargetMode="Externa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hyperlink" Target="https://community.intersystems.com/post/simple-example-fhir-client-python#1-fhir-client-python" TargetMode="Externa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https://www.youtube.com/watch?v=HdPyV6ggGA4"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Rechteck 1"/>
          <p:cNvSpPr/>
          <p:nvPr/>
        </p:nvSpPr>
        <p:spPr>
          <a:xfrm>
            <a:off x="0" y="0"/>
            <a:ext cx="30274920" cy="5870880"/>
          </a:xfrm>
          <a:prstGeom prst="rect">
            <a:avLst/>
          </a:prstGeom>
          <a:solidFill>
            <a:srgbClr val="203864"/>
          </a:solidFill>
          <a:ln>
            <a:solidFill>
              <a:srgbClr val="325490"/>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62" name="PlaceHolder 1"/>
          <p:cNvSpPr>
            <a:spLocks noGrp="1"/>
          </p:cNvSpPr>
          <p:nvPr>
            <p:ph/>
          </p:nvPr>
        </p:nvSpPr>
        <p:spPr>
          <a:xfrm>
            <a:off x="2160000" y="480240"/>
            <a:ext cx="26100000" cy="1015200"/>
          </a:xfrm>
          <a:prstGeom prst="rect">
            <a:avLst/>
          </a:prstGeom>
          <a:noFill/>
          <a:ln w="0">
            <a:noFill/>
          </a:ln>
        </p:spPr>
        <p:txBody>
          <a:bodyPr lIns="90000" tIns="45000" rIns="90000" bIns="45000" anchor="t">
            <a:noAutofit/>
          </a:bodyPr>
          <a:lstStyle/>
          <a:p>
            <a:pPr algn="ctr">
              <a:lnSpc>
                <a:spcPct val="100000"/>
              </a:lnSpc>
              <a:spcBef>
                <a:spcPts val="1199"/>
              </a:spcBef>
              <a:buNone/>
              <a:tabLst>
                <a:tab pos="0" algn="l"/>
              </a:tabLst>
            </a:pPr>
            <a:r>
              <a:rPr lang="de-DE" sz="6000" b="1" strike="noStrike" spc="-1" dirty="0">
                <a:solidFill>
                  <a:srgbClr val="FFFFFF"/>
                </a:solidFill>
                <a:latin typeface="Arial"/>
              </a:rPr>
              <a:t>A </a:t>
            </a:r>
            <a:r>
              <a:rPr lang="de-DE" sz="6000" b="1" strike="noStrike" spc="-1" dirty="0" err="1">
                <a:solidFill>
                  <a:srgbClr val="FFFFFF"/>
                </a:solidFill>
                <a:latin typeface="Arial"/>
              </a:rPr>
              <a:t>physical</a:t>
            </a:r>
            <a:r>
              <a:rPr lang="de-DE" sz="6000" b="1" strike="noStrike" spc="-1" dirty="0">
                <a:solidFill>
                  <a:srgbClr val="FFFFFF"/>
                </a:solidFill>
                <a:latin typeface="Arial"/>
              </a:rPr>
              <a:t> </a:t>
            </a:r>
            <a:r>
              <a:rPr lang="de-DE" sz="6000" b="1" strike="noStrike" spc="-1" dirty="0" err="1">
                <a:solidFill>
                  <a:srgbClr val="FFFFFF"/>
                </a:solidFill>
                <a:latin typeface="Arial"/>
              </a:rPr>
              <a:t>examination</a:t>
            </a:r>
            <a:r>
              <a:rPr lang="de-DE" sz="6000" b="1" strike="noStrike" spc="-1" dirty="0">
                <a:solidFill>
                  <a:srgbClr val="FFFFFF"/>
                </a:solidFill>
                <a:latin typeface="Arial"/>
              </a:rPr>
              <a:t> </a:t>
            </a:r>
            <a:r>
              <a:rPr lang="de-DE" sz="6000" b="1" strike="noStrike" spc="-1" dirty="0" err="1">
                <a:solidFill>
                  <a:srgbClr val="FFFFFF"/>
                </a:solidFill>
                <a:latin typeface="Arial"/>
              </a:rPr>
              <a:t>questionnaire</a:t>
            </a:r>
            <a:r>
              <a:rPr lang="de-DE" sz="6000" b="1" strike="noStrike" spc="-1" dirty="0">
                <a:solidFill>
                  <a:srgbClr val="FFFFFF"/>
                </a:solidFill>
                <a:latin typeface="Arial"/>
              </a:rPr>
              <a:t> </a:t>
            </a:r>
            <a:r>
              <a:rPr lang="de-DE" sz="6000" b="1" strike="noStrike" spc="-1" dirty="0" err="1">
                <a:solidFill>
                  <a:srgbClr val="FFFFFF"/>
                </a:solidFill>
                <a:latin typeface="Arial"/>
              </a:rPr>
              <a:t>based</a:t>
            </a:r>
            <a:r>
              <a:rPr lang="de-DE" sz="6000" b="1" strike="noStrike" spc="-1" dirty="0">
                <a:solidFill>
                  <a:srgbClr val="FFFFFF"/>
                </a:solidFill>
                <a:latin typeface="Arial"/>
              </a:rPr>
              <a:t> on </a:t>
            </a:r>
            <a:r>
              <a:rPr lang="de-DE" sz="6000" b="1" strike="noStrike" spc="-1">
                <a:solidFill>
                  <a:srgbClr val="FFFFFF"/>
                </a:solidFill>
                <a:latin typeface="Arial"/>
              </a:rPr>
              <a:t>fhirpy </a:t>
            </a:r>
            <a:endParaRPr lang="en-US" sz="6000" b="0" strike="noStrike" spc="-1" dirty="0">
              <a:solidFill>
                <a:srgbClr val="000000"/>
              </a:solidFill>
              <a:latin typeface="Arial"/>
            </a:endParaRPr>
          </a:p>
        </p:txBody>
      </p:sp>
      <p:sp>
        <p:nvSpPr>
          <p:cNvPr id="63" name="PlaceHolder 2"/>
          <p:cNvSpPr>
            <a:spLocks noGrp="1"/>
          </p:cNvSpPr>
          <p:nvPr>
            <p:ph/>
          </p:nvPr>
        </p:nvSpPr>
        <p:spPr>
          <a:xfrm>
            <a:off x="5556960" y="2488320"/>
            <a:ext cx="19160640" cy="768960"/>
          </a:xfrm>
          <a:prstGeom prst="rect">
            <a:avLst/>
          </a:prstGeom>
          <a:noFill/>
          <a:ln w="0">
            <a:noFill/>
          </a:ln>
        </p:spPr>
        <p:txBody>
          <a:bodyPr lIns="90000" tIns="45000" rIns="90000" bIns="45000" anchor="t">
            <a:noAutofit/>
          </a:bodyPr>
          <a:lstStyle/>
          <a:p>
            <a:pPr algn="ctr">
              <a:lnSpc>
                <a:spcPct val="100000"/>
              </a:lnSpc>
              <a:spcBef>
                <a:spcPts val="879"/>
              </a:spcBef>
              <a:buNone/>
              <a:tabLst>
                <a:tab pos="0" algn="l"/>
              </a:tabLst>
            </a:pPr>
            <a:r>
              <a:rPr lang="de-DE" sz="4400" b="1" strike="noStrike" spc="-1">
                <a:solidFill>
                  <a:srgbClr val="FFFFFF"/>
                </a:solidFill>
                <a:latin typeface="Arial"/>
              </a:rPr>
              <a:t>Michael Wegert, Christian Haverkamp</a:t>
            </a:r>
            <a:endParaRPr lang="en-US" sz="4400" b="0" strike="noStrike" spc="-1">
              <a:solidFill>
                <a:srgbClr val="000000"/>
              </a:solidFill>
              <a:latin typeface="Arial"/>
            </a:endParaRPr>
          </a:p>
        </p:txBody>
      </p:sp>
      <p:sp>
        <p:nvSpPr>
          <p:cNvPr id="64" name="PlaceHolder 3"/>
          <p:cNvSpPr>
            <a:spLocks noGrp="1"/>
          </p:cNvSpPr>
          <p:nvPr>
            <p:ph/>
          </p:nvPr>
        </p:nvSpPr>
        <p:spPr>
          <a:xfrm>
            <a:off x="5556960" y="3522960"/>
            <a:ext cx="19160640" cy="707400"/>
          </a:xfrm>
          <a:prstGeom prst="rect">
            <a:avLst/>
          </a:prstGeom>
          <a:noFill/>
          <a:ln w="0">
            <a:noFill/>
          </a:ln>
        </p:spPr>
        <p:txBody>
          <a:bodyPr lIns="90000" tIns="45000" rIns="90000" bIns="45000" anchor="t">
            <a:noAutofit/>
          </a:bodyPr>
          <a:lstStyle/>
          <a:p>
            <a:pPr algn="ctr">
              <a:lnSpc>
                <a:spcPct val="100000"/>
              </a:lnSpc>
              <a:spcBef>
                <a:spcPts val="799"/>
              </a:spcBef>
              <a:buNone/>
              <a:tabLst>
                <a:tab pos="0" algn="l"/>
              </a:tabLst>
            </a:pPr>
            <a:r>
              <a:rPr lang="de-DE" sz="4000" b="1" strike="noStrike" spc="-1">
                <a:solidFill>
                  <a:srgbClr val="FFFFFF"/>
                </a:solidFill>
                <a:latin typeface="Arial"/>
              </a:rPr>
              <a:t>Wahlfach </a:t>
            </a:r>
            <a:r>
              <a:rPr lang="de-DE" sz="4000" b="1" i="1" strike="noStrike" spc="-1">
                <a:solidFill>
                  <a:srgbClr val="FFFFFF"/>
                </a:solidFill>
                <a:latin typeface="Arial"/>
              </a:rPr>
              <a:t>Digitale Kompetenzen in der Medizin </a:t>
            </a:r>
            <a:r>
              <a:rPr lang="de-DE" sz="4000" b="1" strike="noStrike" spc="-1">
                <a:solidFill>
                  <a:srgbClr val="FFFFFF"/>
                </a:solidFill>
                <a:latin typeface="Arial"/>
              </a:rPr>
              <a:t>WiSe 2022/23</a:t>
            </a:r>
            <a:endParaRPr lang="en-US" sz="4000" b="0" strike="noStrike" spc="-1">
              <a:solidFill>
                <a:srgbClr val="000000"/>
              </a:solidFill>
              <a:latin typeface="Arial"/>
            </a:endParaRPr>
          </a:p>
        </p:txBody>
      </p:sp>
      <p:sp>
        <p:nvSpPr>
          <p:cNvPr id="65" name="PlaceHolder 4"/>
          <p:cNvSpPr>
            <a:spLocks noGrp="1"/>
          </p:cNvSpPr>
          <p:nvPr>
            <p:ph/>
          </p:nvPr>
        </p:nvSpPr>
        <p:spPr>
          <a:xfrm>
            <a:off x="507960" y="6396120"/>
            <a:ext cx="14381640" cy="64584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de-DE" sz="3600" b="1" strike="noStrike" spc="-1">
                <a:solidFill>
                  <a:srgbClr val="203864"/>
                </a:solidFill>
                <a:latin typeface="Arial"/>
              </a:rPr>
              <a:t>ABSTRACT</a:t>
            </a:r>
            <a:endParaRPr lang="en-US" sz="3600" b="0" strike="noStrike" spc="-1">
              <a:solidFill>
                <a:srgbClr val="000000"/>
              </a:solidFill>
              <a:latin typeface="Arial"/>
            </a:endParaRPr>
          </a:p>
        </p:txBody>
      </p:sp>
      <p:sp>
        <p:nvSpPr>
          <p:cNvPr id="66" name="PlaceHolder 5"/>
          <p:cNvSpPr>
            <a:spLocks noGrp="1"/>
          </p:cNvSpPr>
          <p:nvPr>
            <p:ph/>
          </p:nvPr>
        </p:nvSpPr>
        <p:spPr>
          <a:xfrm>
            <a:off x="507960" y="14867280"/>
            <a:ext cx="14381640" cy="64584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de-DE" sz="3600" b="1" strike="noStrike" spc="-1">
                <a:solidFill>
                  <a:srgbClr val="203864"/>
                </a:solidFill>
                <a:latin typeface="Arial"/>
              </a:rPr>
              <a:t>INTRODUCTION – CURRENT STATUS </a:t>
            </a:r>
            <a:endParaRPr lang="en-US" sz="3600" b="0" strike="noStrike" spc="-1">
              <a:solidFill>
                <a:srgbClr val="000000"/>
              </a:solidFill>
              <a:latin typeface="Arial"/>
            </a:endParaRPr>
          </a:p>
        </p:txBody>
      </p:sp>
      <p:sp>
        <p:nvSpPr>
          <p:cNvPr id="67" name="PlaceHolder 6"/>
          <p:cNvSpPr>
            <a:spLocks noGrp="1"/>
          </p:cNvSpPr>
          <p:nvPr>
            <p:ph/>
          </p:nvPr>
        </p:nvSpPr>
        <p:spPr>
          <a:xfrm>
            <a:off x="518040" y="27271440"/>
            <a:ext cx="14401440" cy="64584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de-DE" sz="3600" b="1" strike="noStrike" spc="-1">
                <a:solidFill>
                  <a:srgbClr val="203864"/>
                </a:solidFill>
                <a:latin typeface="Arial"/>
              </a:rPr>
              <a:t>METHODS</a:t>
            </a:r>
            <a:endParaRPr lang="en-US" sz="3600" b="0" strike="noStrike" spc="-1">
              <a:solidFill>
                <a:srgbClr val="000000"/>
              </a:solidFill>
              <a:latin typeface="Arial"/>
            </a:endParaRPr>
          </a:p>
        </p:txBody>
      </p:sp>
      <p:sp>
        <p:nvSpPr>
          <p:cNvPr id="68" name="PlaceHolder 7"/>
          <p:cNvSpPr>
            <a:spLocks noGrp="1"/>
          </p:cNvSpPr>
          <p:nvPr>
            <p:ph/>
          </p:nvPr>
        </p:nvSpPr>
        <p:spPr>
          <a:xfrm>
            <a:off x="15441120" y="6396120"/>
            <a:ext cx="14401440" cy="64584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de-DE" sz="3600" b="1" strike="noStrike" spc="-1">
                <a:solidFill>
                  <a:srgbClr val="203864"/>
                </a:solidFill>
                <a:latin typeface="Arial"/>
              </a:rPr>
              <a:t>RESULTS</a:t>
            </a:r>
            <a:endParaRPr lang="en-US" sz="3600" b="0" strike="noStrike" spc="-1">
              <a:solidFill>
                <a:srgbClr val="000000"/>
              </a:solidFill>
              <a:latin typeface="Arial"/>
            </a:endParaRPr>
          </a:p>
        </p:txBody>
      </p:sp>
      <p:sp>
        <p:nvSpPr>
          <p:cNvPr id="69" name="PlaceHolder 8"/>
          <p:cNvSpPr>
            <a:spLocks noGrp="1"/>
          </p:cNvSpPr>
          <p:nvPr>
            <p:ph/>
          </p:nvPr>
        </p:nvSpPr>
        <p:spPr>
          <a:xfrm>
            <a:off x="15405120" y="19342080"/>
            <a:ext cx="14401440" cy="64584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de-DE" sz="3600" b="1" strike="noStrike" spc="-1">
                <a:solidFill>
                  <a:srgbClr val="203864"/>
                </a:solidFill>
                <a:latin typeface="Arial"/>
              </a:rPr>
              <a:t>DISCUSSION</a:t>
            </a:r>
            <a:endParaRPr lang="en-US" sz="3600" b="0" strike="noStrike" spc="-1">
              <a:solidFill>
                <a:srgbClr val="000000"/>
              </a:solidFill>
              <a:latin typeface="Arial"/>
            </a:endParaRPr>
          </a:p>
        </p:txBody>
      </p:sp>
      <p:sp>
        <p:nvSpPr>
          <p:cNvPr id="70" name="PlaceHolder 9"/>
          <p:cNvSpPr>
            <a:spLocks noGrp="1"/>
          </p:cNvSpPr>
          <p:nvPr>
            <p:ph/>
          </p:nvPr>
        </p:nvSpPr>
        <p:spPr>
          <a:xfrm>
            <a:off x="15405120" y="32126040"/>
            <a:ext cx="14401440" cy="645840"/>
          </a:xfrm>
          <a:prstGeom prst="rect">
            <a:avLst/>
          </a:prstGeom>
          <a:noFill/>
          <a:ln w="0">
            <a:noFill/>
          </a:ln>
        </p:spPr>
        <p:txBody>
          <a:bodyPr lIns="90000" tIns="45000" rIns="90000" bIns="45000" anchor="t">
            <a:noAutofit/>
          </a:bodyPr>
          <a:lstStyle/>
          <a:p>
            <a:pPr algn="ctr">
              <a:lnSpc>
                <a:spcPct val="100000"/>
              </a:lnSpc>
              <a:spcBef>
                <a:spcPts val="720"/>
              </a:spcBef>
              <a:buNone/>
              <a:tabLst>
                <a:tab pos="0" algn="l"/>
              </a:tabLst>
            </a:pPr>
            <a:r>
              <a:rPr lang="de-DE" sz="3600" b="1" strike="noStrike" spc="-1">
                <a:solidFill>
                  <a:srgbClr val="203864"/>
                </a:solidFill>
                <a:latin typeface="Arial"/>
              </a:rPr>
              <a:t>REFERENCES</a:t>
            </a:r>
            <a:endParaRPr lang="en-US" sz="3600" b="0" strike="noStrike" spc="-1">
              <a:solidFill>
                <a:srgbClr val="000000"/>
              </a:solidFill>
              <a:latin typeface="Arial"/>
            </a:endParaRPr>
          </a:p>
        </p:txBody>
      </p:sp>
      <p:sp>
        <p:nvSpPr>
          <p:cNvPr id="71" name="PlaceHolder 10"/>
          <p:cNvSpPr>
            <a:spLocks noGrp="1"/>
          </p:cNvSpPr>
          <p:nvPr>
            <p:ph/>
          </p:nvPr>
        </p:nvSpPr>
        <p:spPr>
          <a:xfrm>
            <a:off x="15424920" y="32901120"/>
            <a:ext cx="14401440" cy="5618880"/>
          </a:xfrm>
          <a:prstGeom prst="rect">
            <a:avLst/>
          </a:prstGeom>
          <a:noFill/>
          <a:ln w="0">
            <a:noFill/>
          </a:ln>
        </p:spPr>
        <p:txBody>
          <a:bodyPr lIns="365760" tIns="365760" rIns="365760" bIns="365760" anchor="t">
            <a:noAutofit/>
          </a:bodyPr>
          <a:lstStyle/>
          <a:p>
            <a:pPr indent="-324000">
              <a:lnSpc>
                <a:spcPct val="100000"/>
              </a:lnSpc>
              <a:spcBef>
                <a:spcPts val="561"/>
              </a:spcBef>
              <a:tabLst>
                <a:tab pos="0" algn="l"/>
              </a:tabLst>
            </a:pPr>
            <a:r>
              <a:rPr lang="en-US" sz="2800" b="0" strike="noStrike" spc="-1">
                <a:solidFill>
                  <a:srgbClr val="000000"/>
                </a:solidFill>
                <a:latin typeface="arial"/>
              </a:rPr>
              <a:t>-Fhirpy a simple example of a fhir client:</a:t>
            </a:r>
          </a:p>
          <a:p>
            <a:pPr indent="-324000">
              <a:lnSpc>
                <a:spcPct val="100000"/>
              </a:lnSpc>
              <a:spcBef>
                <a:spcPts val="561"/>
              </a:spcBef>
              <a:tabLst>
                <a:tab pos="0" algn="l"/>
              </a:tabLst>
            </a:pPr>
            <a:r>
              <a:rPr lang="en-US" sz="2800" b="0" strike="noStrike" spc="-1">
                <a:solidFill>
                  <a:srgbClr val="000000"/>
                </a:solidFill>
                <a:latin typeface="arial"/>
                <a:hlinkClick r:id="rId2"/>
              </a:rPr>
              <a:t>https://community.intersystems.com/post/simple-example-fhir-client-python#1-fhir-client-python</a:t>
            </a:r>
            <a:endParaRPr lang="en-US" sz="2800" b="0" strike="noStrike" spc="-1">
              <a:solidFill>
                <a:srgbClr val="000000"/>
              </a:solidFill>
              <a:latin typeface="arial"/>
            </a:endParaRPr>
          </a:p>
          <a:p>
            <a:pPr indent="-324000">
              <a:lnSpc>
                <a:spcPct val="100000"/>
              </a:lnSpc>
              <a:spcBef>
                <a:spcPts val="561"/>
              </a:spcBef>
              <a:tabLst>
                <a:tab pos="0" algn="l"/>
              </a:tabLst>
            </a:pPr>
            <a:r>
              <a:rPr lang="en-US" sz="2800" b="0" strike="noStrike" spc="-1">
                <a:solidFill>
                  <a:srgbClr val="000000"/>
                </a:solidFill>
                <a:latin typeface="arial"/>
              </a:rPr>
              <a:t>HL7 SMART on FHIR:</a:t>
            </a:r>
          </a:p>
          <a:p>
            <a:pPr indent="-324000">
              <a:lnSpc>
                <a:spcPct val="100000"/>
              </a:lnSpc>
              <a:spcBef>
                <a:spcPts val="561"/>
              </a:spcBef>
              <a:tabLst>
                <a:tab pos="0" algn="l"/>
              </a:tabLst>
            </a:pPr>
            <a:r>
              <a:rPr lang="en-US" sz="2800" b="0" strike="noStrike" spc="-1">
                <a:solidFill>
                  <a:srgbClr val="000000"/>
                </a:solidFill>
                <a:latin typeface="arial"/>
              </a:rPr>
              <a:t>-FHIR Resources, official site and documentation: </a:t>
            </a:r>
            <a:r>
              <a:rPr lang="en-US" sz="2800" b="0" strike="noStrike" spc="-1">
                <a:solidFill>
                  <a:srgbClr val="000000"/>
                </a:solidFill>
                <a:latin typeface="arial"/>
                <a:hlinkClick r:id="rId3"/>
              </a:rPr>
              <a:t>https://www.hl7.org/fhir/resourcelist.html</a:t>
            </a:r>
            <a:endParaRPr lang="en-US" sz="2800" b="0" strike="noStrike" spc="-1">
              <a:solidFill>
                <a:srgbClr val="000000"/>
              </a:solidFill>
              <a:latin typeface="arial"/>
            </a:endParaRPr>
          </a:p>
          <a:p>
            <a:pPr indent="-324000">
              <a:lnSpc>
                <a:spcPct val="100000"/>
              </a:lnSpc>
              <a:spcBef>
                <a:spcPts val="561"/>
              </a:spcBef>
              <a:tabLst>
                <a:tab pos="0" algn="l"/>
              </a:tabLst>
            </a:pPr>
            <a:r>
              <a:rPr lang="en-US" sz="2800" b="0" strike="noStrike" spc="-1">
                <a:solidFill>
                  <a:srgbClr val="000000"/>
                </a:solidFill>
                <a:latin typeface="arial"/>
              </a:rPr>
              <a:t>-Introduction Tutorial to create a fhir resource, with patient data: </a:t>
            </a:r>
            <a:r>
              <a:rPr lang="en-US" sz="2800" b="0" strike="noStrike" spc="-1">
                <a:solidFill>
                  <a:srgbClr val="000000"/>
                </a:solidFill>
                <a:latin typeface="arial"/>
                <a:hlinkClick r:id="rId4"/>
              </a:rPr>
              <a:t>https://www.youtube.com/watch?v=HdPyV6ggGA4</a:t>
            </a:r>
            <a:endParaRPr lang="en-US" sz="2800" b="0" strike="noStrike" spc="-1">
              <a:solidFill>
                <a:srgbClr val="000000"/>
              </a:solidFill>
              <a:latin typeface="arial"/>
            </a:endParaRPr>
          </a:p>
          <a:p>
            <a:pPr indent="-324000">
              <a:lnSpc>
                <a:spcPct val="100000"/>
              </a:lnSpc>
              <a:spcBef>
                <a:spcPts val="561"/>
              </a:spcBef>
              <a:tabLst>
                <a:tab pos="0" algn="l"/>
              </a:tabLst>
            </a:pPr>
            <a:r>
              <a:rPr lang="en-US" sz="2800" b="0" strike="noStrike" spc="-1">
                <a:solidFill>
                  <a:srgbClr val="000000"/>
                </a:solidFill>
                <a:latin typeface="arial"/>
              </a:rPr>
              <a:t>- create a fhir questionnaire with a Graphical User Interface:</a:t>
            </a:r>
          </a:p>
          <a:p>
            <a:pPr indent="-324000">
              <a:lnSpc>
                <a:spcPct val="100000"/>
              </a:lnSpc>
              <a:spcBef>
                <a:spcPts val="561"/>
              </a:spcBef>
              <a:tabLst>
                <a:tab pos="0" algn="l"/>
              </a:tabLst>
            </a:pPr>
            <a:r>
              <a:rPr lang="en-US" sz="2800" b="0" strike="noStrike" spc="-1">
                <a:solidFill>
                  <a:srgbClr val="000000"/>
                </a:solidFill>
                <a:latin typeface="arial"/>
              </a:rPr>
              <a:t>https://lhcformbuilder.nlm.nih.gov/</a:t>
            </a:r>
          </a:p>
          <a:p>
            <a:pPr indent="-324000">
              <a:lnSpc>
                <a:spcPct val="100000"/>
              </a:lnSpc>
              <a:spcBef>
                <a:spcPts val="561"/>
              </a:spcBef>
              <a:tabLst>
                <a:tab pos="0" algn="l"/>
              </a:tabLst>
            </a:pPr>
            <a:r>
              <a:rPr lang="en-US" sz="2800" b="0" strike="noStrike" spc="-1">
                <a:solidFill>
                  <a:srgbClr val="000000"/>
                </a:solidFill>
                <a:latin typeface="arial"/>
              </a:rPr>
              <a:t> </a:t>
            </a:r>
          </a:p>
          <a:p>
            <a:pPr indent="-324000">
              <a:lnSpc>
                <a:spcPct val="100000"/>
              </a:lnSpc>
              <a:spcBef>
                <a:spcPts val="561"/>
              </a:spcBef>
              <a:tabLst>
                <a:tab pos="0" algn="l"/>
              </a:tabLst>
            </a:pPr>
            <a:r>
              <a:rPr lang="en-US" sz="2800" b="0" strike="noStrike" spc="-1">
                <a:solidFill>
                  <a:srgbClr val="000000"/>
                </a:solidFill>
                <a:latin typeface="arial"/>
              </a:rPr>
              <a:t>-create a free fhir server for testing purposes:</a:t>
            </a:r>
          </a:p>
          <a:p>
            <a:pPr indent="-324000">
              <a:lnSpc>
                <a:spcPct val="100000"/>
              </a:lnSpc>
              <a:spcBef>
                <a:spcPts val="561"/>
              </a:spcBef>
              <a:tabLst>
                <a:tab pos="0" algn="l"/>
              </a:tabLst>
            </a:pPr>
            <a:r>
              <a:rPr lang="en-US" sz="2800" b="0" strike="noStrike" spc="-1">
                <a:solidFill>
                  <a:srgbClr val="000000"/>
                </a:solidFill>
                <a:latin typeface="arial"/>
              </a:rPr>
              <a:t>https://portal.live.isccloud.io</a:t>
            </a:r>
          </a:p>
          <a:p>
            <a:pPr indent="-324000">
              <a:lnSpc>
                <a:spcPct val="100000"/>
              </a:lnSpc>
              <a:spcBef>
                <a:spcPts val="561"/>
              </a:spcBef>
              <a:tabLst>
                <a:tab pos="0" algn="l"/>
              </a:tabLst>
            </a:pPr>
            <a:r>
              <a:rPr lang="en-US" sz="2800" b="0" strike="noStrike" spc="-1">
                <a:solidFill>
                  <a:srgbClr val="000000"/>
                </a:solidFill>
                <a:latin typeface="arial"/>
              </a:rPr>
              <a:t> </a:t>
            </a:r>
          </a:p>
          <a:p>
            <a:pPr indent="-324000">
              <a:lnSpc>
                <a:spcPct val="100000"/>
              </a:lnSpc>
              <a:spcBef>
                <a:spcPts val="561"/>
              </a:spcBef>
              <a:tabLst>
                <a:tab pos="0" algn="l"/>
              </a:tabLst>
            </a:pPr>
            <a:r>
              <a:rPr lang="en-US" sz="2800" b="0" strike="noStrike" spc="-1">
                <a:solidFill>
                  <a:srgbClr val="000000"/>
                </a:solidFill>
                <a:latin typeface="arial"/>
              </a:rPr>
              <a:t>- you can find the application “patient_physical_observation.py” on my github page.</a:t>
            </a:r>
          </a:p>
          <a:p>
            <a:pPr indent="-324000">
              <a:lnSpc>
                <a:spcPct val="100000"/>
              </a:lnSpc>
              <a:spcBef>
                <a:spcPts val="561"/>
              </a:spcBef>
              <a:tabLst>
                <a:tab pos="0" algn="l"/>
              </a:tabLst>
            </a:pPr>
            <a:r>
              <a:rPr lang="en-US" sz="2800" b="0" strike="noStrike" spc="-1">
                <a:solidFill>
                  <a:srgbClr val="000000"/>
                </a:solidFill>
                <a:latin typeface="arial"/>
              </a:rPr>
              <a:t>After installing python3 and some dependencies you can run it via the commandline.</a:t>
            </a:r>
          </a:p>
          <a:p>
            <a:pPr indent="-324000">
              <a:lnSpc>
                <a:spcPct val="100000"/>
              </a:lnSpc>
              <a:spcBef>
                <a:spcPts val="561"/>
              </a:spcBef>
              <a:tabLst>
                <a:tab pos="0" algn="l"/>
              </a:tabLst>
            </a:pPr>
            <a:r>
              <a:rPr lang="en-US" sz="2800" b="0" strike="noStrike" spc="-1">
                <a:solidFill>
                  <a:srgbClr val="000000"/>
                </a:solidFill>
                <a:latin typeface="arial"/>
              </a:rPr>
              <a:t> </a:t>
            </a:r>
          </a:p>
          <a:p>
            <a:pPr indent="-324000">
              <a:lnSpc>
                <a:spcPct val="100000"/>
              </a:lnSpc>
              <a:spcBef>
                <a:spcPts val="561"/>
              </a:spcBef>
              <a:tabLst>
                <a:tab pos="0" algn="l"/>
              </a:tabLst>
            </a:pPr>
            <a:r>
              <a:rPr lang="en-US" sz="2800" b="0" strike="noStrike" spc="-1">
                <a:solidFill>
                  <a:srgbClr val="000000"/>
                </a:solidFill>
                <a:latin typeface="arial"/>
              </a:rPr>
              <a:t>All websites accesed at 13.12.2022 – Michael Wegert</a:t>
            </a:r>
          </a:p>
        </p:txBody>
      </p:sp>
      <p:sp>
        <p:nvSpPr>
          <p:cNvPr id="72" name="PlaceHolder 11"/>
          <p:cNvSpPr>
            <a:spLocks noGrp="1"/>
          </p:cNvSpPr>
          <p:nvPr>
            <p:ph/>
          </p:nvPr>
        </p:nvSpPr>
        <p:spPr>
          <a:xfrm>
            <a:off x="15405120" y="6792840"/>
            <a:ext cx="14401440" cy="2314080"/>
          </a:xfrm>
          <a:prstGeom prst="rect">
            <a:avLst/>
          </a:prstGeom>
          <a:noFill/>
          <a:ln w="0">
            <a:noFill/>
          </a:ln>
        </p:spPr>
        <p:txBody>
          <a:bodyPr lIns="365760" tIns="365760" rIns="365760" bIns="365760" anchor="t">
            <a:noAutofit/>
          </a:bodyPr>
          <a:lstStyle/>
          <a:p>
            <a:pPr indent="-324000" algn="just">
              <a:lnSpc>
                <a:spcPct val="100000"/>
              </a:lnSpc>
              <a:spcBef>
                <a:spcPts val="561"/>
              </a:spcBef>
              <a:tabLst>
                <a:tab pos="0" algn="l"/>
              </a:tabLst>
            </a:pPr>
            <a:r>
              <a:rPr lang="en-US" sz="2800" b="0" strike="noStrike" spc="-1">
                <a:solidFill>
                  <a:srgbClr val="000000"/>
                </a:solidFill>
                <a:latin typeface="Arial"/>
                <a:ea typeface="Noto Sans CJK SC"/>
              </a:rPr>
              <a:t>Mithilfe von fhirpy lassen sich python class objekte zuverlässig in FHIR Resource Informationspakete transferrieren. </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In der Applikation patient_registration.py werden  durch Eingabeaufforderung die Stammdaten des Patienten erfragt, die dann zu einem .json file konvertiert und über einen API zum FHIR-Server transferriert werden.</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 </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 </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  </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 </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Die Applikation patient_physical_observation.py ermöglicht die dynamische und strukturierte Erfassung der körperlichen Untersuchung. Dynamisch bedeutet, dass physiologische Untersuchungsbefunde - soweit diese untersucht wurden - automatisch ausgefüllt werden und spezifische pathologische Befunde genauer erfragt werden. Gültige Eingaben werden vordefiniert. Als Ausgabe werden bisher eingegebene Befunde zu einem string konvertiert und zum Schluss ausgegeben. Intern erfolgt (optimalerweise) eine Umwandlung der Eingaben in FHIR Resources und Transfer.</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 </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 </a:t>
            </a:r>
            <a:endParaRPr lang="en-US" sz="2800" b="0" strike="noStrike" spc="-1">
              <a:solidFill>
                <a:srgbClr val="000000"/>
              </a:solidFill>
              <a:latin typeface="Arial"/>
            </a:endParaRPr>
          </a:p>
          <a:p>
            <a:pPr indent="-324000" algn="just">
              <a:lnSpc>
                <a:spcPct val="100000"/>
              </a:lnSpc>
              <a:spcBef>
                <a:spcPts val="561"/>
              </a:spcBef>
              <a:tabLst>
                <a:tab pos="0" algn="l"/>
              </a:tabLst>
            </a:pPr>
            <a:r>
              <a:rPr lang="en-US" sz="2800" b="0" strike="noStrike" spc="-1">
                <a:solidFill>
                  <a:srgbClr val="000000"/>
                </a:solidFill>
                <a:latin typeface="Arial"/>
                <a:ea typeface="Noto Sans CJK SC"/>
              </a:rPr>
              <a:t> </a:t>
            </a:r>
            <a:endParaRPr lang="en-US" sz="2800" b="0" strike="noStrike" spc="-1">
              <a:solidFill>
                <a:srgbClr val="000000"/>
              </a:solidFill>
              <a:latin typeface="Arial"/>
            </a:endParaRPr>
          </a:p>
        </p:txBody>
      </p:sp>
      <p:pic>
        <p:nvPicPr>
          <p:cNvPr id="73" name="Grafik 72"/>
          <p:cNvPicPr/>
          <p:nvPr/>
        </p:nvPicPr>
        <p:blipFill>
          <a:blip r:embed="rId5"/>
          <a:stretch/>
        </p:blipFill>
        <p:spPr>
          <a:xfrm>
            <a:off x="1080000" y="18180000"/>
            <a:ext cx="13016880" cy="7200000"/>
          </a:xfrm>
          <a:prstGeom prst="rect">
            <a:avLst/>
          </a:prstGeom>
          <a:ln w="0">
            <a:noFill/>
          </a:ln>
        </p:spPr>
      </p:pic>
      <p:sp>
        <p:nvSpPr>
          <p:cNvPr id="74" name="Abgerundetes Rechteck 24"/>
          <p:cNvSpPr/>
          <p:nvPr/>
        </p:nvSpPr>
        <p:spPr>
          <a:xfrm>
            <a:off x="15415200" y="31926600"/>
            <a:ext cx="14401440" cy="9465840"/>
          </a:xfrm>
          <a:prstGeom prst="roundRect">
            <a:avLst>
              <a:gd name="adj" fmla="val 907"/>
            </a:avLst>
          </a:prstGeom>
          <a:noFill/>
          <a:ln>
            <a:solidFill>
              <a:srgbClr val="203864"/>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75" name="Abgerundetes Rechteck 26"/>
          <p:cNvSpPr/>
          <p:nvPr/>
        </p:nvSpPr>
        <p:spPr>
          <a:xfrm>
            <a:off x="507960" y="26993160"/>
            <a:ext cx="14401440" cy="14399640"/>
          </a:xfrm>
          <a:prstGeom prst="roundRect">
            <a:avLst>
              <a:gd name="adj" fmla="val 907"/>
            </a:avLst>
          </a:prstGeom>
          <a:noFill/>
          <a:ln>
            <a:solidFill>
              <a:srgbClr val="203864"/>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76" name="Abgerundetes Rechteck 27"/>
          <p:cNvSpPr/>
          <p:nvPr/>
        </p:nvSpPr>
        <p:spPr>
          <a:xfrm>
            <a:off x="15415200" y="19080000"/>
            <a:ext cx="14401440" cy="12394080"/>
          </a:xfrm>
          <a:prstGeom prst="roundRect">
            <a:avLst>
              <a:gd name="adj" fmla="val 907"/>
            </a:avLst>
          </a:prstGeom>
          <a:noFill/>
          <a:ln>
            <a:solidFill>
              <a:srgbClr val="203864"/>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77" name="Abgerundetes Rechteck 28"/>
          <p:cNvSpPr/>
          <p:nvPr/>
        </p:nvSpPr>
        <p:spPr>
          <a:xfrm>
            <a:off x="518040" y="14736960"/>
            <a:ext cx="14401440" cy="11828160"/>
          </a:xfrm>
          <a:prstGeom prst="roundRect">
            <a:avLst>
              <a:gd name="adj" fmla="val 907"/>
            </a:avLst>
          </a:prstGeom>
          <a:noFill/>
          <a:ln>
            <a:solidFill>
              <a:srgbClr val="203864"/>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78" name="Abgerundetes Rechteck 29"/>
          <p:cNvSpPr/>
          <p:nvPr/>
        </p:nvSpPr>
        <p:spPr>
          <a:xfrm>
            <a:off x="527760" y="6258960"/>
            <a:ext cx="14401440" cy="8034840"/>
          </a:xfrm>
          <a:prstGeom prst="roundRect">
            <a:avLst>
              <a:gd name="adj" fmla="val 907"/>
            </a:avLst>
          </a:prstGeom>
          <a:noFill/>
          <a:ln>
            <a:solidFill>
              <a:srgbClr val="203864"/>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79" name="Abgerundetes Rechteck 30"/>
          <p:cNvSpPr/>
          <p:nvPr/>
        </p:nvSpPr>
        <p:spPr>
          <a:xfrm>
            <a:off x="15415200" y="6258960"/>
            <a:ext cx="14401440" cy="12101040"/>
          </a:xfrm>
          <a:prstGeom prst="roundRect">
            <a:avLst>
              <a:gd name="adj" fmla="val 907"/>
            </a:avLst>
          </a:prstGeom>
          <a:noFill/>
          <a:ln>
            <a:solidFill>
              <a:srgbClr val="203864"/>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80" name="PlaceHolder 12"/>
          <p:cNvSpPr>
            <a:spLocks noGrp="1"/>
          </p:cNvSpPr>
          <p:nvPr>
            <p:ph/>
          </p:nvPr>
        </p:nvSpPr>
        <p:spPr>
          <a:xfrm>
            <a:off x="527760" y="6840000"/>
            <a:ext cx="14361840" cy="1169280"/>
          </a:xfrm>
          <a:prstGeom prst="rect">
            <a:avLst/>
          </a:prstGeom>
          <a:noFill/>
          <a:ln w="0">
            <a:noFill/>
          </a:ln>
        </p:spPr>
        <p:txBody>
          <a:bodyPr lIns="365760" tIns="365760" rIns="365760" bIns="365760" anchor="t">
            <a:noAutofit/>
          </a:bodyPr>
          <a:lstStyle/>
          <a:p>
            <a:pPr indent="-324000" algn="just">
              <a:lnSpc>
                <a:spcPct val="100000"/>
              </a:lnSpc>
              <a:spcBef>
                <a:spcPts val="561"/>
              </a:spcBef>
              <a:tabLst>
                <a:tab pos="0" algn="l"/>
              </a:tabLst>
            </a:pPr>
            <a:r>
              <a:rPr lang="en-US" sz="2800" b="0" strike="noStrike" spc="-1">
                <a:solidFill>
                  <a:srgbClr val="000000"/>
                </a:solidFill>
                <a:latin typeface="Arial"/>
                <a:ea typeface="Noto Sans CJK SC"/>
              </a:rPr>
              <a:t>Die körperliche Untersuchung ist ein fokussierter, strukturierter Untersuchungsablauf. Allerdings sind Fehler durch unabsichtliches Auslassen von Untersuchungsschritte häufig. Die zeitliche Trennung zwischen Erhebung und Dokumentation, das vorübergehende Speichern der Ergebnisse im Kurzzeitgedächtnis und die subjektive Dokumentation via persönlicher Textbausteine tragen zu Unvollständigen und fehlerhaften Befunden bei und sind damit mit einer wechselnden Qualität der gesundheitlichen Versorgung verbunden. Woraus schwerwiegenderen Folgen entstehen könnten können. Hieraus folgt die Notwendigkeit der Fehlerreduzierung durch eine “real-time documentation” mithilfe </a:t>
            </a:r>
            <a:r>
              <a:rPr lang="en-US" sz="2800" b="0" strike="noStrike" spc="-1">
                <a:solidFill>
                  <a:srgbClr val="000000"/>
                </a:solidFill>
                <a:latin typeface="Arial"/>
              </a:rPr>
              <a:t>strukturierter Fragebögen. Diese ermöglichen eine hohe Prozessqualität, geringere Fehlerraten und gleichzeitig den strukturierten Zugriff auf dokumentierte Gesundheitsdaten für die Forschung. </a:t>
            </a:r>
          </a:p>
        </p:txBody>
      </p:sp>
      <p:sp>
        <p:nvSpPr>
          <p:cNvPr id="81" name="Textfeld 80"/>
          <p:cNvSpPr txBox="1"/>
          <p:nvPr/>
        </p:nvSpPr>
        <p:spPr>
          <a:xfrm>
            <a:off x="720000" y="15908400"/>
            <a:ext cx="13860000" cy="2468520"/>
          </a:xfrm>
          <a:prstGeom prst="rect">
            <a:avLst/>
          </a:prstGeom>
          <a:noFill/>
          <a:ln w="0">
            <a:noFill/>
          </a:ln>
        </p:spPr>
        <p:txBody>
          <a:bodyPr lIns="90000" tIns="45000" rIns="90000" bIns="45000" anchor="t">
            <a:noAutofit/>
          </a:bodyPr>
          <a:lstStyle/>
          <a:p>
            <a:pPr algn="just">
              <a:buNone/>
            </a:pPr>
            <a:r>
              <a:rPr lang="en-US" sz="2800" b="0" strike="noStrike" spc="-1">
                <a:solidFill>
                  <a:srgbClr val="000000"/>
                </a:solidFill>
                <a:latin typeface="Arial"/>
                <a:ea typeface="Noto Sans CJK SC"/>
              </a:rPr>
              <a:t>Im klinischen Alltag erfolgt eine zeitlich getrennte Dokumentation der erfassten und im Kurzzeit-Gedächtnis gespeicherten Informationen. Diese objektiv strukturierte Erfassung der körperlichen Befunde wird hier subjektiv in einem semi-strukturierten Fließtext eingebaut, wodurch ein Informationsverlust entsteht und die einzelnen Befunde bspw. Im Rahmen von Forschungsfragen nicht abrufbar sind.</a:t>
            </a:r>
            <a:endParaRPr lang="de-DE" sz="2800" b="0" strike="noStrike" spc="-1">
              <a:latin typeface="Arial"/>
            </a:endParaRPr>
          </a:p>
        </p:txBody>
      </p:sp>
      <p:pic>
        <p:nvPicPr>
          <p:cNvPr id="82" name="Grafik 81"/>
          <p:cNvPicPr/>
          <p:nvPr/>
        </p:nvPicPr>
        <p:blipFill>
          <a:blip r:embed="rId6"/>
          <a:srcRect l="14553" t="14321" r="31188" b="17175"/>
          <a:stretch/>
        </p:blipFill>
        <p:spPr>
          <a:xfrm>
            <a:off x="2160360" y="32940000"/>
            <a:ext cx="11496960" cy="8279640"/>
          </a:xfrm>
          <a:prstGeom prst="rect">
            <a:avLst/>
          </a:prstGeom>
          <a:ln w="0">
            <a:noFill/>
          </a:ln>
        </p:spPr>
      </p:pic>
      <p:sp>
        <p:nvSpPr>
          <p:cNvPr id="83" name="Textfeld 82"/>
          <p:cNvSpPr txBox="1"/>
          <p:nvPr/>
        </p:nvSpPr>
        <p:spPr>
          <a:xfrm>
            <a:off x="720000" y="28112760"/>
            <a:ext cx="13860000" cy="5243040"/>
          </a:xfrm>
          <a:prstGeom prst="rect">
            <a:avLst/>
          </a:prstGeom>
          <a:noFill/>
          <a:ln w="0">
            <a:noFill/>
          </a:ln>
        </p:spPr>
        <p:txBody>
          <a:bodyPr lIns="90000" tIns="45000" rIns="90000" bIns="45000" anchor="t">
            <a:noAutofit/>
          </a:bodyPr>
          <a:lstStyle/>
          <a:p>
            <a:pPr algn="just">
              <a:lnSpc>
                <a:spcPct val="100000"/>
              </a:lnSpc>
              <a:buNone/>
            </a:pPr>
            <a:r>
              <a:rPr lang="en-US" sz="2800" b="0" strike="noStrike" spc="-1">
                <a:latin typeface="arial"/>
                <a:ea typeface="Noto Sans CJK SC"/>
              </a:rPr>
              <a:t>Die Dokumentation per strukturierten Fragebogen aufgebaut nach Prinzipien der </a:t>
            </a:r>
            <a:r>
              <a:rPr lang="en-US" sz="2800" b="1" strike="noStrike" spc="-1">
                <a:latin typeface="arial"/>
                <a:ea typeface="Noto Sans CJK SC"/>
              </a:rPr>
              <a:t>FHIR </a:t>
            </a:r>
            <a:r>
              <a:rPr lang="en-US" sz="2800" b="0" strike="noStrike" spc="-1">
                <a:latin typeface="arial"/>
                <a:ea typeface="Noto Sans CJK SC"/>
              </a:rPr>
              <a:t>(Fast Healtcare Interoperability resources) Resources ermöglicht ein dynamisches Ausfüllen von Fragebögen. “Resources” sind kleine vorgegebene Pakete an Informationen. Diese Fragebögen lassen sich per Graphical User Interface über offizielle Websiten oder andere Software mit auf FHIR Resources zugeschnittenen Extensionen generieren und als Applikationen in das FHIR basierte Krankenhausinformationssystem (KIS) integrieren. Eine davon ist das Paket </a:t>
            </a:r>
            <a:r>
              <a:rPr lang="en-US" sz="2800" b="1" strike="noStrike" spc="-1">
                <a:latin typeface="arial"/>
                <a:ea typeface="Noto Sans CJK SC"/>
              </a:rPr>
              <a:t>fhirpy</a:t>
            </a:r>
            <a:r>
              <a:rPr lang="en-US" sz="2800" b="0" strike="noStrike" spc="-1">
                <a:latin typeface="arial"/>
                <a:ea typeface="Noto Sans CJK SC"/>
              </a:rPr>
              <a:t> für die python Software. Mithilfe dieses Paketes lassen sich pythons Class objekte in FHIR Resources umwandeln, sodass die Entwicklung sowohl von Fragebögen als auch von weiteren komplexeren Methoden in python möglich ist. Durch die API (application programming Interface) Applikationsschnittstelle lassen sich Gesundheitsbefunde durch API-keys und logfiles sicher und zurückverfolgbar transferieren.</a:t>
            </a:r>
            <a:endParaRPr lang="de-DE" sz="2800" b="0" strike="noStrike" spc="-1">
              <a:latin typeface="arial"/>
            </a:endParaRPr>
          </a:p>
        </p:txBody>
      </p:sp>
      <p:pic>
        <p:nvPicPr>
          <p:cNvPr id="84" name="Grafik 83"/>
          <p:cNvPicPr/>
          <p:nvPr/>
        </p:nvPicPr>
        <p:blipFill>
          <a:blip r:embed="rId7"/>
          <a:srcRect l="12269" t="91348" r="34554" b="1483"/>
          <a:stretch/>
        </p:blipFill>
        <p:spPr>
          <a:xfrm>
            <a:off x="15840000" y="14760000"/>
            <a:ext cx="13680000" cy="1051920"/>
          </a:xfrm>
          <a:prstGeom prst="rect">
            <a:avLst/>
          </a:prstGeom>
          <a:ln w="0">
            <a:noFill/>
          </a:ln>
        </p:spPr>
      </p:pic>
      <p:sp>
        <p:nvSpPr>
          <p:cNvPr id="85" name="Textplatzhalter 1"/>
          <p:cNvSpPr txBox="1"/>
          <p:nvPr/>
        </p:nvSpPr>
        <p:spPr>
          <a:xfrm>
            <a:off x="15405120" y="19825920"/>
            <a:ext cx="14401440" cy="2314080"/>
          </a:xfrm>
          <a:prstGeom prst="rect">
            <a:avLst/>
          </a:prstGeom>
          <a:noFill/>
          <a:ln w="0">
            <a:noFill/>
          </a:ln>
        </p:spPr>
        <p:txBody>
          <a:bodyPr lIns="365760" tIns="365760" rIns="365760" bIns="365760" anchor="t">
            <a:noAutofit/>
          </a:bodyPr>
          <a:lstStyle/>
          <a:p>
            <a:pPr indent="-324000" algn="just">
              <a:lnSpc>
                <a:spcPct val="100000"/>
              </a:lnSpc>
              <a:spcBef>
                <a:spcPts val="561"/>
              </a:spcBef>
              <a:tabLst>
                <a:tab pos="0" algn="l"/>
              </a:tabLst>
            </a:pPr>
            <a:r>
              <a:rPr lang="en-US" sz="2800" b="0" strike="noStrike" spc="-1">
                <a:solidFill>
                  <a:srgbClr val="000000"/>
                </a:solidFill>
                <a:latin typeface="Arial"/>
                <a:ea typeface="Noto Sans CJK SC"/>
              </a:rPr>
              <a:t>Die entwickelte commandline Applikation und verwandte Ansätze könnten als Vorstufe für real-time Dokumentationen dienen. Durch text-to-speech bzw. speech-to-text Konversionen könnten die zu untersuchende Region und deren einzelner Befunde erfragt, die Antwort entgegen genommen, automatisch prozessiert und die Textbausteine automatisch in einen Arztbrief transferriert. Ob diese Vorstellungen Utopien bleiben hängt sicherlich von den Entwicklungen der Software die auch offline – bzw. unter einhalten der DSGVO - </a:t>
            </a:r>
            <a:r>
              <a:rPr lang="en-US" sz="2800" b="1" strike="noStrike" spc="-1">
                <a:solidFill>
                  <a:srgbClr val="000000"/>
                </a:solidFill>
                <a:latin typeface="Arial"/>
                <a:ea typeface="Noto Sans CJK SC"/>
              </a:rPr>
              <a:t>deutsche </a:t>
            </a:r>
            <a:r>
              <a:rPr lang="en-US" sz="2800" b="0" strike="noStrike" spc="-1">
                <a:solidFill>
                  <a:srgbClr val="000000"/>
                </a:solidFill>
                <a:latin typeface="Arial"/>
                <a:ea typeface="Noto Sans CJK SC"/>
              </a:rPr>
              <a:t>medizinische Texte zuverlässig konvertieren können und interoperabel einsetzbar sein müssen.</a:t>
            </a:r>
            <a:endParaRPr lang="en-US" sz="2800" b="0" strike="noStrike" spc="-1">
              <a:solidFill>
                <a:srgbClr val="000000"/>
              </a:solidFill>
              <a:latin typeface="Arial"/>
            </a:endParaRPr>
          </a:p>
        </p:txBody>
      </p:sp>
      <p:pic>
        <p:nvPicPr>
          <p:cNvPr id="86" name="Grafik 85"/>
          <p:cNvPicPr/>
          <p:nvPr/>
        </p:nvPicPr>
        <p:blipFill>
          <a:blip r:embed="rId8"/>
          <a:srcRect l="12652" t="82202" r="68940" b="-118"/>
          <a:stretch/>
        </p:blipFill>
        <p:spPr>
          <a:xfrm>
            <a:off x="21600000" y="16200000"/>
            <a:ext cx="2520000" cy="1400040"/>
          </a:xfrm>
          <a:prstGeom prst="rect">
            <a:avLst/>
          </a:prstGeom>
          <a:ln w="0">
            <a:noFill/>
          </a:ln>
        </p:spPr>
      </p:pic>
      <p:pic>
        <p:nvPicPr>
          <p:cNvPr id="87" name="Grafik 86"/>
          <p:cNvPicPr/>
          <p:nvPr/>
        </p:nvPicPr>
        <p:blipFill>
          <a:blip r:embed="rId9"/>
          <a:srcRect l="25571" t="48918" r="15852" b="40177"/>
          <a:stretch/>
        </p:blipFill>
        <p:spPr>
          <a:xfrm>
            <a:off x="16380000" y="9754200"/>
            <a:ext cx="5291640" cy="1117800"/>
          </a:xfrm>
          <a:prstGeom prst="rect">
            <a:avLst/>
          </a:prstGeom>
          <a:ln w="0">
            <a:noFill/>
          </a:ln>
        </p:spPr>
      </p:pic>
      <p:pic>
        <p:nvPicPr>
          <p:cNvPr id="88" name="Grafik 87"/>
          <p:cNvPicPr/>
          <p:nvPr/>
        </p:nvPicPr>
        <p:blipFill>
          <a:blip r:embed="rId9"/>
          <a:srcRect l="25186" t="85574" r="14894" b="7418"/>
          <a:stretch/>
        </p:blipFill>
        <p:spPr>
          <a:xfrm>
            <a:off x="22824000" y="9864000"/>
            <a:ext cx="5974920" cy="793080"/>
          </a:xfrm>
          <a:prstGeom prst="rect">
            <a:avLst/>
          </a:prstGeom>
          <a:ln w="0">
            <a:noFill/>
          </a:ln>
        </p:spPr>
      </p:pic>
      <p:pic>
        <p:nvPicPr>
          <p:cNvPr id="89" name="Grafik 88"/>
          <p:cNvPicPr/>
          <p:nvPr/>
        </p:nvPicPr>
        <p:blipFill>
          <a:blip r:embed="rId10"/>
          <a:srcRect l="17006" t="20193" r="16451" b="9813"/>
          <a:stretch/>
        </p:blipFill>
        <p:spPr>
          <a:xfrm>
            <a:off x="16560000" y="23904000"/>
            <a:ext cx="12419640" cy="7451640"/>
          </a:xfrm>
          <a:prstGeom prst="rect">
            <a:avLst/>
          </a:prstGeom>
          <a:ln w="0">
            <a:noFill/>
          </a:ln>
        </p:spPr>
      </p:pic>
      <p:pic>
        <p:nvPicPr>
          <p:cNvPr id="90" name="Grafik 89"/>
          <p:cNvPicPr/>
          <p:nvPr/>
        </p:nvPicPr>
        <p:blipFill>
          <a:blip r:embed="rId11"/>
          <a:srcRect l="64423" t="31909" r="16382" b="44096"/>
          <a:stretch/>
        </p:blipFill>
        <p:spPr>
          <a:xfrm>
            <a:off x="26496000" y="37368360"/>
            <a:ext cx="2339640" cy="2339640"/>
          </a:xfrm>
          <a:prstGeom prst="rect">
            <a:avLst/>
          </a:prstGeom>
          <a:ln w="0">
            <a:noFill/>
          </a:ln>
        </p:spPr>
      </p:pic>
      <p:sp>
        <p:nvSpPr>
          <p:cNvPr id="91" name="Abgerundetes Rechteck 4"/>
          <p:cNvSpPr/>
          <p:nvPr/>
        </p:nvSpPr>
        <p:spPr>
          <a:xfrm>
            <a:off x="23651280" y="2009160"/>
            <a:ext cx="3715200" cy="2892600"/>
          </a:xfrm>
          <a:prstGeom prst="roundRect">
            <a:avLst>
              <a:gd name="adj" fmla="val 8339"/>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92" name="Grafik 31"/>
          <p:cNvPicPr/>
          <p:nvPr/>
        </p:nvPicPr>
        <p:blipFill>
          <a:blip r:embed="rId12"/>
          <a:stretch/>
        </p:blipFill>
        <p:spPr>
          <a:xfrm>
            <a:off x="27441000" y="2009160"/>
            <a:ext cx="2385360" cy="2922840"/>
          </a:xfrm>
          <a:prstGeom prst="rect">
            <a:avLst/>
          </a:prstGeom>
          <a:ln w="0">
            <a:noFill/>
          </a:ln>
        </p:spPr>
      </p:pic>
      <p:pic>
        <p:nvPicPr>
          <p:cNvPr id="93" name="Grafik 3"/>
          <p:cNvPicPr/>
          <p:nvPr/>
        </p:nvPicPr>
        <p:blipFill>
          <a:blip r:embed="rId13"/>
          <a:stretch/>
        </p:blipFill>
        <p:spPr>
          <a:xfrm>
            <a:off x="23973840" y="2226600"/>
            <a:ext cx="3219120" cy="2530440"/>
          </a:xfrm>
          <a:prstGeom prst="rect">
            <a:avLst/>
          </a:prstGeom>
          <a:ln w="0">
            <a:noFill/>
          </a:ln>
        </p:spPr>
      </p:pic>
      <p:pic>
        <p:nvPicPr>
          <p:cNvPr id="94" name="Grafik 93"/>
          <p:cNvPicPr/>
          <p:nvPr/>
        </p:nvPicPr>
        <p:blipFill>
          <a:blip r:embed="rId14"/>
          <a:srcRect l="12108" t="44899" r="57212" b="47933"/>
          <a:stretch/>
        </p:blipFill>
        <p:spPr>
          <a:xfrm>
            <a:off x="15840360" y="16380360"/>
            <a:ext cx="5399640" cy="719640"/>
          </a:xfrm>
          <a:prstGeom prst="rect">
            <a:avLst/>
          </a:prstGeom>
          <a:ln w="0">
            <a:noFill/>
          </a:ln>
        </p:spPr>
      </p:pic>
      <p:pic>
        <p:nvPicPr>
          <p:cNvPr id="95" name="Grafik 94"/>
          <p:cNvPicPr/>
          <p:nvPr/>
        </p:nvPicPr>
        <p:blipFill>
          <a:blip r:embed="rId15"/>
          <a:stretch/>
        </p:blipFill>
        <p:spPr>
          <a:xfrm>
            <a:off x="3543120" y="2350440"/>
            <a:ext cx="1469160" cy="1609560"/>
          </a:xfrm>
          <a:prstGeom prst="rect">
            <a:avLst/>
          </a:prstGeom>
          <a:ln w="0">
            <a:noFill/>
          </a:ln>
        </p:spPr>
      </p:pic>
      <p:pic>
        <p:nvPicPr>
          <p:cNvPr id="96" name="Grafik 95"/>
          <p:cNvPicPr/>
          <p:nvPr/>
        </p:nvPicPr>
        <p:blipFill>
          <a:blip r:embed="rId16"/>
          <a:stretch/>
        </p:blipFill>
        <p:spPr>
          <a:xfrm>
            <a:off x="658080" y="2107800"/>
            <a:ext cx="3229920" cy="1384200"/>
          </a:xfrm>
          <a:prstGeom prst="rect">
            <a:avLst/>
          </a:prstGeom>
          <a:ln w="0">
            <a:noFill/>
          </a:ln>
        </p:spPr>
      </p:pic>
      <p:pic>
        <p:nvPicPr>
          <p:cNvPr id="97" name="Grafik 96"/>
          <p:cNvPicPr/>
          <p:nvPr/>
        </p:nvPicPr>
        <p:blipFill>
          <a:blip r:embed="rId17"/>
          <a:srcRect l="11134" t="59210" r="71480" b="17421"/>
          <a:stretch/>
        </p:blipFill>
        <p:spPr>
          <a:xfrm>
            <a:off x="25740000" y="16120800"/>
            <a:ext cx="1980000" cy="151920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0</TotalTime>
  <Words>690</Words>
  <Application>Microsoft Office PowerPoint</Application>
  <PresentationFormat>Benutzerdefiniert</PresentationFormat>
  <Paragraphs>38</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arial</vt:lpstr>
      <vt:lpstr>Calibri</vt:lpstr>
      <vt:lpstr>Office Theme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Station 5</dc:creator>
  <dc:description>This template is the property of PosterPresentations.com. Call us if you need help with this poster template._x005f_x000d_
1-866-649-3004           _x005f_x000d_
 (c)PosterPresentations.com</dc:description>
  <cp:lastModifiedBy>Michael W</cp:lastModifiedBy>
  <cp:revision>90</cp:revision>
  <cp:lastPrinted>2018-12-21T17:51:47Z</cp:lastPrinted>
  <dcterms:created xsi:type="dcterms:W3CDTF">2019-01-10T01:13:07Z</dcterms:created>
  <dcterms:modified xsi:type="dcterms:W3CDTF">2023-10-21T20:02:29Z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Benutzerdefiniert</vt:lpwstr>
  </property>
  <property fmtid="{D5CDD505-2E9C-101B-9397-08002B2CF9AE}" pid="3" name="Slides">
    <vt:i4>1</vt:i4>
  </property>
</Properties>
</file>