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667625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94660"/>
  </p:normalViewPr>
  <p:slideViewPr>
    <p:cSldViewPr>
      <p:cViewPr varScale="1">
        <p:scale>
          <a:sx n="89" d="100"/>
          <a:sy n="89" d="100"/>
        </p:scale>
        <p:origin x="1502" y="72"/>
      </p:cViewPr>
      <p:guideLst>
        <p:guide orient="horz" pos="2160"/>
        <p:guide pos="24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75073" y="2130430"/>
            <a:ext cx="6517481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50146" y="3886200"/>
            <a:ext cx="5367336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9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9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9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559029" y="274643"/>
            <a:ext cx="1725216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83383" y="274643"/>
            <a:ext cx="5047852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5690" y="4406905"/>
            <a:ext cx="6517481" cy="1362075"/>
          </a:xfrm>
        </p:spPr>
        <p:txBody>
          <a:bodyPr anchor="t"/>
          <a:lstStyle>
            <a:lvl1pPr algn="l">
              <a:defRPr sz="314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5690" y="2906713"/>
            <a:ext cx="6517481" cy="1500187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59985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71996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79953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4pPr>
            <a:lvl5pPr marL="1439937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5pPr>
            <a:lvl6pPr marL="1799922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6pPr>
            <a:lvl7pPr marL="2159906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7pPr>
            <a:lvl8pPr marL="2519891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8pPr>
            <a:lvl9pPr marL="2879874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83383" y="1600205"/>
            <a:ext cx="3386535" cy="4525963"/>
          </a:xfrm>
        </p:spPr>
        <p:txBody>
          <a:bodyPr/>
          <a:lstStyle>
            <a:lvl1pPr>
              <a:defRPr sz="2204"/>
            </a:lvl1pPr>
            <a:lvl2pPr>
              <a:defRPr sz="1890"/>
            </a:lvl2pPr>
            <a:lvl3pPr>
              <a:defRPr sz="157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897711" y="1600205"/>
            <a:ext cx="3386535" cy="4525963"/>
          </a:xfrm>
        </p:spPr>
        <p:txBody>
          <a:bodyPr/>
          <a:lstStyle>
            <a:lvl1pPr>
              <a:defRPr sz="2204"/>
            </a:lvl1pPr>
            <a:lvl2pPr>
              <a:defRPr sz="1890"/>
            </a:lvl2pPr>
            <a:lvl3pPr>
              <a:defRPr sz="157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83383" y="1535113"/>
            <a:ext cx="3387865" cy="63976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85" indent="0">
              <a:buNone/>
              <a:defRPr sz="1575" b="1"/>
            </a:lvl2pPr>
            <a:lvl3pPr marL="719969" indent="0">
              <a:buNone/>
              <a:defRPr sz="1417" b="1"/>
            </a:lvl3pPr>
            <a:lvl4pPr marL="1079953" indent="0">
              <a:buNone/>
              <a:defRPr sz="1260" b="1"/>
            </a:lvl4pPr>
            <a:lvl5pPr marL="1439937" indent="0">
              <a:buNone/>
              <a:defRPr sz="1260" b="1"/>
            </a:lvl5pPr>
            <a:lvl6pPr marL="1799922" indent="0">
              <a:buNone/>
              <a:defRPr sz="1260" b="1"/>
            </a:lvl6pPr>
            <a:lvl7pPr marL="2159906" indent="0">
              <a:buNone/>
              <a:defRPr sz="1260" b="1"/>
            </a:lvl7pPr>
            <a:lvl8pPr marL="2519891" indent="0">
              <a:buNone/>
              <a:defRPr sz="1260" b="1"/>
            </a:lvl8pPr>
            <a:lvl9pPr marL="2879874" indent="0">
              <a:buNone/>
              <a:defRPr sz="126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83383" y="2174875"/>
            <a:ext cx="3387865" cy="3951288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7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895049" y="1535113"/>
            <a:ext cx="3389196" cy="63976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85" indent="0">
              <a:buNone/>
              <a:defRPr sz="1575" b="1"/>
            </a:lvl2pPr>
            <a:lvl3pPr marL="719969" indent="0">
              <a:buNone/>
              <a:defRPr sz="1417" b="1"/>
            </a:lvl3pPr>
            <a:lvl4pPr marL="1079953" indent="0">
              <a:buNone/>
              <a:defRPr sz="1260" b="1"/>
            </a:lvl4pPr>
            <a:lvl5pPr marL="1439937" indent="0">
              <a:buNone/>
              <a:defRPr sz="1260" b="1"/>
            </a:lvl5pPr>
            <a:lvl6pPr marL="1799922" indent="0">
              <a:buNone/>
              <a:defRPr sz="1260" b="1"/>
            </a:lvl6pPr>
            <a:lvl7pPr marL="2159906" indent="0">
              <a:buNone/>
              <a:defRPr sz="1260" b="1"/>
            </a:lvl7pPr>
            <a:lvl8pPr marL="2519891" indent="0">
              <a:buNone/>
              <a:defRPr sz="1260" b="1"/>
            </a:lvl8pPr>
            <a:lvl9pPr marL="2879874" indent="0">
              <a:buNone/>
              <a:defRPr sz="126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895049" y="2174875"/>
            <a:ext cx="3389196" cy="3951288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7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3382" y="273050"/>
            <a:ext cx="2522596" cy="1162050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997829" y="273055"/>
            <a:ext cx="4286415" cy="5853113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3382" y="1435103"/>
            <a:ext cx="2522596" cy="4691063"/>
          </a:xfrm>
        </p:spPr>
        <p:txBody>
          <a:bodyPr/>
          <a:lstStyle>
            <a:lvl1pPr marL="0" indent="0">
              <a:buNone/>
              <a:defRPr sz="1102"/>
            </a:lvl1pPr>
            <a:lvl2pPr marL="359985" indent="0">
              <a:buNone/>
              <a:defRPr sz="945"/>
            </a:lvl2pPr>
            <a:lvl3pPr marL="719969" indent="0">
              <a:buNone/>
              <a:defRPr sz="788"/>
            </a:lvl3pPr>
            <a:lvl4pPr marL="1079953" indent="0">
              <a:buNone/>
              <a:defRPr sz="708"/>
            </a:lvl4pPr>
            <a:lvl5pPr marL="1439937" indent="0">
              <a:buNone/>
              <a:defRPr sz="708"/>
            </a:lvl5pPr>
            <a:lvl6pPr marL="1799922" indent="0">
              <a:buNone/>
              <a:defRPr sz="708"/>
            </a:lvl6pPr>
            <a:lvl7pPr marL="2159906" indent="0">
              <a:buNone/>
              <a:defRPr sz="708"/>
            </a:lvl7pPr>
            <a:lvl8pPr marL="2519891" indent="0">
              <a:buNone/>
              <a:defRPr sz="708"/>
            </a:lvl8pPr>
            <a:lvl9pPr marL="2879874" indent="0">
              <a:buNone/>
              <a:defRPr sz="70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02910" y="4800600"/>
            <a:ext cx="4600575" cy="566738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02910" y="612775"/>
            <a:ext cx="4600575" cy="4114800"/>
          </a:xfrm>
        </p:spPr>
        <p:txBody>
          <a:bodyPr/>
          <a:lstStyle>
            <a:lvl1pPr marL="0" indent="0">
              <a:buNone/>
              <a:defRPr sz="2519"/>
            </a:lvl1pPr>
            <a:lvl2pPr marL="359985" indent="0">
              <a:buNone/>
              <a:defRPr sz="2204"/>
            </a:lvl2pPr>
            <a:lvl3pPr marL="719969" indent="0">
              <a:buNone/>
              <a:defRPr sz="1890"/>
            </a:lvl3pPr>
            <a:lvl4pPr marL="1079953" indent="0">
              <a:buNone/>
              <a:defRPr sz="1575"/>
            </a:lvl4pPr>
            <a:lvl5pPr marL="1439937" indent="0">
              <a:buNone/>
              <a:defRPr sz="1575"/>
            </a:lvl5pPr>
            <a:lvl6pPr marL="1799922" indent="0">
              <a:buNone/>
              <a:defRPr sz="1575"/>
            </a:lvl6pPr>
            <a:lvl7pPr marL="2159906" indent="0">
              <a:buNone/>
              <a:defRPr sz="1575"/>
            </a:lvl7pPr>
            <a:lvl8pPr marL="2519891" indent="0">
              <a:buNone/>
              <a:defRPr sz="1575"/>
            </a:lvl8pPr>
            <a:lvl9pPr marL="2879874" indent="0">
              <a:buNone/>
              <a:defRPr sz="157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502910" y="5367338"/>
            <a:ext cx="4600575" cy="804862"/>
          </a:xfrm>
        </p:spPr>
        <p:txBody>
          <a:bodyPr/>
          <a:lstStyle>
            <a:lvl1pPr marL="0" indent="0">
              <a:buNone/>
              <a:defRPr sz="1102"/>
            </a:lvl1pPr>
            <a:lvl2pPr marL="359985" indent="0">
              <a:buNone/>
              <a:defRPr sz="945"/>
            </a:lvl2pPr>
            <a:lvl3pPr marL="719969" indent="0">
              <a:buNone/>
              <a:defRPr sz="788"/>
            </a:lvl3pPr>
            <a:lvl4pPr marL="1079953" indent="0">
              <a:buNone/>
              <a:defRPr sz="708"/>
            </a:lvl4pPr>
            <a:lvl5pPr marL="1439937" indent="0">
              <a:buNone/>
              <a:defRPr sz="708"/>
            </a:lvl5pPr>
            <a:lvl6pPr marL="1799922" indent="0">
              <a:buNone/>
              <a:defRPr sz="708"/>
            </a:lvl6pPr>
            <a:lvl7pPr marL="2159906" indent="0">
              <a:buNone/>
              <a:defRPr sz="708"/>
            </a:lvl7pPr>
            <a:lvl8pPr marL="2519891" indent="0">
              <a:buNone/>
              <a:defRPr sz="708"/>
            </a:lvl8pPr>
            <a:lvl9pPr marL="2879874" indent="0">
              <a:buNone/>
              <a:defRPr sz="70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83382" y="274638"/>
            <a:ext cx="6900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83382" y="1600205"/>
            <a:ext cx="69008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83381" y="6356355"/>
            <a:ext cx="1789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619773" y="6356355"/>
            <a:ext cx="2428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5495133" y="6356355"/>
            <a:ext cx="1789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9969" rtl="0" eaLnBrk="1" latinLnBrk="0" hangingPunct="1"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9" indent="-269989" algn="l" defTabSz="719969" rtl="0" eaLnBrk="1" latinLnBrk="0" hangingPunct="1">
        <a:spcBef>
          <a:spcPct val="20000"/>
        </a:spcBef>
        <a:buFont typeface="Arial" pitchFamily="34" charset="0"/>
        <a:buChar char="•"/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1pPr>
      <a:lvl2pPr marL="584975" indent="-224990" algn="l" defTabSz="719969" rtl="0" eaLnBrk="1" latinLnBrk="0" hangingPunct="1">
        <a:spcBef>
          <a:spcPct val="20000"/>
        </a:spcBef>
        <a:buFont typeface="Arial" pitchFamily="34" charset="0"/>
        <a:buChar char="–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2pPr>
      <a:lvl3pPr marL="899961" indent="-179992" algn="l" defTabSz="719969" rtl="0" eaLnBrk="1" latinLnBrk="0" hangingPunct="1">
        <a:spcBef>
          <a:spcPct val="20000"/>
        </a:spcBef>
        <a:buFont typeface="Arial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45" indent="-179992" algn="l" defTabSz="719969" rtl="0" eaLnBrk="1" latinLnBrk="0" hangingPunct="1">
        <a:spcBef>
          <a:spcPct val="20000"/>
        </a:spcBef>
        <a:buFont typeface="Arial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19930" indent="-179992" algn="l" defTabSz="719969" rtl="0" eaLnBrk="1" latinLnBrk="0" hangingPunct="1">
        <a:spcBef>
          <a:spcPct val="20000"/>
        </a:spcBef>
        <a:buFont typeface="Arial" pitchFamily="34" charset="0"/>
        <a:buChar char="»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79913" indent="-179992" algn="l" defTabSz="719969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39898" indent="-179992" algn="l" defTabSz="719969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699882" indent="-179992" algn="l" defTabSz="719969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59867" indent="-179992" algn="l" defTabSz="719969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19969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85" algn="l" defTabSz="719969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69" algn="l" defTabSz="719969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953" algn="l" defTabSz="719969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937" algn="l" defTabSz="719969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922" algn="l" defTabSz="719969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906" algn="l" defTabSz="719969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891" algn="l" defTabSz="719969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874" algn="l" defTabSz="719969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雲 257"/>
          <p:cNvSpPr/>
          <p:nvPr/>
        </p:nvSpPr>
        <p:spPr>
          <a:xfrm>
            <a:off x="260322" y="85433"/>
            <a:ext cx="7268652" cy="2004015"/>
          </a:xfrm>
          <a:prstGeom prst="clou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正方形/長方形 261"/>
          <p:cNvSpPr/>
          <p:nvPr/>
        </p:nvSpPr>
        <p:spPr>
          <a:xfrm>
            <a:off x="85255" y="5200910"/>
            <a:ext cx="744869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Quality of Service Policy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3" name="正方形/長方形 262"/>
          <p:cNvSpPr/>
          <p:nvPr/>
        </p:nvSpPr>
        <p:spPr>
          <a:xfrm>
            <a:off x="85255" y="5748760"/>
            <a:ext cx="744869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Real-Time Publish/Subscribe Protocol 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4" name="正方形/長方形 263"/>
          <p:cNvSpPr/>
          <p:nvPr/>
        </p:nvSpPr>
        <p:spPr>
          <a:xfrm>
            <a:off x="85255" y="6300694"/>
            <a:ext cx="744869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D</a:t>
            </a:r>
            <a:r>
              <a:rPr lang="en-US" altLang="ja-JP" b="1" dirty="0" smtClean="0">
                <a:solidFill>
                  <a:schemeClr val="tx1"/>
                </a:solidFill>
              </a:rPr>
              <a:t>istributed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 Network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5" name="角丸四角形 264"/>
          <p:cNvSpPr/>
          <p:nvPr/>
        </p:nvSpPr>
        <p:spPr>
          <a:xfrm>
            <a:off x="47454" y="2720605"/>
            <a:ext cx="3541105" cy="209079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角丸四角形 265"/>
          <p:cNvSpPr/>
          <p:nvPr/>
        </p:nvSpPr>
        <p:spPr>
          <a:xfrm>
            <a:off x="6117205" y="2686325"/>
            <a:ext cx="1507634" cy="209079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角丸四角形 266"/>
          <p:cNvSpPr/>
          <p:nvPr/>
        </p:nvSpPr>
        <p:spPr>
          <a:xfrm>
            <a:off x="3816398" y="2707950"/>
            <a:ext cx="2072288" cy="209079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正方形/長方形 267"/>
          <p:cNvSpPr/>
          <p:nvPr/>
        </p:nvSpPr>
        <p:spPr>
          <a:xfrm>
            <a:off x="2801202" y="375323"/>
            <a:ext cx="21130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 smtClean="0">
                <a:ln w="0"/>
                <a:solidFill>
                  <a:schemeClr val="tx1"/>
                </a:solidFill>
              </a:rPr>
              <a:t>Global Data Space</a:t>
            </a:r>
            <a:endParaRPr lang="ja-JP" altLang="en-US" sz="2000" b="1" cap="none" spc="0" dirty="0">
              <a:ln w="0"/>
              <a:solidFill>
                <a:schemeClr val="tx1"/>
              </a:solidFill>
            </a:endParaRPr>
          </a:p>
        </p:txBody>
      </p:sp>
      <p:grpSp>
        <p:nvGrpSpPr>
          <p:cNvPr id="269" name="グループ化 268"/>
          <p:cNvGrpSpPr/>
          <p:nvPr/>
        </p:nvGrpSpPr>
        <p:grpSpPr>
          <a:xfrm>
            <a:off x="221883" y="3093966"/>
            <a:ext cx="1802439" cy="1558253"/>
            <a:chOff x="600382" y="2636098"/>
            <a:chExt cx="1802439" cy="1558253"/>
          </a:xfrm>
        </p:grpSpPr>
        <p:sp>
          <p:nvSpPr>
            <p:cNvPr id="270" name="角丸四角形 269"/>
            <p:cNvSpPr/>
            <p:nvPr/>
          </p:nvSpPr>
          <p:spPr>
            <a:xfrm>
              <a:off x="600382" y="2636098"/>
              <a:ext cx="1802439" cy="1558253"/>
            </a:xfrm>
            <a:prstGeom prst="roundRect">
              <a:avLst/>
            </a:prstGeom>
            <a:solidFill>
              <a:srgbClr val="D9D9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1" name="直線コネクタ 270"/>
            <p:cNvCxnSpPr>
              <a:stCxn id="275" idx="4"/>
            </p:cNvCxnSpPr>
            <p:nvPr/>
          </p:nvCxnSpPr>
          <p:spPr>
            <a:xfrm>
              <a:off x="1911180" y="3486557"/>
              <a:ext cx="4669" cy="4309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/>
            <p:cNvCxnSpPr>
              <a:stCxn id="273" idx="4"/>
            </p:cNvCxnSpPr>
            <p:nvPr/>
          </p:nvCxnSpPr>
          <p:spPr>
            <a:xfrm flipH="1">
              <a:off x="1097303" y="3464398"/>
              <a:ext cx="1" cy="3871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円/楕円 272"/>
            <p:cNvSpPr/>
            <p:nvPr/>
          </p:nvSpPr>
          <p:spPr>
            <a:xfrm>
              <a:off x="727890" y="2725571"/>
              <a:ext cx="738827" cy="738827"/>
            </a:xfrm>
            <a:prstGeom prst="ellipse">
              <a:avLst/>
            </a:prstGeom>
            <a:solidFill>
              <a:srgbClr val="A6A6A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Writer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角丸四角形 273"/>
            <p:cNvSpPr/>
            <p:nvPr/>
          </p:nvSpPr>
          <p:spPr>
            <a:xfrm>
              <a:off x="753520" y="3602242"/>
              <a:ext cx="1527073" cy="498641"/>
            </a:xfrm>
            <a:prstGeom prst="roundRect">
              <a:avLst/>
            </a:prstGeom>
            <a:solidFill>
              <a:srgbClr val="A6A6A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Publisher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5" name="円/楕円 274"/>
            <p:cNvSpPr/>
            <p:nvPr/>
          </p:nvSpPr>
          <p:spPr>
            <a:xfrm>
              <a:off x="1541766" y="2747730"/>
              <a:ext cx="738827" cy="738827"/>
            </a:xfrm>
            <a:prstGeom prst="ellipse">
              <a:avLst/>
            </a:prstGeom>
            <a:solidFill>
              <a:srgbClr val="A6A6A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Writer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6" name="グループ化 275"/>
          <p:cNvGrpSpPr/>
          <p:nvPr/>
        </p:nvGrpSpPr>
        <p:grpSpPr>
          <a:xfrm>
            <a:off x="3951322" y="3124540"/>
            <a:ext cx="1802439" cy="1558253"/>
            <a:chOff x="600382" y="2636098"/>
            <a:chExt cx="1802439" cy="1558253"/>
          </a:xfrm>
          <a:solidFill>
            <a:srgbClr val="D9D9D9"/>
          </a:solidFill>
        </p:grpSpPr>
        <p:sp>
          <p:nvSpPr>
            <p:cNvPr id="277" name="角丸四角形 276"/>
            <p:cNvSpPr/>
            <p:nvPr/>
          </p:nvSpPr>
          <p:spPr>
            <a:xfrm>
              <a:off x="600382" y="2636098"/>
              <a:ext cx="1802439" cy="1558253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8" name="直線コネクタ 277"/>
            <p:cNvCxnSpPr>
              <a:stCxn id="282" idx="4"/>
            </p:cNvCxnSpPr>
            <p:nvPr/>
          </p:nvCxnSpPr>
          <p:spPr>
            <a:xfrm>
              <a:off x="1911180" y="3486557"/>
              <a:ext cx="4669" cy="43095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/>
            <p:cNvCxnSpPr>
              <a:stCxn id="280" idx="4"/>
            </p:cNvCxnSpPr>
            <p:nvPr/>
          </p:nvCxnSpPr>
          <p:spPr>
            <a:xfrm flipH="1">
              <a:off x="1097303" y="3464398"/>
              <a:ext cx="1" cy="387162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円/楕円 279"/>
            <p:cNvSpPr/>
            <p:nvPr/>
          </p:nvSpPr>
          <p:spPr>
            <a:xfrm>
              <a:off x="727890" y="2725571"/>
              <a:ext cx="738827" cy="738827"/>
            </a:xfrm>
            <a:prstGeom prst="ellipse">
              <a:avLst/>
            </a:prstGeom>
            <a:solidFill>
              <a:srgbClr val="A6A6A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Reader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1" name="角丸四角形 280"/>
            <p:cNvSpPr/>
            <p:nvPr/>
          </p:nvSpPr>
          <p:spPr>
            <a:xfrm>
              <a:off x="753520" y="3602242"/>
              <a:ext cx="1527073" cy="498641"/>
            </a:xfrm>
            <a:prstGeom prst="roundRect">
              <a:avLst/>
            </a:prstGeom>
            <a:solidFill>
              <a:srgbClr val="A6A6A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Subscriber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1541766" y="2747730"/>
              <a:ext cx="738827" cy="738827"/>
            </a:xfrm>
            <a:prstGeom prst="ellipse">
              <a:avLst/>
            </a:prstGeom>
            <a:solidFill>
              <a:srgbClr val="A6A6A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Reader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グループ化 282"/>
          <p:cNvGrpSpPr/>
          <p:nvPr/>
        </p:nvGrpSpPr>
        <p:grpSpPr>
          <a:xfrm>
            <a:off x="6253096" y="3084441"/>
            <a:ext cx="1235856" cy="1558253"/>
            <a:chOff x="2531100" y="2658517"/>
            <a:chExt cx="1235856" cy="1558253"/>
          </a:xfrm>
        </p:grpSpPr>
        <p:sp>
          <p:nvSpPr>
            <p:cNvPr id="284" name="角丸四角形 283"/>
            <p:cNvSpPr/>
            <p:nvPr/>
          </p:nvSpPr>
          <p:spPr>
            <a:xfrm>
              <a:off x="2531100" y="2658517"/>
              <a:ext cx="1235856" cy="1558253"/>
            </a:xfrm>
            <a:prstGeom prst="roundRect">
              <a:avLst/>
            </a:prstGeom>
            <a:solidFill>
              <a:srgbClr val="D9D9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5" name="直線コネクタ 284"/>
            <p:cNvCxnSpPr>
              <a:stCxn id="286" idx="4"/>
            </p:cNvCxnSpPr>
            <p:nvPr/>
          </p:nvCxnSpPr>
          <p:spPr>
            <a:xfrm>
              <a:off x="3149028" y="3496355"/>
              <a:ext cx="0" cy="4363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円/楕円 285"/>
            <p:cNvSpPr/>
            <p:nvPr/>
          </p:nvSpPr>
          <p:spPr>
            <a:xfrm>
              <a:off x="2779614" y="2757528"/>
              <a:ext cx="738827" cy="738827"/>
            </a:xfrm>
            <a:prstGeom prst="ellipse">
              <a:avLst/>
            </a:prstGeom>
            <a:solidFill>
              <a:srgbClr val="A6A6A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Writer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7" name="角丸四角形 286"/>
            <p:cNvSpPr/>
            <p:nvPr/>
          </p:nvSpPr>
          <p:spPr>
            <a:xfrm>
              <a:off x="2665365" y="3624661"/>
              <a:ext cx="967324" cy="498641"/>
            </a:xfrm>
            <a:prstGeom prst="roundRect">
              <a:avLst/>
            </a:prstGeom>
            <a:solidFill>
              <a:srgbClr val="A6A6A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Publisher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8" name="カギ線コネクタ 287"/>
          <p:cNvCxnSpPr>
            <a:stCxn id="273" idx="0"/>
            <a:endCxn id="306" idx="1"/>
          </p:cNvCxnSpPr>
          <p:nvPr/>
        </p:nvCxnSpPr>
        <p:spPr>
          <a:xfrm rot="5400000" flipH="1" flipV="1">
            <a:off x="330392" y="1606214"/>
            <a:ext cx="1965638" cy="1188813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カギ線コネクタ 288"/>
          <p:cNvCxnSpPr>
            <a:stCxn id="275" idx="0"/>
            <a:endCxn id="307" idx="2"/>
          </p:cNvCxnSpPr>
          <p:nvPr/>
        </p:nvCxnSpPr>
        <p:spPr>
          <a:xfrm rot="5400000" flipH="1" flipV="1">
            <a:off x="1779097" y="1229390"/>
            <a:ext cx="1729792" cy="2222624"/>
          </a:xfrm>
          <a:prstGeom prst="bentConnector3">
            <a:avLst>
              <a:gd name="adj1" fmla="val 48504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カギ線コネクタ 289"/>
          <p:cNvCxnSpPr>
            <a:stCxn id="286" idx="0"/>
            <a:endCxn id="308" idx="3"/>
          </p:cNvCxnSpPr>
          <p:nvPr/>
        </p:nvCxnSpPr>
        <p:spPr>
          <a:xfrm rot="16200000" flipV="1">
            <a:off x="5306342" y="1618770"/>
            <a:ext cx="1977981" cy="1151384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カギ線コネクタ 290"/>
          <p:cNvCxnSpPr>
            <a:stCxn id="280" idx="0"/>
            <a:endCxn id="307" idx="3"/>
          </p:cNvCxnSpPr>
          <p:nvPr/>
        </p:nvCxnSpPr>
        <p:spPr>
          <a:xfrm rot="16200000" flipV="1">
            <a:off x="3322816" y="2088585"/>
            <a:ext cx="2015438" cy="235418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カギ線コネクタ 291"/>
          <p:cNvCxnSpPr>
            <a:stCxn id="282" idx="0"/>
            <a:endCxn id="306" idx="2"/>
          </p:cNvCxnSpPr>
          <p:nvPr/>
        </p:nvCxnSpPr>
        <p:spPr>
          <a:xfrm rot="16200000" flipV="1">
            <a:off x="2943060" y="917112"/>
            <a:ext cx="1741140" cy="2896980"/>
          </a:xfrm>
          <a:prstGeom prst="bentConnector3">
            <a:avLst>
              <a:gd name="adj1" fmla="val 37118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グループ化 292"/>
          <p:cNvGrpSpPr/>
          <p:nvPr/>
        </p:nvGrpSpPr>
        <p:grpSpPr>
          <a:xfrm>
            <a:off x="2152601" y="3116385"/>
            <a:ext cx="1235856" cy="1558253"/>
            <a:chOff x="2531100" y="2658517"/>
            <a:chExt cx="1235856" cy="1558253"/>
          </a:xfrm>
        </p:grpSpPr>
        <p:sp>
          <p:nvSpPr>
            <p:cNvPr id="294" name="角丸四角形 293"/>
            <p:cNvSpPr/>
            <p:nvPr/>
          </p:nvSpPr>
          <p:spPr>
            <a:xfrm>
              <a:off x="2531100" y="2658517"/>
              <a:ext cx="1235856" cy="1558253"/>
            </a:xfrm>
            <a:prstGeom prst="roundRect">
              <a:avLst/>
            </a:prstGeom>
            <a:solidFill>
              <a:srgbClr val="D9D9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5" name="直線コネクタ 294"/>
            <p:cNvCxnSpPr>
              <a:stCxn id="296" idx="4"/>
            </p:cNvCxnSpPr>
            <p:nvPr/>
          </p:nvCxnSpPr>
          <p:spPr>
            <a:xfrm>
              <a:off x="3149028" y="3496355"/>
              <a:ext cx="0" cy="4363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円/楕円 295"/>
            <p:cNvSpPr/>
            <p:nvPr/>
          </p:nvSpPr>
          <p:spPr>
            <a:xfrm>
              <a:off x="2779614" y="2757528"/>
              <a:ext cx="738827" cy="738827"/>
            </a:xfrm>
            <a:prstGeom prst="ellipse">
              <a:avLst/>
            </a:prstGeom>
            <a:solidFill>
              <a:srgbClr val="A6A6A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Reader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7" name="角丸四角形 296"/>
            <p:cNvSpPr/>
            <p:nvPr/>
          </p:nvSpPr>
          <p:spPr>
            <a:xfrm>
              <a:off x="2655644" y="3624661"/>
              <a:ext cx="986767" cy="498641"/>
            </a:xfrm>
            <a:prstGeom prst="roundRect">
              <a:avLst/>
            </a:prstGeom>
            <a:solidFill>
              <a:srgbClr val="A6A6A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Subscriber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8" name="正方形/長方形 297"/>
          <p:cNvSpPr/>
          <p:nvPr/>
        </p:nvSpPr>
        <p:spPr>
          <a:xfrm>
            <a:off x="6199684" y="2685854"/>
            <a:ext cx="13426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 smtClean="0">
                <a:ln w="3175"/>
              </a:rPr>
              <a:t>Participant</a:t>
            </a:r>
            <a:endParaRPr lang="ja-JP" altLang="en-US" sz="2000" b="1" cap="none" spc="0" dirty="0">
              <a:ln w="3175"/>
            </a:endParaRPr>
          </a:p>
        </p:txBody>
      </p:sp>
      <p:sp>
        <p:nvSpPr>
          <p:cNvPr id="299" name="正方形/長方形 298"/>
          <p:cNvSpPr/>
          <p:nvPr/>
        </p:nvSpPr>
        <p:spPr>
          <a:xfrm>
            <a:off x="4021203" y="2699772"/>
            <a:ext cx="13426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 smtClean="0">
                <a:ln w="3175"/>
              </a:rPr>
              <a:t>Participant</a:t>
            </a:r>
            <a:endParaRPr lang="ja-JP" altLang="en-US" sz="2000" b="1" cap="none" spc="0" dirty="0">
              <a:ln w="3175"/>
            </a:endParaRPr>
          </a:p>
        </p:txBody>
      </p:sp>
      <p:sp>
        <p:nvSpPr>
          <p:cNvPr id="300" name="正方形/長方形 299"/>
          <p:cNvSpPr/>
          <p:nvPr/>
        </p:nvSpPr>
        <p:spPr>
          <a:xfrm>
            <a:off x="253807" y="2703199"/>
            <a:ext cx="13426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 smtClean="0">
                <a:ln w="3175"/>
              </a:rPr>
              <a:t>Participant</a:t>
            </a:r>
            <a:endParaRPr lang="ja-JP" altLang="en-US" sz="2000" b="1" cap="none" spc="0" dirty="0">
              <a:ln w="3175"/>
            </a:endParaRPr>
          </a:p>
        </p:txBody>
      </p:sp>
      <p:cxnSp>
        <p:nvCxnSpPr>
          <p:cNvPr id="301" name="カギ線コネクタ 300"/>
          <p:cNvCxnSpPr>
            <a:stCxn id="296" idx="0"/>
            <a:endCxn id="308" idx="2"/>
          </p:cNvCxnSpPr>
          <p:nvPr/>
        </p:nvCxnSpPr>
        <p:spPr>
          <a:xfrm rot="5400000" flipH="1" flipV="1">
            <a:off x="3149977" y="1103254"/>
            <a:ext cx="1732694" cy="2491590"/>
          </a:xfrm>
          <a:prstGeom prst="bentConnector3">
            <a:avLst>
              <a:gd name="adj1" fmla="val 58961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矢印コネクタ 301"/>
          <p:cNvCxnSpPr>
            <a:stCxn id="274" idx="2"/>
          </p:cNvCxnSpPr>
          <p:nvPr/>
        </p:nvCxnSpPr>
        <p:spPr>
          <a:xfrm flipH="1">
            <a:off x="1138557" y="4558751"/>
            <a:ext cx="1" cy="64215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矢印コネクタ 302"/>
          <p:cNvCxnSpPr/>
          <p:nvPr/>
        </p:nvCxnSpPr>
        <p:spPr>
          <a:xfrm flipH="1">
            <a:off x="6871022" y="4553961"/>
            <a:ext cx="1" cy="64215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矢印コネクタ 303"/>
          <p:cNvCxnSpPr>
            <a:endCxn id="281" idx="2"/>
          </p:cNvCxnSpPr>
          <p:nvPr/>
        </p:nvCxnSpPr>
        <p:spPr>
          <a:xfrm flipV="1">
            <a:off x="4867132" y="4589325"/>
            <a:ext cx="865" cy="6115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/>
          <p:cNvCxnSpPr>
            <a:endCxn id="297" idx="2"/>
          </p:cNvCxnSpPr>
          <p:nvPr/>
        </p:nvCxnSpPr>
        <p:spPr>
          <a:xfrm flipV="1">
            <a:off x="2765520" y="4581170"/>
            <a:ext cx="5009" cy="61621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正方形/長方形 305"/>
          <p:cNvSpPr/>
          <p:nvPr/>
        </p:nvSpPr>
        <p:spPr>
          <a:xfrm>
            <a:off x="1907618" y="940570"/>
            <a:ext cx="915043" cy="554462"/>
          </a:xfrm>
          <a:prstGeom prst="rect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Topic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07" name="正方形/長方形 306"/>
          <p:cNvSpPr/>
          <p:nvPr/>
        </p:nvSpPr>
        <p:spPr>
          <a:xfrm>
            <a:off x="3297783" y="921344"/>
            <a:ext cx="915043" cy="554462"/>
          </a:xfrm>
          <a:prstGeom prst="rect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Topic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08" name="正方形/長方形 307"/>
          <p:cNvSpPr/>
          <p:nvPr/>
        </p:nvSpPr>
        <p:spPr>
          <a:xfrm>
            <a:off x="4804597" y="928240"/>
            <a:ext cx="915043" cy="554462"/>
          </a:xfrm>
          <a:prstGeom prst="rect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Topic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34</Words>
  <Application>Microsoft Office PowerPoint</Application>
  <PresentationFormat>ユーザー設定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丸山雄也</cp:lastModifiedBy>
  <cp:revision>153</cp:revision>
  <dcterms:modified xsi:type="dcterms:W3CDTF">2016-02-02T14:05:13Z</dcterms:modified>
</cp:coreProperties>
</file>