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9" r:id="rId2"/>
  </p:sldIdLst>
  <p:sldSz cx="9036050" cy="8999538"/>
  <p:notesSz cx="7099300" cy="10234613"/>
  <p:defaultTextStyle>
    <a:defPPr>
      <a:defRPr lang="ja-JP"/>
    </a:defPPr>
    <a:lvl1pPr marL="0" algn="l" defTabSz="994227" rtl="0" eaLnBrk="1" latinLnBrk="0" hangingPunct="1">
      <a:defRPr kumimoji="1" sz="1957" kern="1200">
        <a:solidFill>
          <a:schemeClr val="tx1"/>
        </a:solidFill>
        <a:latin typeface="+mn-lt"/>
        <a:ea typeface="+mn-ea"/>
        <a:cs typeface="+mn-cs"/>
      </a:defRPr>
    </a:lvl1pPr>
    <a:lvl2pPr marL="497114" algn="l" defTabSz="994227" rtl="0" eaLnBrk="1" latinLnBrk="0" hangingPunct="1">
      <a:defRPr kumimoji="1" sz="1957" kern="1200">
        <a:solidFill>
          <a:schemeClr val="tx1"/>
        </a:solidFill>
        <a:latin typeface="+mn-lt"/>
        <a:ea typeface="+mn-ea"/>
        <a:cs typeface="+mn-cs"/>
      </a:defRPr>
    </a:lvl2pPr>
    <a:lvl3pPr marL="994227" algn="l" defTabSz="994227" rtl="0" eaLnBrk="1" latinLnBrk="0" hangingPunct="1">
      <a:defRPr kumimoji="1" sz="1957" kern="1200">
        <a:solidFill>
          <a:schemeClr val="tx1"/>
        </a:solidFill>
        <a:latin typeface="+mn-lt"/>
        <a:ea typeface="+mn-ea"/>
        <a:cs typeface="+mn-cs"/>
      </a:defRPr>
    </a:lvl3pPr>
    <a:lvl4pPr marL="1491341" algn="l" defTabSz="994227" rtl="0" eaLnBrk="1" latinLnBrk="0" hangingPunct="1">
      <a:defRPr kumimoji="1" sz="1957" kern="1200">
        <a:solidFill>
          <a:schemeClr val="tx1"/>
        </a:solidFill>
        <a:latin typeface="+mn-lt"/>
        <a:ea typeface="+mn-ea"/>
        <a:cs typeface="+mn-cs"/>
      </a:defRPr>
    </a:lvl4pPr>
    <a:lvl5pPr marL="1988454" algn="l" defTabSz="994227" rtl="0" eaLnBrk="1" latinLnBrk="0" hangingPunct="1">
      <a:defRPr kumimoji="1" sz="1957" kern="1200">
        <a:solidFill>
          <a:schemeClr val="tx1"/>
        </a:solidFill>
        <a:latin typeface="+mn-lt"/>
        <a:ea typeface="+mn-ea"/>
        <a:cs typeface="+mn-cs"/>
      </a:defRPr>
    </a:lvl5pPr>
    <a:lvl6pPr marL="2485568" algn="l" defTabSz="994227" rtl="0" eaLnBrk="1" latinLnBrk="0" hangingPunct="1">
      <a:defRPr kumimoji="1" sz="1957" kern="1200">
        <a:solidFill>
          <a:schemeClr val="tx1"/>
        </a:solidFill>
        <a:latin typeface="+mn-lt"/>
        <a:ea typeface="+mn-ea"/>
        <a:cs typeface="+mn-cs"/>
      </a:defRPr>
    </a:lvl6pPr>
    <a:lvl7pPr marL="2982681" algn="l" defTabSz="994227" rtl="0" eaLnBrk="1" latinLnBrk="0" hangingPunct="1">
      <a:defRPr kumimoji="1" sz="1957" kern="1200">
        <a:solidFill>
          <a:schemeClr val="tx1"/>
        </a:solidFill>
        <a:latin typeface="+mn-lt"/>
        <a:ea typeface="+mn-ea"/>
        <a:cs typeface="+mn-cs"/>
      </a:defRPr>
    </a:lvl7pPr>
    <a:lvl8pPr marL="3479795" algn="l" defTabSz="994227" rtl="0" eaLnBrk="1" latinLnBrk="0" hangingPunct="1">
      <a:defRPr kumimoji="1" sz="1957" kern="1200">
        <a:solidFill>
          <a:schemeClr val="tx1"/>
        </a:solidFill>
        <a:latin typeface="+mn-lt"/>
        <a:ea typeface="+mn-ea"/>
        <a:cs typeface="+mn-cs"/>
      </a:defRPr>
    </a:lvl8pPr>
    <a:lvl9pPr marL="3976908" algn="l" defTabSz="994227" rtl="0" eaLnBrk="1" latinLnBrk="0" hangingPunct="1">
      <a:defRPr kumimoji="1" sz="19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B3B3"/>
    <a:srgbClr val="F1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/>
          <a:lstStyle>
            <a:lvl1pPr algn="r">
              <a:defRPr sz="1300"/>
            </a:lvl1pPr>
          </a:lstStyle>
          <a:p>
            <a:fld id="{C6008823-FCAF-463E-94EF-3D90FBA998B6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17688" y="1281113"/>
            <a:ext cx="346392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5" tIns="47717" rIns="95435" bIns="4771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2" y="4925411"/>
            <a:ext cx="5679440" cy="4029879"/>
          </a:xfrm>
          <a:prstGeom prst="rect">
            <a:avLst/>
          </a:prstGeom>
        </p:spPr>
        <p:txBody>
          <a:bodyPr vert="horz" lIns="95435" tIns="47717" rIns="95435" bIns="47717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5" y="9721109"/>
            <a:ext cx="3076364" cy="513508"/>
          </a:xfrm>
          <a:prstGeom prst="rect">
            <a:avLst/>
          </a:prstGeom>
        </p:spPr>
        <p:txBody>
          <a:bodyPr vert="horz" lIns="95435" tIns="47717" rIns="95435" bIns="47717" rtlCol="0" anchor="b"/>
          <a:lstStyle>
            <a:lvl1pPr algn="r">
              <a:defRPr sz="1300"/>
            </a:lvl1pPr>
          </a:lstStyle>
          <a:p>
            <a:fld id="{73400AE7-2E15-40C4-B6B1-BC662436E3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11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4227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1pPr>
    <a:lvl2pPr marL="497114" algn="l" defTabSz="994227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2pPr>
    <a:lvl3pPr marL="994227" algn="l" defTabSz="994227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3pPr>
    <a:lvl4pPr marL="1491341" algn="l" defTabSz="994227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4pPr>
    <a:lvl5pPr marL="1988454" algn="l" defTabSz="994227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5pPr>
    <a:lvl6pPr marL="2485568" algn="l" defTabSz="994227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6pPr>
    <a:lvl7pPr marL="2982681" algn="l" defTabSz="994227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7pPr>
    <a:lvl8pPr marL="3479795" algn="l" defTabSz="994227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8pPr>
    <a:lvl9pPr marL="3976908" algn="l" defTabSz="994227" rtl="0" eaLnBrk="1" latinLnBrk="0" hangingPunct="1">
      <a:defRPr kumimoji="1" sz="13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04" y="1472842"/>
            <a:ext cx="7680643" cy="3133172"/>
          </a:xfrm>
        </p:spPr>
        <p:txBody>
          <a:bodyPr anchor="b"/>
          <a:lstStyle>
            <a:lvl1pPr algn="ctr">
              <a:defRPr sz="592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506" y="4726842"/>
            <a:ext cx="6777038" cy="2172804"/>
          </a:xfrm>
        </p:spPr>
        <p:txBody>
          <a:bodyPr/>
          <a:lstStyle>
            <a:lvl1pPr marL="0" indent="0" algn="ctr">
              <a:buNone/>
              <a:defRPr sz="2372"/>
            </a:lvl1pPr>
            <a:lvl2pPr marL="451805" indent="0" algn="ctr">
              <a:buNone/>
              <a:defRPr sz="1976"/>
            </a:lvl2pPr>
            <a:lvl3pPr marL="903610" indent="0" algn="ctr">
              <a:buNone/>
              <a:defRPr sz="1779"/>
            </a:lvl3pPr>
            <a:lvl4pPr marL="1355415" indent="0" algn="ctr">
              <a:buNone/>
              <a:defRPr sz="1581"/>
            </a:lvl4pPr>
            <a:lvl5pPr marL="1807220" indent="0" algn="ctr">
              <a:buNone/>
              <a:defRPr sz="1581"/>
            </a:lvl5pPr>
            <a:lvl6pPr marL="2259025" indent="0" algn="ctr">
              <a:buNone/>
              <a:defRPr sz="1581"/>
            </a:lvl6pPr>
            <a:lvl7pPr marL="2710830" indent="0" algn="ctr">
              <a:buNone/>
              <a:defRPr sz="1581"/>
            </a:lvl7pPr>
            <a:lvl8pPr marL="3162635" indent="0" algn="ctr">
              <a:buNone/>
              <a:defRPr sz="1581"/>
            </a:lvl8pPr>
            <a:lvl9pPr marL="3614440" indent="0" algn="ctr">
              <a:buNone/>
              <a:defRPr sz="1581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34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84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6424" y="479142"/>
            <a:ext cx="1948398" cy="762669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229" y="479142"/>
            <a:ext cx="5732244" cy="762669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41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3" y="2243638"/>
            <a:ext cx="7793593" cy="3743557"/>
          </a:xfrm>
        </p:spPr>
        <p:txBody>
          <a:bodyPr anchor="b"/>
          <a:lstStyle>
            <a:lvl1pPr>
              <a:defRPr sz="5929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523" y="6022610"/>
            <a:ext cx="7793593" cy="1968648"/>
          </a:xfrm>
        </p:spPr>
        <p:txBody>
          <a:bodyPr/>
          <a:lstStyle>
            <a:lvl1pPr marL="0" indent="0">
              <a:buNone/>
              <a:defRPr sz="2372">
                <a:solidFill>
                  <a:schemeClr val="tx1"/>
                </a:solidFill>
              </a:defRPr>
            </a:lvl1pPr>
            <a:lvl2pPr marL="451805" indent="0">
              <a:buNone/>
              <a:defRPr sz="1976">
                <a:solidFill>
                  <a:schemeClr val="tx1">
                    <a:tint val="75000"/>
                  </a:schemeClr>
                </a:solidFill>
              </a:defRPr>
            </a:lvl2pPr>
            <a:lvl3pPr marL="903610" indent="0">
              <a:buNone/>
              <a:defRPr sz="1779">
                <a:solidFill>
                  <a:schemeClr val="tx1">
                    <a:tint val="75000"/>
                  </a:schemeClr>
                </a:solidFill>
              </a:defRPr>
            </a:lvl3pPr>
            <a:lvl4pPr marL="135541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4pPr>
            <a:lvl5pPr marL="180722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5pPr>
            <a:lvl6pPr marL="225902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6pPr>
            <a:lvl7pPr marL="271083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7pPr>
            <a:lvl8pPr marL="3162635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8pPr>
            <a:lvl9pPr marL="3614440" indent="0">
              <a:buNone/>
              <a:defRPr sz="15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71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229" y="2395710"/>
            <a:ext cx="3840321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500" y="2395710"/>
            <a:ext cx="3840321" cy="571012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7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5" y="479144"/>
            <a:ext cx="7793593" cy="173949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406" y="2206137"/>
            <a:ext cx="3822672" cy="1081194"/>
          </a:xfrm>
        </p:spPr>
        <p:txBody>
          <a:bodyPr anchor="b"/>
          <a:lstStyle>
            <a:lvl1pPr marL="0" indent="0">
              <a:buNone/>
              <a:defRPr sz="2372" b="1"/>
            </a:lvl1pPr>
            <a:lvl2pPr marL="451805" indent="0">
              <a:buNone/>
              <a:defRPr sz="1976" b="1"/>
            </a:lvl2pPr>
            <a:lvl3pPr marL="903610" indent="0">
              <a:buNone/>
              <a:defRPr sz="1779" b="1"/>
            </a:lvl3pPr>
            <a:lvl4pPr marL="1355415" indent="0">
              <a:buNone/>
              <a:defRPr sz="1581" b="1"/>
            </a:lvl4pPr>
            <a:lvl5pPr marL="1807220" indent="0">
              <a:buNone/>
              <a:defRPr sz="1581" b="1"/>
            </a:lvl5pPr>
            <a:lvl6pPr marL="2259025" indent="0">
              <a:buNone/>
              <a:defRPr sz="1581" b="1"/>
            </a:lvl6pPr>
            <a:lvl7pPr marL="2710830" indent="0">
              <a:buNone/>
              <a:defRPr sz="1581" b="1"/>
            </a:lvl7pPr>
            <a:lvl8pPr marL="3162635" indent="0">
              <a:buNone/>
              <a:defRPr sz="1581" b="1"/>
            </a:lvl8pPr>
            <a:lvl9pPr marL="3614440" indent="0">
              <a:buNone/>
              <a:defRPr sz="158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406" y="3287331"/>
            <a:ext cx="3822672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4501" y="2206137"/>
            <a:ext cx="3841498" cy="1081194"/>
          </a:xfrm>
        </p:spPr>
        <p:txBody>
          <a:bodyPr anchor="b"/>
          <a:lstStyle>
            <a:lvl1pPr marL="0" indent="0">
              <a:buNone/>
              <a:defRPr sz="2372" b="1"/>
            </a:lvl1pPr>
            <a:lvl2pPr marL="451805" indent="0">
              <a:buNone/>
              <a:defRPr sz="1976" b="1"/>
            </a:lvl2pPr>
            <a:lvl3pPr marL="903610" indent="0">
              <a:buNone/>
              <a:defRPr sz="1779" b="1"/>
            </a:lvl3pPr>
            <a:lvl4pPr marL="1355415" indent="0">
              <a:buNone/>
              <a:defRPr sz="1581" b="1"/>
            </a:lvl4pPr>
            <a:lvl5pPr marL="1807220" indent="0">
              <a:buNone/>
              <a:defRPr sz="1581" b="1"/>
            </a:lvl5pPr>
            <a:lvl6pPr marL="2259025" indent="0">
              <a:buNone/>
              <a:defRPr sz="1581" b="1"/>
            </a:lvl6pPr>
            <a:lvl7pPr marL="2710830" indent="0">
              <a:buNone/>
              <a:defRPr sz="1581" b="1"/>
            </a:lvl7pPr>
            <a:lvl8pPr marL="3162635" indent="0">
              <a:buNone/>
              <a:defRPr sz="1581" b="1"/>
            </a:lvl8pPr>
            <a:lvl9pPr marL="3614440" indent="0">
              <a:buNone/>
              <a:defRPr sz="1581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4501" y="3287331"/>
            <a:ext cx="3841498" cy="483516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24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1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55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6" y="599969"/>
            <a:ext cx="2914361" cy="2099892"/>
          </a:xfrm>
        </p:spPr>
        <p:txBody>
          <a:bodyPr anchor="b"/>
          <a:lstStyle>
            <a:lvl1pPr>
              <a:defRPr sz="31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498" y="1295769"/>
            <a:ext cx="4574500" cy="6395505"/>
          </a:xfrm>
        </p:spPr>
        <p:txBody>
          <a:bodyPr/>
          <a:lstStyle>
            <a:lvl1pPr>
              <a:defRPr sz="3162"/>
            </a:lvl1pPr>
            <a:lvl2pPr>
              <a:defRPr sz="2767"/>
            </a:lvl2pPr>
            <a:lvl3pPr>
              <a:defRPr sz="2372"/>
            </a:lvl3pPr>
            <a:lvl4pPr>
              <a:defRPr sz="1976"/>
            </a:lvl4pPr>
            <a:lvl5pPr>
              <a:defRPr sz="1976"/>
            </a:lvl5pPr>
            <a:lvl6pPr>
              <a:defRPr sz="1976"/>
            </a:lvl6pPr>
            <a:lvl7pPr>
              <a:defRPr sz="1976"/>
            </a:lvl7pPr>
            <a:lvl8pPr>
              <a:defRPr sz="1976"/>
            </a:lvl8pPr>
            <a:lvl9pPr>
              <a:defRPr sz="197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406" y="2699862"/>
            <a:ext cx="2914361" cy="5001827"/>
          </a:xfrm>
        </p:spPr>
        <p:txBody>
          <a:bodyPr/>
          <a:lstStyle>
            <a:lvl1pPr marL="0" indent="0">
              <a:buNone/>
              <a:defRPr sz="1581"/>
            </a:lvl1pPr>
            <a:lvl2pPr marL="451805" indent="0">
              <a:buNone/>
              <a:defRPr sz="1383"/>
            </a:lvl2pPr>
            <a:lvl3pPr marL="903610" indent="0">
              <a:buNone/>
              <a:defRPr sz="1186"/>
            </a:lvl3pPr>
            <a:lvl4pPr marL="1355415" indent="0">
              <a:buNone/>
              <a:defRPr sz="988"/>
            </a:lvl4pPr>
            <a:lvl5pPr marL="1807220" indent="0">
              <a:buNone/>
              <a:defRPr sz="988"/>
            </a:lvl5pPr>
            <a:lvl6pPr marL="2259025" indent="0">
              <a:buNone/>
              <a:defRPr sz="988"/>
            </a:lvl6pPr>
            <a:lvl7pPr marL="2710830" indent="0">
              <a:buNone/>
              <a:defRPr sz="988"/>
            </a:lvl7pPr>
            <a:lvl8pPr marL="3162635" indent="0">
              <a:buNone/>
              <a:defRPr sz="988"/>
            </a:lvl8pPr>
            <a:lvl9pPr marL="3614440" indent="0">
              <a:buNone/>
              <a:defRPr sz="9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05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6" y="599969"/>
            <a:ext cx="2914361" cy="2099892"/>
          </a:xfrm>
        </p:spPr>
        <p:txBody>
          <a:bodyPr anchor="b"/>
          <a:lstStyle>
            <a:lvl1pPr>
              <a:defRPr sz="316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1498" y="1295769"/>
            <a:ext cx="4574500" cy="6395505"/>
          </a:xfrm>
        </p:spPr>
        <p:txBody>
          <a:bodyPr anchor="t"/>
          <a:lstStyle>
            <a:lvl1pPr marL="0" indent="0">
              <a:buNone/>
              <a:defRPr sz="3162"/>
            </a:lvl1pPr>
            <a:lvl2pPr marL="451805" indent="0">
              <a:buNone/>
              <a:defRPr sz="2767"/>
            </a:lvl2pPr>
            <a:lvl3pPr marL="903610" indent="0">
              <a:buNone/>
              <a:defRPr sz="2372"/>
            </a:lvl3pPr>
            <a:lvl4pPr marL="1355415" indent="0">
              <a:buNone/>
              <a:defRPr sz="1976"/>
            </a:lvl4pPr>
            <a:lvl5pPr marL="1807220" indent="0">
              <a:buNone/>
              <a:defRPr sz="1976"/>
            </a:lvl5pPr>
            <a:lvl6pPr marL="2259025" indent="0">
              <a:buNone/>
              <a:defRPr sz="1976"/>
            </a:lvl6pPr>
            <a:lvl7pPr marL="2710830" indent="0">
              <a:buNone/>
              <a:defRPr sz="1976"/>
            </a:lvl7pPr>
            <a:lvl8pPr marL="3162635" indent="0">
              <a:buNone/>
              <a:defRPr sz="1976"/>
            </a:lvl8pPr>
            <a:lvl9pPr marL="3614440" indent="0">
              <a:buNone/>
              <a:defRPr sz="1976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406" y="2699862"/>
            <a:ext cx="2914361" cy="5001827"/>
          </a:xfrm>
        </p:spPr>
        <p:txBody>
          <a:bodyPr/>
          <a:lstStyle>
            <a:lvl1pPr marL="0" indent="0">
              <a:buNone/>
              <a:defRPr sz="1581"/>
            </a:lvl1pPr>
            <a:lvl2pPr marL="451805" indent="0">
              <a:buNone/>
              <a:defRPr sz="1383"/>
            </a:lvl2pPr>
            <a:lvl3pPr marL="903610" indent="0">
              <a:buNone/>
              <a:defRPr sz="1186"/>
            </a:lvl3pPr>
            <a:lvl4pPr marL="1355415" indent="0">
              <a:buNone/>
              <a:defRPr sz="988"/>
            </a:lvl4pPr>
            <a:lvl5pPr marL="1807220" indent="0">
              <a:buNone/>
              <a:defRPr sz="988"/>
            </a:lvl5pPr>
            <a:lvl6pPr marL="2259025" indent="0">
              <a:buNone/>
              <a:defRPr sz="988"/>
            </a:lvl6pPr>
            <a:lvl7pPr marL="2710830" indent="0">
              <a:buNone/>
              <a:defRPr sz="988"/>
            </a:lvl7pPr>
            <a:lvl8pPr marL="3162635" indent="0">
              <a:buNone/>
              <a:defRPr sz="988"/>
            </a:lvl8pPr>
            <a:lvl9pPr marL="3614440" indent="0">
              <a:buNone/>
              <a:defRPr sz="98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62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229" y="479144"/>
            <a:ext cx="779359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29" y="2395710"/>
            <a:ext cx="779359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229" y="8341240"/>
            <a:ext cx="203311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7B48-4B8E-4EE4-B8DC-337C16431560}" type="datetimeFigureOut">
              <a:rPr kumimoji="1" lang="ja-JP" altLang="en-US" smtClean="0"/>
              <a:t>2016/2/2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3192" y="8341240"/>
            <a:ext cx="304966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1710" y="8341240"/>
            <a:ext cx="203311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1A37B-3DEB-42CB-8047-190EC94CC3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8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03610" rtl="0" eaLnBrk="1" latinLnBrk="0" hangingPunct="1">
        <a:lnSpc>
          <a:spcPct val="90000"/>
        </a:lnSpc>
        <a:spcBef>
          <a:spcPct val="0"/>
        </a:spcBef>
        <a:buNone/>
        <a:defRPr kumimoji="1" sz="43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903" indent="-225903" algn="l" defTabSz="90361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kumimoji="1" sz="2767" kern="1200">
          <a:solidFill>
            <a:schemeClr val="tx1"/>
          </a:solidFill>
          <a:latin typeface="+mn-lt"/>
          <a:ea typeface="+mn-ea"/>
          <a:cs typeface="+mn-cs"/>
        </a:defRPr>
      </a:lvl1pPr>
      <a:lvl2pPr marL="677708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kumimoji="1"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129513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kumimoji="1" sz="1976" kern="1200">
          <a:solidFill>
            <a:schemeClr val="tx1"/>
          </a:solidFill>
          <a:latin typeface="+mn-lt"/>
          <a:ea typeface="+mn-ea"/>
          <a:cs typeface="+mn-cs"/>
        </a:defRPr>
      </a:lvl3pPr>
      <a:lvl4pPr marL="1581318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4pPr>
      <a:lvl5pPr marL="2033123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5pPr>
      <a:lvl6pPr marL="2484928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6pPr>
      <a:lvl7pPr marL="2936733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7pPr>
      <a:lvl8pPr marL="3388538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8pPr>
      <a:lvl9pPr marL="3840343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3610" rtl="0" eaLnBrk="1" latinLnBrk="0" hangingPunct="1"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1pPr>
      <a:lvl2pPr marL="451805" algn="l" defTabSz="903610" rtl="0" eaLnBrk="1" latinLnBrk="0" hangingPunct="1"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903610" algn="l" defTabSz="903610" rtl="0" eaLnBrk="1" latinLnBrk="0" hangingPunct="1"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3pPr>
      <a:lvl4pPr marL="1355415" algn="l" defTabSz="903610" rtl="0" eaLnBrk="1" latinLnBrk="0" hangingPunct="1"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4pPr>
      <a:lvl5pPr marL="1807220" algn="l" defTabSz="903610" rtl="0" eaLnBrk="1" latinLnBrk="0" hangingPunct="1"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5pPr>
      <a:lvl6pPr marL="2259025" algn="l" defTabSz="903610" rtl="0" eaLnBrk="1" latinLnBrk="0" hangingPunct="1"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6pPr>
      <a:lvl7pPr marL="2710830" algn="l" defTabSz="903610" rtl="0" eaLnBrk="1" latinLnBrk="0" hangingPunct="1"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7pPr>
      <a:lvl8pPr marL="3162635" algn="l" defTabSz="903610" rtl="0" eaLnBrk="1" latinLnBrk="0" hangingPunct="1"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8pPr>
      <a:lvl9pPr marL="3614440" algn="l" defTabSz="903610" rtl="0" eaLnBrk="1" latinLnBrk="0" hangingPunct="1"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コンテンツ プレースホルダー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38379"/>
              </p:ext>
            </p:extLst>
          </p:nvPr>
        </p:nvGraphicFramePr>
        <p:xfrm>
          <a:off x="115867" y="111983"/>
          <a:ext cx="8801100" cy="8802491"/>
        </p:xfrm>
        <a:graphic>
          <a:graphicData uri="http://schemas.openxmlformats.org/drawingml/2006/table">
            <a:tbl>
              <a:tblPr firstRow="1" bandRow="1"/>
              <a:tblGrid>
                <a:gridCol w="2933700"/>
                <a:gridCol w="2933700"/>
                <a:gridCol w="2933700"/>
              </a:tblGrid>
              <a:tr h="2767583">
                <a:tc>
                  <a:txBody>
                    <a:bodyPr/>
                    <a:lstStyle>
                      <a:lvl1pPr marL="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1pPr>
                      <a:lvl2pPr marL="45180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2pPr>
                      <a:lvl3pPr marL="90361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3pPr>
                      <a:lvl4pPr marL="135541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4pPr>
                      <a:lvl5pPr marL="180722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5pPr>
                      <a:lvl6pPr marL="225902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6pPr>
                      <a:lvl7pPr marL="271083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7pPr>
                      <a:lvl8pPr marL="316263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8pPr>
                      <a:lvl9pPr marL="361444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1pPr>
                      <a:lvl2pPr marL="45180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2pPr>
                      <a:lvl3pPr marL="90361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3pPr>
                      <a:lvl4pPr marL="135541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4pPr>
                      <a:lvl5pPr marL="180722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5pPr>
                      <a:lvl6pPr marL="225902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6pPr>
                      <a:lvl7pPr marL="271083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7pPr>
                      <a:lvl8pPr marL="316263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8pPr>
                      <a:lvl9pPr marL="361444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1pPr>
                      <a:lvl2pPr marL="45180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2pPr>
                      <a:lvl3pPr marL="90361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3pPr>
                      <a:lvl4pPr marL="135541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4pPr>
                      <a:lvl5pPr marL="180722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5pPr>
                      <a:lvl6pPr marL="225902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6pPr>
                      <a:lvl7pPr marL="271083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7pPr>
                      <a:lvl8pPr marL="3162635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8pPr>
                      <a:lvl9pPr marL="3614440" algn="l" defTabSz="903610" rtl="0" eaLnBrk="1" latinLnBrk="0" hangingPunct="1">
                        <a:defRPr kumimoji="1" sz="1779" b="1" kern="1200">
                          <a:solidFill>
                            <a:schemeClr val="lt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3230880">
                <a:tc>
                  <a:txBody>
                    <a:bodyPr/>
                    <a:lstStyle>
                      <a:lvl1pPr marL="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1pPr>
                      <a:lvl2pPr marL="45180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2pPr>
                      <a:lvl3pPr marL="90361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3pPr>
                      <a:lvl4pPr marL="135541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4pPr>
                      <a:lvl5pPr marL="180722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5pPr>
                      <a:lvl6pPr marL="225902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6pPr>
                      <a:lvl7pPr marL="271083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7pPr>
                      <a:lvl8pPr marL="316263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8pPr>
                      <a:lvl9pPr marL="361444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1pPr>
                      <a:lvl2pPr marL="45180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2pPr>
                      <a:lvl3pPr marL="90361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3pPr>
                      <a:lvl4pPr marL="135541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4pPr>
                      <a:lvl5pPr marL="180722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5pPr>
                      <a:lvl6pPr marL="225902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6pPr>
                      <a:lvl7pPr marL="271083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7pPr>
                      <a:lvl8pPr marL="316263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8pPr>
                      <a:lvl9pPr marL="361444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1pPr>
                      <a:lvl2pPr marL="45180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2pPr>
                      <a:lvl3pPr marL="90361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3pPr>
                      <a:lvl4pPr marL="135541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4pPr>
                      <a:lvl5pPr marL="180722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5pPr>
                      <a:lvl6pPr marL="225902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6pPr>
                      <a:lvl7pPr marL="271083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7pPr>
                      <a:lvl8pPr marL="3162635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8pPr>
                      <a:lvl9pPr marL="3614440" algn="l" defTabSz="903610" rtl="0" eaLnBrk="1" latinLnBrk="0" hangingPunct="1">
                        <a:defRPr kumimoji="1" sz="1779" kern="1200">
                          <a:solidFill>
                            <a:schemeClr val="dk1"/>
                          </a:solidFill>
                          <a:latin typeface="メイリオ"/>
                          <a:ea typeface="メイリオ"/>
                          <a:cs typeface="メイリオ"/>
                        </a:defRPr>
                      </a:lvl9pPr>
                    </a:lstStyle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  <a:tr h="280402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63" name="グループ化 162"/>
          <p:cNvGrpSpPr/>
          <p:nvPr/>
        </p:nvGrpSpPr>
        <p:grpSpPr>
          <a:xfrm>
            <a:off x="3327689" y="631348"/>
            <a:ext cx="2300805" cy="2052339"/>
            <a:chOff x="471329" y="4327450"/>
            <a:chExt cx="2300805" cy="2052339"/>
          </a:xfrm>
        </p:grpSpPr>
        <p:sp>
          <p:nvSpPr>
            <p:cNvPr id="164" name="正方形/長方形 163"/>
            <p:cNvSpPr/>
            <p:nvPr/>
          </p:nvSpPr>
          <p:spPr bwMode="auto">
            <a:xfrm>
              <a:off x="471329" y="4730431"/>
              <a:ext cx="2300805" cy="164935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165" name="直線コネクタ 164"/>
            <p:cNvCxnSpPr/>
            <p:nvPr/>
          </p:nvCxnSpPr>
          <p:spPr bwMode="auto">
            <a:xfrm>
              <a:off x="1098197" y="5301471"/>
              <a:ext cx="0" cy="59787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線コネクタ 165"/>
            <p:cNvCxnSpPr/>
            <p:nvPr/>
          </p:nvCxnSpPr>
          <p:spPr bwMode="auto">
            <a:xfrm>
              <a:off x="2164997" y="5329053"/>
              <a:ext cx="0" cy="59787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円/楕円 166"/>
            <p:cNvSpPr/>
            <p:nvPr/>
          </p:nvSpPr>
          <p:spPr>
            <a:xfrm>
              <a:off x="572364" y="5138329"/>
              <a:ext cx="1028930" cy="497217"/>
            </a:xfrm>
            <a:prstGeom prst="ellipse">
              <a:avLst/>
            </a:prstGeom>
            <a:solidFill>
              <a:srgbClr val="FFFFFF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wrap="none"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ROS1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168" name="円/楕円 167"/>
            <p:cNvSpPr/>
            <p:nvPr/>
          </p:nvSpPr>
          <p:spPr>
            <a:xfrm>
              <a:off x="1660864" y="5140437"/>
              <a:ext cx="1028930" cy="497217"/>
            </a:xfrm>
            <a:prstGeom prst="ellipse">
              <a:avLst/>
            </a:prstGeom>
            <a:solidFill>
              <a:srgbClr val="FFFFFF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wrap="none"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ROS1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pic>
          <p:nvPicPr>
            <p:cNvPr id="169" name="Picture 2" descr="http://icon.touch-slide.jp/wp/wp-content/uploads/2012/10/s0023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80808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" t="10428" r="6904" b="2608"/>
            <a:stretch/>
          </p:blipFill>
          <p:spPr bwMode="auto">
            <a:xfrm>
              <a:off x="1327689" y="4327450"/>
              <a:ext cx="622937" cy="622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0" name="直線コネクタ 169"/>
            <p:cNvCxnSpPr/>
            <p:nvPr/>
          </p:nvCxnSpPr>
          <p:spPr bwMode="auto">
            <a:xfrm rot="60000" flipV="1">
              <a:off x="1081906" y="5899346"/>
              <a:ext cx="1111928" cy="1461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" name="正方形/長方形 170"/>
            <p:cNvSpPr/>
            <p:nvPr/>
          </p:nvSpPr>
          <p:spPr>
            <a:xfrm>
              <a:off x="1089483" y="5978598"/>
              <a:ext cx="109677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 smtClean="0">
                  <a:ln w="12700">
                    <a:noFill/>
                    <a:prstDash val="solid"/>
                  </a:ln>
                  <a:solidFill>
                    <a:srgbClr val="0070C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loop back</a:t>
              </a:r>
            </a:p>
          </p:txBody>
        </p:sp>
      </p:grpSp>
      <p:grpSp>
        <p:nvGrpSpPr>
          <p:cNvPr id="172" name="グループ化 171"/>
          <p:cNvGrpSpPr/>
          <p:nvPr/>
        </p:nvGrpSpPr>
        <p:grpSpPr>
          <a:xfrm>
            <a:off x="6059502" y="608397"/>
            <a:ext cx="2783975" cy="2101497"/>
            <a:chOff x="3170219" y="4317059"/>
            <a:chExt cx="2783975" cy="2101497"/>
          </a:xfrm>
        </p:grpSpPr>
        <p:sp>
          <p:nvSpPr>
            <p:cNvPr id="173" name="正方形/長方形 172"/>
            <p:cNvSpPr/>
            <p:nvPr/>
          </p:nvSpPr>
          <p:spPr bwMode="auto">
            <a:xfrm>
              <a:off x="3170219" y="4769198"/>
              <a:ext cx="2783975" cy="164935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174" name="直線コネクタ 173"/>
            <p:cNvCxnSpPr/>
            <p:nvPr/>
          </p:nvCxnSpPr>
          <p:spPr bwMode="auto">
            <a:xfrm>
              <a:off x="4038672" y="5321560"/>
              <a:ext cx="0" cy="59787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線コネクタ 174"/>
            <p:cNvCxnSpPr/>
            <p:nvPr/>
          </p:nvCxnSpPr>
          <p:spPr bwMode="auto">
            <a:xfrm>
              <a:off x="5105472" y="5349142"/>
              <a:ext cx="0" cy="59787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6" name="円/楕円 175"/>
            <p:cNvSpPr/>
            <p:nvPr/>
          </p:nvSpPr>
          <p:spPr>
            <a:xfrm>
              <a:off x="3512839" y="5158418"/>
              <a:ext cx="1028930" cy="497217"/>
            </a:xfrm>
            <a:prstGeom prst="ellipse">
              <a:avLst/>
            </a:prstGeom>
            <a:solidFill>
              <a:srgbClr val="FFFFFF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ROS1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177" name="円/楕円 176"/>
            <p:cNvSpPr/>
            <p:nvPr/>
          </p:nvSpPr>
          <p:spPr>
            <a:xfrm>
              <a:off x="4601339" y="5160526"/>
              <a:ext cx="1028930" cy="497217"/>
            </a:xfrm>
            <a:prstGeom prst="ellipse">
              <a:avLst/>
            </a:prstGeom>
            <a:solidFill>
              <a:srgbClr val="FFFFFF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ROS1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pic>
          <p:nvPicPr>
            <p:cNvPr id="178" name="Picture 2" descr="http://icon.touch-slide.jp/wp/wp-content/uploads/2012/10/s0023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80808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" t="10428" r="6904" b="2608"/>
            <a:stretch/>
          </p:blipFill>
          <p:spPr bwMode="auto">
            <a:xfrm>
              <a:off x="4268164" y="4317059"/>
              <a:ext cx="622937" cy="622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9" name="直線コネクタ 178"/>
            <p:cNvCxnSpPr/>
            <p:nvPr/>
          </p:nvCxnSpPr>
          <p:spPr bwMode="auto">
            <a:xfrm rot="60000" flipV="1">
              <a:off x="4015336" y="5919435"/>
              <a:ext cx="1090019" cy="1461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正方形/長方形 179"/>
            <p:cNvSpPr/>
            <p:nvPr/>
          </p:nvSpPr>
          <p:spPr>
            <a:xfrm>
              <a:off x="3899122" y="5959887"/>
              <a:ext cx="136287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 smtClean="0">
                  <a:ln w="12700">
                    <a:noFill/>
                    <a:prstDash val="solid"/>
                  </a:ln>
                  <a:solidFill>
                    <a:srgbClr val="0070C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pass pointer</a:t>
              </a:r>
            </a:p>
          </p:txBody>
        </p:sp>
        <p:sp>
          <p:nvSpPr>
            <p:cNvPr id="181" name="円/楕円 180"/>
            <p:cNvSpPr/>
            <p:nvPr/>
          </p:nvSpPr>
          <p:spPr>
            <a:xfrm>
              <a:off x="3285967" y="4937682"/>
              <a:ext cx="2534048" cy="1392670"/>
            </a:xfrm>
            <a:prstGeom prst="ellipse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</p:grpSp>
      <p:sp>
        <p:nvSpPr>
          <p:cNvPr id="182" name="正方形/長方形 181"/>
          <p:cNvSpPr/>
          <p:nvPr/>
        </p:nvSpPr>
        <p:spPr bwMode="auto">
          <a:xfrm>
            <a:off x="232980" y="1031372"/>
            <a:ext cx="1180677" cy="1649358"/>
          </a:xfrm>
          <a:prstGeom prst="rect">
            <a:avLst/>
          </a:pr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183" name="Picture 2" descr="http://icon.touch-slide.jp/wp/wp-content/uploads/2012/10/s00231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10428" r="6904" b="2608"/>
          <a:stretch/>
        </p:blipFill>
        <p:spPr bwMode="auto">
          <a:xfrm>
            <a:off x="588764" y="656706"/>
            <a:ext cx="566306" cy="56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正方形/長方形 183"/>
          <p:cNvSpPr/>
          <p:nvPr/>
        </p:nvSpPr>
        <p:spPr bwMode="auto">
          <a:xfrm>
            <a:off x="1741145" y="1031372"/>
            <a:ext cx="1180677" cy="1649358"/>
          </a:xfrm>
          <a:prstGeom prst="rect">
            <a:avLst/>
          </a:prstGeom>
          <a:noFill/>
          <a:ln w="19050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185" name="Picture 2" descr="http://icon.touch-slide.jp/wp/wp-content/uploads/2012/10/s00231.jp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rgbClr val="808080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" t="10428" r="6904" b="2608"/>
          <a:stretch/>
        </p:blipFill>
        <p:spPr bwMode="auto">
          <a:xfrm>
            <a:off x="2034583" y="656706"/>
            <a:ext cx="566306" cy="56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6" name="グループ化 185"/>
          <p:cNvGrpSpPr/>
          <p:nvPr/>
        </p:nvGrpSpPr>
        <p:grpSpPr>
          <a:xfrm>
            <a:off x="6057939" y="3362049"/>
            <a:ext cx="2783975" cy="2538733"/>
            <a:chOff x="6057939" y="3211459"/>
            <a:chExt cx="2783975" cy="2538733"/>
          </a:xfrm>
        </p:grpSpPr>
        <p:sp>
          <p:nvSpPr>
            <p:cNvPr id="187" name="正方形/長方形 186"/>
            <p:cNvSpPr/>
            <p:nvPr/>
          </p:nvSpPr>
          <p:spPr bwMode="auto">
            <a:xfrm>
              <a:off x="6057939" y="4100834"/>
              <a:ext cx="2783975" cy="164935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188" name="直線コネクタ 187"/>
            <p:cNvCxnSpPr/>
            <p:nvPr/>
          </p:nvCxnSpPr>
          <p:spPr bwMode="auto">
            <a:xfrm>
              <a:off x="6926392" y="4657096"/>
              <a:ext cx="0" cy="59787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直線コネクタ 188"/>
            <p:cNvCxnSpPr/>
            <p:nvPr/>
          </p:nvCxnSpPr>
          <p:spPr bwMode="auto">
            <a:xfrm>
              <a:off x="7993192" y="4684678"/>
              <a:ext cx="0" cy="59787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0" name="円/楕円 189"/>
            <p:cNvSpPr/>
            <p:nvPr/>
          </p:nvSpPr>
          <p:spPr>
            <a:xfrm>
              <a:off x="6400559" y="4493954"/>
              <a:ext cx="1028930" cy="497217"/>
            </a:xfrm>
            <a:prstGeom prst="ellipse">
              <a:avLst/>
            </a:prstGeom>
            <a:solidFill>
              <a:srgbClr val="FFC000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ROS2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191" name="円/楕円 190"/>
            <p:cNvSpPr/>
            <p:nvPr/>
          </p:nvSpPr>
          <p:spPr>
            <a:xfrm>
              <a:off x="7489059" y="4496062"/>
              <a:ext cx="1028930" cy="497217"/>
            </a:xfrm>
            <a:prstGeom prst="ellipse">
              <a:avLst/>
            </a:prstGeom>
            <a:solidFill>
              <a:srgbClr val="FFC000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ROS2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pic>
          <p:nvPicPr>
            <p:cNvPr id="192" name="Picture 2" descr="http://icon.touch-slide.jp/wp/wp-content/uploads/2012/10/s0023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80808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" t="10428" r="6904" b="2608"/>
            <a:stretch/>
          </p:blipFill>
          <p:spPr bwMode="auto">
            <a:xfrm>
              <a:off x="7155884" y="3642435"/>
              <a:ext cx="622937" cy="622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3" name="直線コネクタ 192"/>
            <p:cNvCxnSpPr/>
            <p:nvPr/>
          </p:nvCxnSpPr>
          <p:spPr bwMode="auto">
            <a:xfrm rot="60000" flipV="1">
              <a:off x="6897424" y="5254971"/>
              <a:ext cx="1123047" cy="1461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" name="正方形/長方形 193"/>
            <p:cNvSpPr/>
            <p:nvPr/>
          </p:nvSpPr>
          <p:spPr>
            <a:xfrm>
              <a:off x="6777516" y="5281146"/>
              <a:ext cx="136287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i="0" u="none" strike="noStrike" kern="0" cap="none" spc="0" normalizeH="0" baseline="0" noProof="0" dirty="0" smtClean="0">
                  <a:ln w="12700">
                    <a:noFill/>
                    <a:prstDash val="solid"/>
                  </a:ln>
                  <a:solidFill>
                    <a:srgbClr val="0070C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pass pointer</a:t>
              </a:r>
            </a:p>
          </p:txBody>
        </p:sp>
        <p:sp>
          <p:nvSpPr>
            <p:cNvPr id="195" name="円/楕円 194"/>
            <p:cNvSpPr/>
            <p:nvPr/>
          </p:nvSpPr>
          <p:spPr>
            <a:xfrm>
              <a:off x="6181162" y="4265372"/>
              <a:ext cx="2534048" cy="1392670"/>
            </a:xfrm>
            <a:prstGeom prst="ellipse">
              <a:avLst/>
            </a:prstGeom>
            <a:noFill/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dash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196" name="四角形吹き出し 195"/>
            <p:cNvSpPr/>
            <p:nvPr/>
          </p:nvSpPr>
          <p:spPr bwMode="auto">
            <a:xfrm>
              <a:off x="6496989" y="3211459"/>
              <a:ext cx="1905277" cy="380473"/>
            </a:xfrm>
            <a:prstGeom prst="wedgeRectCallout">
              <a:avLst>
                <a:gd name="adj1" fmla="val -3103"/>
                <a:gd name="adj2" fmla="val 96605"/>
              </a:avLst>
            </a:prstGeom>
            <a:solidFill>
              <a:srgbClr val="FFFFFF"/>
            </a:solidFill>
            <a:ln w="1587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without DDS</a:t>
              </a:r>
              <a:endPara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97" name="グループ化 196"/>
          <p:cNvGrpSpPr/>
          <p:nvPr/>
        </p:nvGrpSpPr>
        <p:grpSpPr>
          <a:xfrm>
            <a:off x="3239436" y="3780746"/>
            <a:ext cx="2530886" cy="2107757"/>
            <a:chOff x="6225168" y="1581769"/>
            <a:chExt cx="2530886" cy="2107757"/>
          </a:xfrm>
        </p:grpSpPr>
        <p:sp>
          <p:nvSpPr>
            <p:cNvPr id="198" name="正方形/長方形 197"/>
            <p:cNvSpPr/>
            <p:nvPr/>
          </p:nvSpPr>
          <p:spPr bwMode="auto">
            <a:xfrm>
              <a:off x="6225168" y="2040168"/>
              <a:ext cx="2530886" cy="164935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199" name="直線コネクタ 198"/>
            <p:cNvCxnSpPr/>
            <p:nvPr/>
          </p:nvCxnSpPr>
          <p:spPr bwMode="auto">
            <a:xfrm>
              <a:off x="6967077" y="2494830"/>
              <a:ext cx="0" cy="59787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0" name="直線コネクタ 199"/>
            <p:cNvCxnSpPr/>
            <p:nvPr/>
          </p:nvCxnSpPr>
          <p:spPr bwMode="auto">
            <a:xfrm>
              <a:off x="8033877" y="2522412"/>
              <a:ext cx="0" cy="59787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1" name="円/楕円 200"/>
            <p:cNvSpPr/>
            <p:nvPr/>
          </p:nvSpPr>
          <p:spPr>
            <a:xfrm>
              <a:off x="6441244" y="2331688"/>
              <a:ext cx="1028930" cy="497217"/>
            </a:xfrm>
            <a:prstGeom prst="ellipse">
              <a:avLst/>
            </a:prstGeom>
            <a:solidFill>
              <a:srgbClr val="FFC000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ROS2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02" name="円/楕円 201"/>
            <p:cNvSpPr/>
            <p:nvPr/>
          </p:nvSpPr>
          <p:spPr>
            <a:xfrm>
              <a:off x="7529744" y="2333796"/>
              <a:ext cx="1028930" cy="497217"/>
            </a:xfrm>
            <a:prstGeom prst="ellipse">
              <a:avLst/>
            </a:prstGeom>
            <a:solidFill>
              <a:srgbClr val="FFC000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ROS2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pic>
          <p:nvPicPr>
            <p:cNvPr id="203" name="Picture 2" descr="http://icon.touch-slide.jp/wp/wp-content/uploads/2012/10/s0023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80808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" t="10428" r="6904" b="2608"/>
            <a:stretch/>
          </p:blipFill>
          <p:spPr bwMode="auto">
            <a:xfrm>
              <a:off x="7196569" y="1581769"/>
              <a:ext cx="622937" cy="622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4" name="直線コネクタ 203"/>
            <p:cNvCxnSpPr/>
            <p:nvPr/>
          </p:nvCxnSpPr>
          <p:spPr bwMode="auto">
            <a:xfrm rot="60000" flipV="1">
              <a:off x="6950301" y="3092705"/>
              <a:ext cx="1123047" cy="1461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" name="正方形/長方形 204"/>
            <p:cNvSpPr/>
            <p:nvPr/>
          </p:nvSpPr>
          <p:spPr>
            <a:xfrm>
              <a:off x="6657093" y="3131611"/>
              <a:ext cx="168507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1" kern="0" dirty="0" smtClean="0">
                  <a:ln w="12700">
                    <a:noFill/>
                    <a:prstDash val="solid"/>
                  </a:ln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loop back</a:t>
              </a:r>
              <a:br>
                <a:rPr kumimoji="0" lang="en-US" altLang="ja-JP" sz="1400" b="1" kern="0" dirty="0" smtClean="0">
                  <a:ln w="12700">
                    <a:noFill/>
                    <a:prstDash val="solid"/>
                  </a:ln>
                  <a:solidFill>
                    <a:srgbClr val="0070C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kumimoji="0" lang="en-US" altLang="ja-JP" sz="1400" b="1" i="0" u="none" strike="noStrike" kern="0" cap="none" spc="0" normalizeH="0" baseline="0" noProof="0" dirty="0" smtClean="0">
                  <a:ln w="12700">
                    <a:noFill/>
                    <a:prstDash val="solid"/>
                  </a:ln>
                  <a:solidFill>
                    <a:srgbClr val="0070C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shared memory</a:t>
              </a:r>
            </a:p>
          </p:txBody>
        </p:sp>
      </p:grpSp>
      <p:cxnSp>
        <p:nvCxnSpPr>
          <p:cNvPr id="206" name="直線コネクタ 205"/>
          <p:cNvCxnSpPr/>
          <p:nvPr/>
        </p:nvCxnSpPr>
        <p:spPr bwMode="auto">
          <a:xfrm rot="60000" flipV="1">
            <a:off x="1241892" y="1801317"/>
            <a:ext cx="603165" cy="9982"/>
          </a:xfrm>
          <a:prstGeom prst="line">
            <a:avLst/>
          </a:prstGeom>
          <a:solidFill>
            <a:srgbClr val="00CC99"/>
          </a:solidFill>
          <a:ln w="60325" cap="flat" cmpd="sng" algn="ctr">
            <a:solidFill>
              <a:srgbClr val="0070C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7" name="円/楕円 206"/>
          <p:cNvSpPr/>
          <p:nvPr/>
        </p:nvSpPr>
        <p:spPr>
          <a:xfrm>
            <a:off x="330795" y="1547445"/>
            <a:ext cx="1028930" cy="497217"/>
          </a:xfrm>
          <a:prstGeom prst="ellipse">
            <a:avLst/>
          </a:prstGeom>
          <a:solidFill>
            <a:srgbClr val="FFFFFF"/>
          </a:solidFill>
          <a:ln w="222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lIns="0" tIns="3600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ROS1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sp>
        <p:nvSpPr>
          <p:cNvPr id="208" name="円/楕円 207"/>
          <p:cNvSpPr/>
          <p:nvPr/>
        </p:nvSpPr>
        <p:spPr>
          <a:xfrm>
            <a:off x="1840271" y="1553565"/>
            <a:ext cx="1028930" cy="497217"/>
          </a:xfrm>
          <a:prstGeom prst="ellipse">
            <a:avLst/>
          </a:prstGeom>
          <a:solidFill>
            <a:srgbClr val="FFFFFF"/>
          </a:solidFill>
          <a:ln w="22225" cap="flat" cmpd="sng" algn="ctr">
            <a:solidFill>
              <a:srgbClr val="000000">
                <a:lumMod val="75000"/>
                <a:lumOff val="25000"/>
              </a:srgbClr>
            </a:solidFill>
            <a:prstDash val="solid"/>
          </a:ln>
          <a:effectLst/>
        </p:spPr>
        <p:txBody>
          <a:bodyPr lIns="0" tIns="3600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rPr>
              <a:t>ROS1</a:t>
            </a:r>
            <a:endParaRPr kumimoji="0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grpSp>
        <p:nvGrpSpPr>
          <p:cNvPr id="209" name="グループ化 208"/>
          <p:cNvGrpSpPr/>
          <p:nvPr/>
        </p:nvGrpSpPr>
        <p:grpSpPr>
          <a:xfrm>
            <a:off x="264624" y="3870498"/>
            <a:ext cx="2688842" cy="2024024"/>
            <a:chOff x="3229249" y="1666375"/>
            <a:chExt cx="2688842" cy="2024024"/>
          </a:xfrm>
        </p:grpSpPr>
        <p:sp>
          <p:nvSpPr>
            <p:cNvPr id="210" name="正方形/長方形 209"/>
            <p:cNvSpPr/>
            <p:nvPr/>
          </p:nvSpPr>
          <p:spPr bwMode="auto">
            <a:xfrm>
              <a:off x="3229249" y="2041041"/>
              <a:ext cx="1180677" cy="164935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pic>
          <p:nvPicPr>
            <p:cNvPr id="211" name="Picture 2" descr="http://icon.touch-slide.jp/wp/wp-content/uploads/2012/10/s0023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80808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" t="10428" r="6904" b="2608"/>
            <a:stretch/>
          </p:blipFill>
          <p:spPr bwMode="auto">
            <a:xfrm>
              <a:off x="3585033" y="1666375"/>
              <a:ext cx="566306" cy="566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正方形/長方形 211"/>
            <p:cNvSpPr/>
            <p:nvPr/>
          </p:nvSpPr>
          <p:spPr bwMode="auto">
            <a:xfrm>
              <a:off x="4737414" y="2041041"/>
              <a:ext cx="1180677" cy="164935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pic>
          <p:nvPicPr>
            <p:cNvPr id="213" name="Picture 2" descr="http://icon.touch-slide.jp/wp/wp-content/uploads/2012/10/s0023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80808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" t="10428" r="6904" b="2608"/>
            <a:stretch/>
          </p:blipFill>
          <p:spPr bwMode="auto">
            <a:xfrm>
              <a:off x="5030852" y="1666375"/>
              <a:ext cx="566306" cy="566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4" name="直線コネクタ 213"/>
            <p:cNvCxnSpPr/>
            <p:nvPr/>
          </p:nvCxnSpPr>
          <p:spPr bwMode="auto">
            <a:xfrm rot="60000" flipV="1">
              <a:off x="4238161" y="2810986"/>
              <a:ext cx="603165" cy="9982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>
                  <a:alpha val="8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円/楕円 214"/>
            <p:cNvSpPr/>
            <p:nvPr/>
          </p:nvSpPr>
          <p:spPr>
            <a:xfrm>
              <a:off x="3327064" y="2557114"/>
              <a:ext cx="1028930" cy="497217"/>
            </a:xfrm>
            <a:prstGeom prst="ellipse">
              <a:avLst/>
            </a:prstGeom>
            <a:solidFill>
              <a:srgbClr val="FFC000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ROS2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16" name="円/楕円 215"/>
            <p:cNvSpPr/>
            <p:nvPr/>
          </p:nvSpPr>
          <p:spPr>
            <a:xfrm>
              <a:off x="4836540" y="2563234"/>
              <a:ext cx="1028930" cy="497217"/>
            </a:xfrm>
            <a:prstGeom prst="ellipse">
              <a:avLst/>
            </a:prstGeom>
            <a:solidFill>
              <a:srgbClr val="FFC000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ROS2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</p:grpSp>
      <p:grpSp>
        <p:nvGrpSpPr>
          <p:cNvPr id="217" name="グループ化 216"/>
          <p:cNvGrpSpPr/>
          <p:nvPr/>
        </p:nvGrpSpPr>
        <p:grpSpPr>
          <a:xfrm>
            <a:off x="3366821" y="6660321"/>
            <a:ext cx="2300805" cy="2052339"/>
            <a:chOff x="471329" y="4327450"/>
            <a:chExt cx="2300805" cy="2052339"/>
          </a:xfrm>
        </p:grpSpPr>
        <p:sp>
          <p:nvSpPr>
            <p:cNvPr id="218" name="正方形/長方形 217"/>
            <p:cNvSpPr/>
            <p:nvPr/>
          </p:nvSpPr>
          <p:spPr bwMode="auto">
            <a:xfrm>
              <a:off x="471329" y="4730431"/>
              <a:ext cx="2300805" cy="164935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cxnSp>
          <p:nvCxnSpPr>
            <p:cNvPr id="219" name="直線コネクタ 218"/>
            <p:cNvCxnSpPr/>
            <p:nvPr/>
          </p:nvCxnSpPr>
          <p:spPr bwMode="auto">
            <a:xfrm>
              <a:off x="1098197" y="5250886"/>
              <a:ext cx="0" cy="723429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" name="直線コネクタ 219"/>
            <p:cNvCxnSpPr/>
            <p:nvPr/>
          </p:nvCxnSpPr>
          <p:spPr bwMode="auto">
            <a:xfrm>
              <a:off x="2164997" y="5278468"/>
              <a:ext cx="0" cy="723429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1" name="円/楕円 220"/>
            <p:cNvSpPr/>
            <p:nvPr/>
          </p:nvSpPr>
          <p:spPr>
            <a:xfrm>
              <a:off x="572364" y="5223673"/>
              <a:ext cx="1028930" cy="497217"/>
            </a:xfrm>
            <a:prstGeom prst="ellipse">
              <a:avLst/>
            </a:prstGeom>
            <a:solidFill>
              <a:srgbClr val="FFFFFF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ROS1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22" name="円/楕円 221"/>
            <p:cNvSpPr/>
            <p:nvPr/>
          </p:nvSpPr>
          <p:spPr>
            <a:xfrm>
              <a:off x="1660864" y="5225781"/>
              <a:ext cx="1028930" cy="497217"/>
            </a:xfrm>
            <a:prstGeom prst="ellipse">
              <a:avLst/>
            </a:prstGeom>
            <a:solidFill>
              <a:srgbClr val="FFC000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ROS2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pic>
          <p:nvPicPr>
            <p:cNvPr id="223" name="Picture 2" descr="http://icon.touch-slide.jp/wp/wp-content/uploads/2012/10/s00231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duotone>
                <a:srgbClr val="80808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" t="10428" r="6904" b="2608"/>
            <a:stretch/>
          </p:blipFill>
          <p:spPr bwMode="auto">
            <a:xfrm>
              <a:off x="1327689" y="4327450"/>
              <a:ext cx="622937" cy="622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4" name="直線コネクタ 223"/>
            <p:cNvCxnSpPr/>
            <p:nvPr/>
          </p:nvCxnSpPr>
          <p:spPr bwMode="auto">
            <a:xfrm rot="60000" flipV="1">
              <a:off x="1081906" y="5984690"/>
              <a:ext cx="1111928" cy="14615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" name="正方形/長方形 224"/>
            <p:cNvSpPr/>
            <p:nvPr/>
          </p:nvSpPr>
          <p:spPr>
            <a:xfrm>
              <a:off x="1545505" y="5978598"/>
              <a:ext cx="18473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4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solidFill>
                  <a:srgbClr val="0070C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226" name="グループ化 225"/>
          <p:cNvGrpSpPr/>
          <p:nvPr/>
        </p:nvGrpSpPr>
        <p:grpSpPr>
          <a:xfrm>
            <a:off x="242034" y="6676840"/>
            <a:ext cx="2688842" cy="2024024"/>
            <a:chOff x="281748" y="1375812"/>
            <a:chExt cx="2688842" cy="2024024"/>
          </a:xfrm>
        </p:grpSpPr>
        <p:sp>
          <p:nvSpPr>
            <p:cNvPr id="227" name="正方形/長方形 226"/>
            <p:cNvSpPr/>
            <p:nvPr/>
          </p:nvSpPr>
          <p:spPr bwMode="auto">
            <a:xfrm>
              <a:off x="281748" y="1750478"/>
              <a:ext cx="1180677" cy="164935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pic>
          <p:nvPicPr>
            <p:cNvPr id="228" name="Picture 2" descr="http://icon.touch-slide.jp/wp/wp-content/uploads/2012/10/s0023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80808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" t="10428" r="6904" b="2608"/>
            <a:stretch/>
          </p:blipFill>
          <p:spPr bwMode="auto">
            <a:xfrm>
              <a:off x="637532" y="1375812"/>
              <a:ext cx="566306" cy="566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9" name="正方形/長方形 228"/>
            <p:cNvSpPr/>
            <p:nvPr/>
          </p:nvSpPr>
          <p:spPr bwMode="auto">
            <a:xfrm>
              <a:off x="1789913" y="1750478"/>
              <a:ext cx="1180677" cy="1649358"/>
            </a:xfrm>
            <a:prstGeom prst="rect">
              <a:avLst/>
            </a:prstGeom>
            <a:noFill/>
            <a:ln w="19050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メイリオ" pitchFamily="50" charset="-128"/>
              </a:endParaRPr>
            </a:p>
          </p:txBody>
        </p:sp>
        <p:pic>
          <p:nvPicPr>
            <p:cNvPr id="230" name="Picture 2" descr="http://icon.touch-slide.jp/wp/wp-content/uploads/2012/10/s00231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rgbClr val="80808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3" t="10428" r="6904" b="2608"/>
            <a:stretch/>
          </p:blipFill>
          <p:spPr bwMode="auto">
            <a:xfrm>
              <a:off x="2083351" y="1375812"/>
              <a:ext cx="566306" cy="566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1" name="直線コネクタ 230"/>
            <p:cNvCxnSpPr/>
            <p:nvPr/>
          </p:nvCxnSpPr>
          <p:spPr bwMode="auto">
            <a:xfrm rot="60000" flipV="1">
              <a:off x="1270340" y="2520423"/>
              <a:ext cx="603165" cy="9982"/>
            </a:xfrm>
            <a:prstGeom prst="line">
              <a:avLst/>
            </a:prstGeom>
            <a:solidFill>
              <a:srgbClr val="00CC99"/>
            </a:solidFill>
            <a:ln w="60325" cap="flat" cmpd="sng" algn="ctr">
              <a:solidFill>
                <a:srgbClr val="0070C0">
                  <a:alpha val="8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2" name="円/楕円 231"/>
            <p:cNvSpPr/>
            <p:nvPr/>
          </p:nvSpPr>
          <p:spPr>
            <a:xfrm>
              <a:off x="359243" y="2266551"/>
              <a:ext cx="1028930" cy="497217"/>
            </a:xfrm>
            <a:prstGeom prst="ellipse">
              <a:avLst/>
            </a:prstGeom>
            <a:solidFill>
              <a:srgbClr val="FFFFFF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ROS1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  <p:sp>
          <p:nvSpPr>
            <p:cNvPr id="233" name="円/楕円 232"/>
            <p:cNvSpPr/>
            <p:nvPr/>
          </p:nvSpPr>
          <p:spPr>
            <a:xfrm>
              <a:off x="1868719" y="2272671"/>
              <a:ext cx="1028930" cy="497217"/>
            </a:xfrm>
            <a:prstGeom prst="ellipse">
              <a:avLst/>
            </a:prstGeom>
            <a:solidFill>
              <a:srgbClr val="FFC000"/>
            </a:solidFill>
            <a:ln w="22225" cap="flat" cmpd="sng" algn="ctr">
              <a:solidFill>
                <a:srgbClr val="000000">
                  <a:lumMod val="75000"/>
                  <a:lumOff val="25000"/>
                </a:srgbClr>
              </a:solidFill>
              <a:prstDash val="solid"/>
            </a:ln>
            <a:effectLst/>
          </p:spPr>
          <p:txBody>
            <a:bodyPr lIns="0" tIns="36000" rIns="0" bIns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/>
                  <a:ea typeface="メイリオ"/>
                </a:rPr>
                <a:t>ROS2</a:t>
              </a:r>
              <a:endPara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/>
              </a:endParaRPr>
            </a:p>
          </p:txBody>
        </p:sp>
      </p:grpSp>
      <p:sp>
        <p:nvSpPr>
          <p:cNvPr id="234" name="正方形/長方形 233"/>
          <p:cNvSpPr/>
          <p:nvPr/>
        </p:nvSpPr>
        <p:spPr>
          <a:xfrm>
            <a:off x="186340" y="249054"/>
            <a:ext cx="1937460" cy="261526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(1-a</a:t>
            </a: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): ROS1</a:t>
            </a:r>
            <a:r>
              <a:rPr kumimoji="0" lang="en-US" altLang="ja-JP" sz="1600" b="1" i="0" u="none" strike="noStrike" kern="0" cap="none" spc="0" normalizeH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0" lang="en-US" altLang="ja-JP" sz="1600" b="1" kern="0" noProof="0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remote</a:t>
            </a:r>
            <a:endParaRPr kumimoji="0" lang="en-US" altLang="ja-JP" sz="1600" b="1" i="0" u="none" strike="noStrike" kern="0" cap="none" spc="0" normalizeH="0" baseline="0" noProof="0" dirty="0" smtClean="0">
              <a:ln w="12700">
                <a:noFill/>
                <a:prstDash val="solid"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3128743" y="260566"/>
            <a:ext cx="1937460" cy="261526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(1-b</a:t>
            </a: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): ROS1 </a:t>
            </a:r>
            <a:r>
              <a:rPr kumimoji="0" lang="en-US" altLang="ja-JP" sz="1600" b="1" kern="0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local</a:t>
            </a:r>
            <a:endParaRPr kumimoji="0" lang="en-US" altLang="ja-JP" sz="1600" b="1" i="0" u="none" strike="noStrike" kern="0" cap="none" spc="0" normalizeH="0" baseline="0" noProof="0" dirty="0" smtClean="0">
              <a:ln w="12700">
                <a:noFill/>
                <a:prstDash val="solid"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6" name="正方形/長方形 235"/>
          <p:cNvSpPr/>
          <p:nvPr/>
        </p:nvSpPr>
        <p:spPr>
          <a:xfrm>
            <a:off x="6028749" y="291713"/>
            <a:ext cx="1937460" cy="261526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(1-c</a:t>
            </a: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): ROS1 </a:t>
            </a:r>
            <a:r>
              <a:rPr kumimoji="0" lang="en-US" altLang="ja-JP" sz="1600" b="1" kern="0" dirty="0" err="1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nodelet</a:t>
            </a:r>
            <a:endParaRPr kumimoji="0" lang="en-US" altLang="ja-JP" sz="1600" b="1" i="0" u="none" strike="noStrike" kern="0" cap="none" spc="0" normalizeH="0" baseline="0" noProof="0" dirty="0" smtClean="0">
              <a:ln w="12700">
                <a:noFill/>
                <a:prstDash val="solid"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7" name="正方形/長方形 236"/>
          <p:cNvSpPr/>
          <p:nvPr/>
        </p:nvSpPr>
        <p:spPr>
          <a:xfrm>
            <a:off x="217984" y="3007421"/>
            <a:ext cx="1937460" cy="261526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(2-a</a:t>
            </a: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): ROS2 </a:t>
            </a:r>
            <a:r>
              <a:rPr kumimoji="0" lang="en-US" altLang="ja-JP" sz="1600" b="1" kern="0" noProof="0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remote</a:t>
            </a:r>
            <a:endParaRPr kumimoji="0" lang="en-US" altLang="ja-JP" sz="1600" b="1" i="0" u="none" strike="noStrike" kern="0" cap="none" spc="0" normalizeH="0" baseline="0" noProof="0" dirty="0" smtClean="0">
              <a:ln w="12700">
                <a:noFill/>
                <a:prstDash val="solid"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8" name="正方形/長方形 237"/>
          <p:cNvSpPr/>
          <p:nvPr/>
        </p:nvSpPr>
        <p:spPr>
          <a:xfrm>
            <a:off x="3150199" y="3015282"/>
            <a:ext cx="1937460" cy="261526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(2-b</a:t>
            </a: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): ROS2 </a:t>
            </a:r>
            <a:r>
              <a:rPr kumimoji="0" lang="en-US" altLang="ja-JP" sz="1600" b="1" kern="0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local</a:t>
            </a:r>
            <a:endParaRPr kumimoji="0" lang="en-US" altLang="ja-JP" sz="1600" b="1" i="0" u="none" strike="noStrike" kern="0" cap="none" spc="0" normalizeH="0" baseline="0" noProof="0" dirty="0" smtClean="0">
              <a:ln w="12700">
                <a:noFill/>
                <a:prstDash val="solid"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9" name="正方形/長方形 238"/>
          <p:cNvSpPr/>
          <p:nvPr/>
        </p:nvSpPr>
        <p:spPr>
          <a:xfrm>
            <a:off x="5979981" y="2994278"/>
            <a:ext cx="1937460" cy="261526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(2-c</a:t>
            </a: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): ROS2 </a:t>
            </a:r>
            <a:r>
              <a:rPr kumimoji="0" lang="en-US" altLang="ja-JP" sz="1600" b="1" kern="0" noProof="0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intra-process</a:t>
            </a:r>
            <a:endParaRPr kumimoji="0" lang="en-US" altLang="ja-JP" sz="1600" b="1" i="0" u="none" strike="noStrike" kern="0" cap="none" spc="0" normalizeH="0" baseline="0" noProof="0" dirty="0" smtClean="0">
              <a:ln w="12700">
                <a:noFill/>
                <a:prstDash val="solid"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0" name="正方形/長方形 239"/>
          <p:cNvSpPr/>
          <p:nvPr/>
        </p:nvSpPr>
        <p:spPr>
          <a:xfrm>
            <a:off x="97123" y="6259082"/>
            <a:ext cx="1937460" cy="261526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(3-a</a:t>
            </a: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): </a:t>
            </a:r>
            <a:r>
              <a:rPr kumimoji="0" lang="en-US" altLang="ja-JP" sz="1600" b="1" kern="0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ROS</a:t>
            </a:r>
            <a:r>
              <a:rPr kumimoji="0" lang="en-US" altLang="ja-JP" sz="1600" b="1" kern="0" dirty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bridge </a:t>
            </a:r>
            <a:r>
              <a:rPr kumimoji="0" lang="en-US" altLang="ja-JP" sz="1600" b="1" kern="0" noProof="0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remote</a:t>
            </a:r>
            <a:endParaRPr kumimoji="0" lang="en-US" altLang="ja-JP" sz="1600" b="1" i="0" u="none" strike="noStrike" kern="0" cap="none" spc="0" normalizeH="0" baseline="0" noProof="0" dirty="0" smtClean="0">
              <a:ln w="12700">
                <a:noFill/>
                <a:prstDash val="solid"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1" name="正方形/長方形 240"/>
          <p:cNvSpPr/>
          <p:nvPr/>
        </p:nvSpPr>
        <p:spPr>
          <a:xfrm>
            <a:off x="3112777" y="6265254"/>
            <a:ext cx="1937460" cy="261526"/>
          </a:xfrm>
          <a:prstGeom prst="rect">
            <a:avLst/>
          </a:prstGeom>
          <a:noFill/>
        </p:spPr>
        <p:txBody>
          <a:bodyPr wrap="none" lIns="91440" tIns="45720" rIns="91440" bIns="45720" anchor="ctr" anchorCtr="0">
            <a:no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(3-b</a:t>
            </a:r>
            <a:r>
              <a:rPr kumimoji="0" lang="en-US" altLang="ja-JP" sz="1600" b="1" i="0" u="none" strike="noStrike" kern="0" cap="none" spc="0" normalizeH="0" baseline="0" noProof="0" dirty="0" smtClean="0">
                <a:ln w="12700">
                  <a:noFill/>
                  <a:prstDash val="solid"/>
                </a:ln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): ROS bridge </a:t>
            </a:r>
            <a:r>
              <a:rPr kumimoji="0" lang="en-US" altLang="ja-JP" sz="1600" b="1" kern="0" dirty="0" smtClean="0">
                <a:ln w="12700">
                  <a:noFill/>
                  <a:prstDash val="solid"/>
                </a:ln>
                <a:latin typeface="Meiryo UI" panose="020B0604030504040204" pitchFamily="50" charset="-128"/>
                <a:ea typeface="Meiryo UI" panose="020B0604030504040204" pitchFamily="50" charset="-128"/>
              </a:rPr>
              <a:t>local</a:t>
            </a:r>
            <a:endParaRPr kumimoji="0" lang="en-US" altLang="ja-JP" sz="1600" b="1" i="0" u="none" strike="noStrike" kern="0" cap="none" spc="0" normalizeH="0" baseline="0" noProof="0" dirty="0" smtClean="0">
              <a:ln w="12700">
                <a:noFill/>
                <a:prstDash val="solid"/>
              </a:ln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646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68</Words>
  <Application>Microsoft Office PowerPoint</Application>
  <PresentationFormat>ユーザー設定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 UI</vt:lpstr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丸山雄也</dc:creator>
  <cp:lastModifiedBy>丸山雄也</cp:lastModifiedBy>
  <cp:revision>45</cp:revision>
  <cp:lastPrinted>2015-12-08T12:48:45Z</cp:lastPrinted>
  <dcterms:created xsi:type="dcterms:W3CDTF">2015-12-08T11:32:07Z</dcterms:created>
  <dcterms:modified xsi:type="dcterms:W3CDTF">2016-02-02T15:06:33Z</dcterms:modified>
</cp:coreProperties>
</file>