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359900" cy="540067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29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 autoAdjust="0"/>
    <p:restoredTop sz="94660"/>
  </p:normalViewPr>
  <p:slideViewPr>
    <p:cSldViewPr>
      <p:cViewPr varScale="1">
        <p:scale>
          <a:sx n="61" d="100"/>
          <a:sy n="61" d="100"/>
        </p:scale>
        <p:origin x="43" y="221"/>
      </p:cViewPr>
      <p:guideLst>
        <p:guide orient="horz" pos="1701"/>
        <p:guide pos="29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BA527-65AC-4998-9CB9-0B81EF6176C7}" type="datetimeFigureOut">
              <a:rPr kumimoji="1" lang="ja-JP" altLang="en-US" smtClean="0"/>
              <a:t>2016/4/6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55650" y="1143000"/>
            <a:ext cx="5346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E4C37-A0F0-4232-BFDF-FE4B2562A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76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755650" y="1143000"/>
            <a:ext cx="53467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E4C37-A0F0-4232-BFDF-FE4B2562A20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742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01996" y="1677713"/>
            <a:ext cx="7955915" cy="1157644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03985" y="3060383"/>
            <a:ext cx="6551930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0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0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0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0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0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5927" y="216279"/>
            <a:ext cx="2105978" cy="4608076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67995" y="216279"/>
            <a:ext cx="6161934" cy="4608076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9368" y="3470437"/>
            <a:ext cx="7955915" cy="1072635"/>
          </a:xfrm>
        </p:spPr>
        <p:txBody>
          <a:bodyPr anchor="t"/>
          <a:lstStyle>
            <a:lvl1pPr algn="l">
              <a:defRPr sz="3937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39368" y="2289040"/>
            <a:ext cx="7955915" cy="1181397"/>
          </a:xfrm>
        </p:spPr>
        <p:txBody>
          <a:bodyPr anchor="b"/>
          <a:lstStyle>
            <a:lvl1pPr marL="0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1pPr>
            <a:lvl2pPr marL="450019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900038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50058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800077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50096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700115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5013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6001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67995" y="1260159"/>
            <a:ext cx="4133956" cy="3564196"/>
          </a:xfrm>
        </p:spPr>
        <p:txBody>
          <a:bodyPr/>
          <a:lstStyle>
            <a:lvl1pPr>
              <a:defRPr sz="2756"/>
            </a:lvl1pPr>
            <a:lvl2pPr>
              <a:defRPr sz="2363"/>
            </a:lvl2pPr>
            <a:lvl3pPr>
              <a:defRPr sz="1968"/>
            </a:lvl3pPr>
            <a:lvl4pPr>
              <a:defRPr sz="1771"/>
            </a:lvl4pPr>
            <a:lvl5pPr>
              <a:defRPr sz="1771"/>
            </a:lvl5pPr>
            <a:lvl6pPr>
              <a:defRPr sz="1771"/>
            </a:lvl6pPr>
            <a:lvl7pPr>
              <a:defRPr sz="1771"/>
            </a:lvl7pPr>
            <a:lvl8pPr>
              <a:defRPr sz="1771"/>
            </a:lvl8pPr>
            <a:lvl9pPr>
              <a:defRPr sz="177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757949" y="1260159"/>
            <a:ext cx="4133956" cy="3564196"/>
          </a:xfrm>
        </p:spPr>
        <p:txBody>
          <a:bodyPr/>
          <a:lstStyle>
            <a:lvl1pPr>
              <a:defRPr sz="2756"/>
            </a:lvl1pPr>
            <a:lvl2pPr>
              <a:defRPr sz="2363"/>
            </a:lvl2pPr>
            <a:lvl3pPr>
              <a:defRPr sz="1968"/>
            </a:lvl3pPr>
            <a:lvl4pPr>
              <a:defRPr sz="1771"/>
            </a:lvl4pPr>
            <a:lvl5pPr>
              <a:defRPr sz="1771"/>
            </a:lvl5pPr>
            <a:lvl6pPr>
              <a:defRPr sz="1771"/>
            </a:lvl6pPr>
            <a:lvl7pPr>
              <a:defRPr sz="1771"/>
            </a:lvl7pPr>
            <a:lvl8pPr>
              <a:defRPr sz="1771"/>
            </a:lvl8pPr>
            <a:lvl9pPr>
              <a:defRPr sz="177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67995" y="1208902"/>
            <a:ext cx="4135581" cy="503812"/>
          </a:xfrm>
        </p:spPr>
        <p:txBody>
          <a:bodyPr anchor="b"/>
          <a:lstStyle>
            <a:lvl1pPr marL="0" indent="0">
              <a:buNone/>
              <a:defRPr sz="2363" b="1"/>
            </a:lvl1pPr>
            <a:lvl2pPr marL="450019" indent="0">
              <a:buNone/>
              <a:defRPr sz="1968" b="1"/>
            </a:lvl2pPr>
            <a:lvl3pPr marL="900038" indent="0">
              <a:buNone/>
              <a:defRPr sz="1771" b="1"/>
            </a:lvl3pPr>
            <a:lvl4pPr marL="1350058" indent="0">
              <a:buNone/>
              <a:defRPr sz="1575" b="1"/>
            </a:lvl4pPr>
            <a:lvl5pPr marL="1800077" indent="0">
              <a:buNone/>
              <a:defRPr sz="1575" b="1"/>
            </a:lvl5pPr>
            <a:lvl6pPr marL="2250096" indent="0">
              <a:buNone/>
              <a:defRPr sz="1575" b="1"/>
            </a:lvl6pPr>
            <a:lvl7pPr marL="2700115" indent="0">
              <a:buNone/>
              <a:defRPr sz="1575" b="1"/>
            </a:lvl7pPr>
            <a:lvl8pPr marL="3150133" indent="0">
              <a:buNone/>
              <a:defRPr sz="1575" b="1"/>
            </a:lvl8pPr>
            <a:lvl9pPr marL="3600153" indent="0">
              <a:buNone/>
              <a:defRPr sz="1575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7995" y="1712714"/>
            <a:ext cx="4135581" cy="3111640"/>
          </a:xfrm>
        </p:spPr>
        <p:txBody>
          <a:bodyPr/>
          <a:lstStyle>
            <a:lvl1pPr>
              <a:defRPr sz="2363"/>
            </a:lvl1pPr>
            <a:lvl2pPr>
              <a:defRPr sz="1968"/>
            </a:lvl2pPr>
            <a:lvl3pPr>
              <a:defRPr sz="1771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754701" y="1208902"/>
            <a:ext cx="4137206" cy="503812"/>
          </a:xfrm>
        </p:spPr>
        <p:txBody>
          <a:bodyPr anchor="b"/>
          <a:lstStyle>
            <a:lvl1pPr marL="0" indent="0">
              <a:buNone/>
              <a:defRPr sz="2363" b="1"/>
            </a:lvl1pPr>
            <a:lvl2pPr marL="450019" indent="0">
              <a:buNone/>
              <a:defRPr sz="1968" b="1"/>
            </a:lvl2pPr>
            <a:lvl3pPr marL="900038" indent="0">
              <a:buNone/>
              <a:defRPr sz="1771" b="1"/>
            </a:lvl3pPr>
            <a:lvl4pPr marL="1350058" indent="0">
              <a:buNone/>
              <a:defRPr sz="1575" b="1"/>
            </a:lvl4pPr>
            <a:lvl5pPr marL="1800077" indent="0">
              <a:buNone/>
              <a:defRPr sz="1575" b="1"/>
            </a:lvl5pPr>
            <a:lvl6pPr marL="2250096" indent="0">
              <a:buNone/>
              <a:defRPr sz="1575" b="1"/>
            </a:lvl6pPr>
            <a:lvl7pPr marL="2700115" indent="0">
              <a:buNone/>
              <a:defRPr sz="1575" b="1"/>
            </a:lvl7pPr>
            <a:lvl8pPr marL="3150133" indent="0">
              <a:buNone/>
              <a:defRPr sz="1575" b="1"/>
            </a:lvl8pPr>
            <a:lvl9pPr marL="3600153" indent="0">
              <a:buNone/>
              <a:defRPr sz="1575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754701" y="1712714"/>
            <a:ext cx="4137206" cy="3111640"/>
          </a:xfrm>
        </p:spPr>
        <p:txBody>
          <a:bodyPr/>
          <a:lstStyle>
            <a:lvl1pPr>
              <a:defRPr sz="2363"/>
            </a:lvl1pPr>
            <a:lvl2pPr>
              <a:defRPr sz="1968"/>
            </a:lvl2pPr>
            <a:lvl3pPr>
              <a:defRPr sz="1771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99" y="215027"/>
            <a:ext cx="3079343" cy="915115"/>
          </a:xfrm>
        </p:spPr>
        <p:txBody>
          <a:bodyPr anchor="b"/>
          <a:lstStyle>
            <a:lvl1pPr algn="l">
              <a:defRPr sz="1968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659461" y="215029"/>
            <a:ext cx="5232444" cy="4609326"/>
          </a:xfrm>
        </p:spPr>
        <p:txBody>
          <a:bodyPr/>
          <a:lstStyle>
            <a:lvl1pPr>
              <a:defRPr sz="3150"/>
            </a:lvl1pPr>
            <a:lvl2pPr>
              <a:defRPr sz="2756"/>
            </a:lvl2pPr>
            <a:lvl3pPr>
              <a:defRPr sz="2363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67999" y="1130142"/>
            <a:ext cx="3079343" cy="3694212"/>
          </a:xfrm>
        </p:spPr>
        <p:txBody>
          <a:bodyPr/>
          <a:lstStyle>
            <a:lvl1pPr marL="0" indent="0">
              <a:buNone/>
              <a:defRPr sz="1378"/>
            </a:lvl1pPr>
            <a:lvl2pPr marL="450019" indent="0">
              <a:buNone/>
              <a:defRPr sz="1181"/>
            </a:lvl2pPr>
            <a:lvl3pPr marL="900038" indent="0">
              <a:buNone/>
              <a:defRPr sz="985"/>
            </a:lvl3pPr>
            <a:lvl4pPr marL="1350058" indent="0">
              <a:buNone/>
              <a:defRPr sz="886"/>
            </a:lvl4pPr>
            <a:lvl5pPr marL="1800077" indent="0">
              <a:buNone/>
              <a:defRPr sz="886"/>
            </a:lvl5pPr>
            <a:lvl6pPr marL="2250096" indent="0">
              <a:buNone/>
              <a:defRPr sz="886"/>
            </a:lvl6pPr>
            <a:lvl7pPr marL="2700115" indent="0">
              <a:buNone/>
              <a:defRPr sz="886"/>
            </a:lvl7pPr>
            <a:lvl8pPr marL="3150133" indent="0">
              <a:buNone/>
              <a:defRPr sz="886"/>
            </a:lvl8pPr>
            <a:lvl9pPr marL="3600153" indent="0">
              <a:buNone/>
              <a:defRPr sz="886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34606" y="3780475"/>
            <a:ext cx="5615940" cy="446307"/>
          </a:xfrm>
        </p:spPr>
        <p:txBody>
          <a:bodyPr anchor="b"/>
          <a:lstStyle>
            <a:lvl1pPr algn="l">
              <a:defRPr sz="1968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34606" y="482560"/>
            <a:ext cx="5615940" cy="3240405"/>
          </a:xfrm>
        </p:spPr>
        <p:txBody>
          <a:bodyPr/>
          <a:lstStyle>
            <a:lvl1pPr marL="0" indent="0">
              <a:buNone/>
              <a:defRPr sz="3150"/>
            </a:lvl1pPr>
            <a:lvl2pPr marL="450019" indent="0">
              <a:buNone/>
              <a:defRPr sz="2756"/>
            </a:lvl2pPr>
            <a:lvl3pPr marL="900038" indent="0">
              <a:buNone/>
              <a:defRPr sz="2363"/>
            </a:lvl3pPr>
            <a:lvl4pPr marL="1350058" indent="0">
              <a:buNone/>
              <a:defRPr sz="1968"/>
            </a:lvl4pPr>
            <a:lvl5pPr marL="1800077" indent="0">
              <a:buNone/>
              <a:defRPr sz="1968"/>
            </a:lvl5pPr>
            <a:lvl6pPr marL="2250096" indent="0">
              <a:buNone/>
              <a:defRPr sz="1968"/>
            </a:lvl6pPr>
            <a:lvl7pPr marL="2700115" indent="0">
              <a:buNone/>
              <a:defRPr sz="1968"/>
            </a:lvl7pPr>
            <a:lvl8pPr marL="3150133" indent="0">
              <a:buNone/>
              <a:defRPr sz="1968"/>
            </a:lvl8pPr>
            <a:lvl9pPr marL="3600153" indent="0">
              <a:buNone/>
              <a:defRPr sz="196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834606" y="4226781"/>
            <a:ext cx="5615940" cy="633829"/>
          </a:xfrm>
        </p:spPr>
        <p:txBody>
          <a:bodyPr/>
          <a:lstStyle>
            <a:lvl1pPr marL="0" indent="0">
              <a:buNone/>
              <a:defRPr sz="1378"/>
            </a:lvl1pPr>
            <a:lvl2pPr marL="450019" indent="0">
              <a:buNone/>
              <a:defRPr sz="1181"/>
            </a:lvl2pPr>
            <a:lvl3pPr marL="900038" indent="0">
              <a:buNone/>
              <a:defRPr sz="985"/>
            </a:lvl3pPr>
            <a:lvl4pPr marL="1350058" indent="0">
              <a:buNone/>
              <a:defRPr sz="886"/>
            </a:lvl4pPr>
            <a:lvl5pPr marL="1800077" indent="0">
              <a:buNone/>
              <a:defRPr sz="886"/>
            </a:lvl5pPr>
            <a:lvl6pPr marL="2250096" indent="0">
              <a:buNone/>
              <a:defRPr sz="886"/>
            </a:lvl6pPr>
            <a:lvl7pPr marL="2700115" indent="0">
              <a:buNone/>
              <a:defRPr sz="886"/>
            </a:lvl7pPr>
            <a:lvl8pPr marL="3150133" indent="0">
              <a:buNone/>
              <a:defRPr sz="886"/>
            </a:lvl8pPr>
            <a:lvl9pPr marL="3600153" indent="0">
              <a:buNone/>
              <a:defRPr sz="886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67995" y="216277"/>
            <a:ext cx="8423910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67995" y="1260159"/>
            <a:ext cx="8423910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67998" y="5005627"/>
            <a:ext cx="2183977" cy="287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2016/4/6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97966" y="5005627"/>
            <a:ext cx="2963968" cy="287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707931" y="5005627"/>
            <a:ext cx="2183977" cy="287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0038" rtl="0" eaLnBrk="1" latinLnBrk="0" hangingPunct="1">
        <a:spcBef>
          <a:spcPct val="0"/>
        </a:spcBef>
        <a:buNone/>
        <a:defRPr kumimoji="1" sz="43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14" indent="-337514" algn="l" defTabSz="900038" rtl="0" eaLnBrk="1" latinLnBrk="0" hangingPunct="1">
        <a:spcBef>
          <a:spcPct val="20000"/>
        </a:spcBef>
        <a:buFont typeface="Arial" pitchFamily="34" charset="0"/>
        <a:buChar char="•"/>
        <a:defRPr kumimoji="1"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31281" indent="-281262" algn="l" defTabSz="900038" rtl="0" eaLnBrk="1" latinLnBrk="0" hangingPunct="1">
        <a:spcBef>
          <a:spcPct val="20000"/>
        </a:spcBef>
        <a:buFont typeface="Arial" pitchFamily="34" charset="0"/>
        <a:buChar char="–"/>
        <a:defRPr kumimoji="1" sz="2756" kern="1200">
          <a:solidFill>
            <a:schemeClr val="tx1"/>
          </a:solidFill>
          <a:latin typeface="+mn-lt"/>
          <a:ea typeface="+mn-ea"/>
          <a:cs typeface="+mn-cs"/>
        </a:defRPr>
      </a:lvl2pPr>
      <a:lvl3pPr marL="1125048" indent="-225010" algn="l" defTabSz="900038" rtl="0" eaLnBrk="1" latinLnBrk="0" hangingPunct="1">
        <a:spcBef>
          <a:spcPct val="20000"/>
        </a:spcBef>
        <a:buFont typeface="Arial" pitchFamily="34" charset="0"/>
        <a:buChar char="•"/>
        <a:defRPr kumimoji="1" sz="2363" kern="1200">
          <a:solidFill>
            <a:schemeClr val="tx1"/>
          </a:solidFill>
          <a:latin typeface="+mn-lt"/>
          <a:ea typeface="+mn-ea"/>
          <a:cs typeface="+mn-cs"/>
        </a:defRPr>
      </a:lvl3pPr>
      <a:lvl4pPr marL="1575067" indent="-225010" algn="l" defTabSz="900038" rtl="0" eaLnBrk="1" latinLnBrk="0" hangingPunct="1">
        <a:spcBef>
          <a:spcPct val="20000"/>
        </a:spcBef>
        <a:buFont typeface="Arial" pitchFamily="34" charset="0"/>
        <a:buChar char="–"/>
        <a:defRPr kumimoji="1" sz="1968" kern="1200">
          <a:solidFill>
            <a:schemeClr val="tx1"/>
          </a:solidFill>
          <a:latin typeface="+mn-lt"/>
          <a:ea typeface="+mn-ea"/>
          <a:cs typeface="+mn-cs"/>
        </a:defRPr>
      </a:lvl4pPr>
      <a:lvl5pPr marL="2025086" indent="-225010" algn="l" defTabSz="900038" rtl="0" eaLnBrk="1" latinLnBrk="0" hangingPunct="1">
        <a:spcBef>
          <a:spcPct val="20000"/>
        </a:spcBef>
        <a:buFont typeface="Arial" pitchFamily="34" charset="0"/>
        <a:buChar char="»"/>
        <a:defRPr kumimoji="1" sz="1968" kern="1200">
          <a:solidFill>
            <a:schemeClr val="tx1"/>
          </a:solidFill>
          <a:latin typeface="+mn-lt"/>
          <a:ea typeface="+mn-ea"/>
          <a:cs typeface="+mn-cs"/>
        </a:defRPr>
      </a:lvl5pPr>
      <a:lvl6pPr marL="2475106" indent="-225010" algn="l" defTabSz="900038" rtl="0" eaLnBrk="1" latinLnBrk="0" hangingPunct="1">
        <a:spcBef>
          <a:spcPct val="20000"/>
        </a:spcBef>
        <a:buFont typeface="Arial" pitchFamily="34" charset="0"/>
        <a:buChar char="•"/>
        <a:defRPr kumimoji="1" sz="1968" kern="1200">
          <a:solidFill>
            <a:schemeClr val="tx1"/>
          </a:solidFill>
          <a:latin typeface="+mn-lt"/>
          <a:ea typeface="+mn-ea"/>
          <a:cs typeface="+mn-cs"/>
        </a:defRPr>
      </a:lvl6pPr>
      <a:lvl7pPr marL="2925124" indent="-225010" algn="l" defTabSz="900038" rtl="0" eaLnBrk="1" latinLnBrk="0" hangingPunct="1">
        <a:spcBef>
          <a:spcPct val="20000"/>
        </a:spcBef>
        <a:buFont typeface="Arial" pitchFamily="34" charset="0"/>
        <a:buChar char="•"/>
        <a:defRPr kumimoji="1" sz="196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3" indent="-225010" algn="l" defTabSz="900038" rtl="0" eaLnBrk="1" latinLnBrk="0" hangingPunct="1">
        <a:spcBef>
          <a:spcPct val="20000"/>
        </a:spcBef>
        <a:buFont typeface="Arial" pitchFamily="34" charset="0"/>
        <a:buChar char="•"/>
        <a:defRPr kumimoji="1" sz="1968" kern="1200">
          <a:solidFill>
            <a:schemeClr val="tx1"/>
          </a:solidFill>
          <a:latin typeface="+mn-lt"/>
          <a:ea typeface="+mn-ea"/>
          <a:cs typeface="+mn-cs"/>
        </a:defRPr>
      </a:lvl8pPr>
      <a:lvl9pPr marL="3825162" indent="-225010" algn="l" defTabSz="900038" rtl="0" eaLnBrk="1" latinLnBrk="0" hangingPunct="1">
        <a:spcBef>
          <a:spcPct val="20000"/>
        </a:spcBef>
        <a:buFont typeface="Arial" pitchFamily="34" charset="0"/>
        <a:buChar char="•"/>
        <a:defRPr kumimoji="1" sz="1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00038" rtl="0" eaLnBrk="1" latinLnBrk="0" hangingPunct="1">
        <a:defRPr kumimoji="1"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50019" algn="l" defTabSz="900038" rtl="0" eaLnBrk="1" latinLnBrk="0" hangingPunct="1">
        <a:defRPr kumimoji="1" sz="1771" kern="1200">
          <a:solidFill>
            <a:schemeClr val="tx1"/>
          </a:solidFill>
          <a:latin typeface="+mn-lt"/>
          <a:ea typeface="+mn-ea"/>
          <a:cs typeface="+mn-cs"/>
        </a:defRPr>
      </a:lvl2pPr>
      <a:lvl3pPr marL="900038" algn="l" defTabSz="900038" rtl="0" eaLnBrk="1" latinLnBrk="0" hangingPunct="1">
        <a:defRPr kumimoji="1" sz="1771" kern="1200">
          <a:solidFill>
            <a:schemeClr val="tx1"/>
          </a:solidFill>
          <a:latin typeface="+mn-lt"/>
          <a:ea typeface="+mn-ea"/>
          <a:cs typeface="+mn-cs"/>
        </a:defRPr>
      </a:lvl3pPr>
      <a:lvl4pPr marL="1350058" algn="l" defTabSz="900038" rtl="0" eaLnBrk="1" latinLnBrk="0" hangingPunct="1">
        <a:defRPr kumimoji="1" sz="1771" kern="1200">
          <a:solidFill>
            <a:schemeClr val="tx1"/>
          </a:solidFill>
          <a:latin typeface="+mn-lt"/>
          <a:ea typeface="+mn-ea"/>
          <a:cs typeface="+mn-cs"/>
        </a:defRPr>
      </a:lvl4pPr>
      <a:lvl5pPr marL="1800077" algn="l" defTabSz="900038" rtl="0" eaLnBrk="1" latinLnBrk="0" hangingPunct="1">
        <a:defRPr kumimoji="1" sz="1771" kern="1200">
          <a:solidFill>
            <a:schemeClr val="tx1"/>
          </a:solidFill>
          <a:latin typeface="+mn-lt"/>
          <a:ea typeface="+mn-ea"/>
          <a:cs typeface="+mn-cs"/>
        </a:defRPr>
      </a:lvl5pPr>
      <a:lvl6pPr marL="2250096" algn="l" defTabSz="900038" rtl="0" eaLnBrk="1" latinLnBrk="0" hangingPunct="1">
        <a:defRPr kumimoji="1" sz="1771" kern="1200">
          <a:solidFill>
            <a:schemeClr val="tx1"/>
          </a:solidFill>
          <a:latin typeface="+mn-lt"/>
          <a:ea typeface="+mn-ea"/>
          <a:cs typeface="+mn-cs"/>
        </a:defRPr>
      </a:lvl6pPr>
      <a:lvl7pPr marL="2700115" algn="l" defTabSz="900038" rtl="0" eaLnBrk="1" latinLnBrk="0" hangingPunct="1">
        <a:defRPr kumimoji="1" sz="1771" kern="1200">
          <a:solidFill>
            <a:schemeClr val="tx1"/>
          </a:solidFill>
          <a:latin typeface="+mn-lt"/>
          <a:ea typeface="+mn-ea"/>
          <a:cs typeface="+mn-cs"/>
        </a:defRPr>
      </a:lvl7pPr>
      <a:lvl8pPr marL="3150133" algn="l" defTabSz="900038" rtl="0" eaLnBrk="1" latinLnBrk="0" hangingPunct="1">
        <a:defRPr kumimoji="1" sz="1771" kern="1200">
          <a:solidFill>
            <a:schemeClr val="tx1"/>
          </a:solidFill>
          <a:latin typeface="+mn-lt"/>
          <a:ea typeface="+mn-ea"/>
          <a:cs typeface="+mn-cs"/>
        </a:defRPr>
      </a:lvl8pPr>
      <a:lvl9pPr marL="3600153" algn="l" defTabSz="900038" rtl="0" eaLnBrk="1" latinLnBrk="0" hangingPunct="1">
        <a:defRPr kumimoji="1" sz="17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正方形/長方形 142"/>
          <p:cNvSpPr/>
          <p:nvPr/>
        </p:nvSpPr>
        <p:spPr>
          <a:xfrm>
            <a:off x="5700877" y="2961609"/>
            <a:ext cx="3436745" cy="504056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Abstract DDS Layer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/>
          <p:cNvSpPr/>
          <p:nvPr/>
        </p:nvSpPr>
        <p:spPr>
          <a:xfrm>
            <a:off x="5700876" y="3626333"/>
            <a:ext cx="1994489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DDS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5700877" y="4470918"/>
            <a:ext cx="343674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Linux/Windows/Mac/RTOS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6" name="直線コネクタ 145"/>
          <p:cNvCxnSpPr/>
          <p:nvPr/>
        </p:nvCxnSpPr>
        <p:spPr>
          <a:xfrm flipH="1">
            <a:off x="5458639" y="139794"/>
            <a:ext cx="33871" cy="5056325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/>
          <p:cNvSpPr/>
          <p:nvPr/>
        </p:nvSpPr>
        <p:spPr>
          <a:xfrm>
            <a:off x="5700876" y="2396767"/>
            <a:ext cx="3436746" cy="504056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Client Library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9" name="正方形/長方形 148"/>
          <p:cNvSpPr/>
          <p:nvPr/>
        </p:nvSpPr>
        <p:spPr>
          <a:xfrm>
            <a:off x="1715141" y="4470918"/>
            <a:ext cx="3520294" cy="504056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Linux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0" name="正方形/長方形 149"/>
          <p:cNvSpPr/>
          <p:nvPr/>
        </p:nvSpPr>
        <p:spPr>
          <a:xfrm>
            <a:off x="1734445" y="2504785"/>
            <a:ext cx="3500990" cy="504056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Client Library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1" name="正方形/長方形 150"/>
          <p:cNvSpPr/>
          <p:nvPr/>
        </p:nvSpPr>
        <p:spPr>
          <a:xfrm>
            <a:off x="1734445" y="3296873"/>
            <a:ext cx="2345745" cy="504056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</a:rPr>
              <a:t>TCPROS/UDPROS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5688418" y="760513"/>
            <a:ext cx="3449203" cy="98315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Application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4" name="円/楕円 153"/>
          <p:cNvSpPr/>
          <p:nvPr/>
        </p:nvSpPr>
        <p:spPr>
          <a:xfrm>
            <a:off x="5859531" y="1178765"/>
            <a:ext cx="894473" cy="4498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5" name="円/楕円 154"/>
          <p:cNvSpPr/>
          <p:nvPr/>
        </p:nvSpPr>
        <p:spPr>
          <a:xfrm>
            <a:off x="6984233" y="1173020"/>
            <a:ext cx="894473" cy="4498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6" name="円/楕円 155"/>
          <p:cNvSpPr/>
          <p:nvPr/>
        </p:nvSpPr>
        <p:spPr>
          <a:xfrm>
            <a:off x="8103663" y="1178336"/>
            <a:ext cx="894473" cy="4498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7" name="円/楕円 156"/>
          <p:cNvSpPr/>
          <p:nvPr/>
        </p:nvSpPr>
        <p:spPr>
          <a:xfrm>
            <a:off x="1816636" y="1166196"/>
            <a:ext cx="894473" cy="4498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700" dirty="0" smtClean="0">
                <a:solidFill>
                  <a:schemeClr val="tx1"/>
                </a:solidFill>
              </a:rPr>
              <a:t>Master</a:t>
            </a:r>
            <a:endParaRPr kumimoji="1" lang="ja-JP" altLang="en-US" sz="1700" dirty="0">
              <a:solidFill>
                <a:schemeClr val="tx1"/>
              </a:solidFill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3004037" y="759978"/>
            <a:ext cx="2269550" cy="99382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Application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0" name="円/楕円 159"/>
          <p:cNvSpPr/>
          <p:nvPr/>
        </p:nvSpPr>
        <p:spPr>
          <a:xfrm>
            <a:off x="3160958" y="1178336"/>
            <a:ext cx="894473" cy="4498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1" name="円/楕円 160"/>
          <p:cNvSpPr/>
          <p:nvPr/>
        </p:nvSpPr>
        <p:spPr>
          <a:xfrm>
            <a:off x="4241765" y="1178336"/>
            <a:ext cx="894473" cy="4498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2" name="直線コネクタ 161"/>
          <p:cNvCxnSpPr/>
          <p:nvPr/>
        </p:nvCxnSpPr>
        <p:spPr>
          <a:xfrm flipV="1">
            <a:off x="72852" y="1868830"/>
            <a:ext cx="9236082" cy="4569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テキスト ボックス 162"/>
          <p:cNvSpPr txBox="1"/>
          <p:nvPr/>
        </p:nvSpPr>
        <p:spPr>
          <a:xfrm>
            <a:off x="127684" y="961684"/>
            <a:ext cx="1397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</a:p>
          <a:p>
            <a:pPr algn="ctr">
              <a:defRPr/>
            </a:pPr>
            <a:r>
              <a:rPr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Layer</a:t>
            </a:r>
            <a:endParaRPr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111655" y="2864825"/>
            <a:ext cx="143000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Middleware</a:t>
            </a:r>
            <a:endParaRPr lang="en-US" altLang="ja-JP" sz="1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defRPr/>
            </a:pPr>
            <a:r>
              <a:rPr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Layer</a:t>
            </a:r>
            <a:endParaRPr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465658" y="4432400"/>
            <a:ext cx="78277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</a:p>
          <a:p>
            <a:pPr algn="ctr">
              <a:defRPr/>
            </a:pPr>
            <a:r>
              <a:rPr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Layer</a:t>
            </a:r>
            <a:endParaRPr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6" name="直線コネクタ 165"/>
          <p:cNvCxnSpPr/>
          <p:nvPr/>
        </p:nvCxnSpPr>
        <p:spPr>
          <a:xfrm flipV="1">
            <a:off x="72852" y="4259295"/>
            <a:ext cx="9236082" cy="4569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L 字 166"/>
          <p:cNvSpPr/>
          <p:nvPr/>
        </p:nvSpPr>
        <p:spPr>
          <a:xfrm>
            <a:off x="1634925" y="488561"/>
            <a:ext cx="3699712" cy="3609369"/>
          </a:xfrm>
          <a:prstGeom prst="corner">
            <a:avLst>
              <a:gd name="adj1" fmla="val 54253"/>
              <a:gd name="adj2" fmla="val 35228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1734398" y="314447"/>
            <a:ext cx="1018851" cy="341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1" kern="0" noProof="0" dirty="0" smtClean="0">
                <a:solidFill>
                  <a:schemeClr val="bg1"/>
                </a:solidFill>
                <a:latin typeface="Calibri" panose="020F0502020204030204"/>
                <a:ea typeface="ＭＳ Ｐゴシック" panose="020B0600070205080204" pitchFamily="50" charset="-128"/>
              </a:rPr>
              <a:t>ROS1</a:t>
            </a: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69" name="正方形/長方形 168"/>
          <p:cNvSpPr/>
          <p:nvPr/>
        </p:nvSpPr>
        <p:spPr>
          <a:xfrm>
            <a:off x="4171837" y="3291339"/>
            <a:ext cx="1063598" cy="504056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smtClean="0">
                <a:solidFill>
                  <a:schemeClr val="tx1"/>
                </a:solidFill>
              </a:rPr>
              <a:t>Nodelet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API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70" name="正方形/長方形 169"/>
          <p:cNvSpPr/>
          <p:nvPr/>
        </p:nvSpPr>
        <p:spPr>
          <a:xfrm>
            <a:off x="7857901" y="3612609"/>
            <a:ext cx="1279720" cy="504056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Intra-process</a:t>
            </a: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API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L 字 28"/>
          <p:cNvSpPr/>
          <p:nvPr/>
        </p:nvSpPr>
        <p:spPr>
          <a:xfrm rot="10800000">
            <a:off x="5616512" y="2174805"/>
            <a:ext cx="3599942" cy="2007289"/>
          </a:xfrm>
          <a:prstGeom prst="corner">
            <a:avLst>
              <a:gd name="adj1" fmla="val 68645"/>
              <a:gd name="adj2" fmla="val 7138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5706026" y="1983789"/>
            <a:ext cx="1018851" cy="341083"/>
          </a:xfrm>
          <a:prstGeom prst="rect">
            <a:avLst/>
          </a:prstGeom>
          <a:solidFill>
            <a:srgbClr val="FFC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1" kern="0" noProof="0" dirty="0" smtClean="0">
                <a:latin typeface="Calibri" panose="020F0502020204030204"/>
                <a:ea typeface="ＭＳ Ｐゴシック" panose="020B0600070205080204" pitchFamily="50" charset="-128"/>
              </a:rPr>
              <a:t>ROS2</a:t>
            </a: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70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000">
            <a:alpha val="0"/>
          </a:srgbClr>
        </a:solidFill>
        <a:ln w="25400" cap="flat" cmpd="sng" algn="ctr">
          <a:solidFill>
            <a:srgbClr val="FFC000"/>
          </a:solidFill>
          <a:prstDash val="solid"/>
          <a:round/>
          <a:headEnd type="none" w="med" len="med"/>
          <a:tailEnd type="triangle" w="med" len="med"/>
        </a:ln>
        <a:effectLst/>
        <a:extLst/>
      </a:spPr>
      <a:bodyPr vert="horz" wrap="square" lIns="90000" tIns="46800" rIns="90000" bIns="46800" numCol="1" rtlCol="0" anchor="t" anchorCtr="0" compatLnSpc="1">
        <a:prstTxWarp prst="textNoShape">
          <a:avLst/>
        </a:prstTxWarp>
        <a:noAutofit/>
      </a:bodyPr>
      <a:lstStyle>
        <a:defPPr algn="ctr" eaLnBrk="1" hangingPunct="1">
          <a:lnSpc>
            <a:spcPct val="90000"/>
          </a:lnSpc>
          <a:spcBef>
            <a:spcPct val="20000"/>
          </a:spcBef>
          <a:defRPr kumimoji="1" b="1" dirty="0">
            <a:latin typeface="+mn-lt"/>
            <a:cs typeface="メイリオ" pitchFamily="50" charset="-128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32</Words>
  <Application>Microsoft Office PowerPoint</Application>
  <PresentationFormat>ユーザー設定</PresentationFormat>
  <Paragraphs>28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ＭＳ Ｐゴシック</vt:lpstr>
      <vt:lpstr>Arial</vt:lpstr>
      <vt:lpstr>Calibri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丸山雄也</cp:lastModifiedBy>
  <cp:revision>299</cp:revision>
  <dcterms:modified xsi:type="dcterms:W3CDTF">2016-04-06T09:52:01Z</dcterms:modified>
</cp:coreProperties>
</file>