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911975" cy="2987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 userDrawn="1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4660"/>
  </p:normalViewPr>
  <p:slideViewPr>
    <p:cSldViewPr>
      <p:cViewPr varScale="1">
        <p:scale>
          <a:sx n="162" d="100"/>
          <a:sy n="162" d="100"/>
        </p:scale>
        <p:origin x="120" y="461"/>
      </p:cViewPr>
      <p:guideLst>
        <p:guide orient="horz" pos="941"/>
        <p:guide pos="21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8406" y="928122"/>
            <a:ext cx="5875179" cy="64041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36804" y="1693019"/>
            <a:ext cx="4838383" cy="763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9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5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2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8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48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11183" y="119650"/>
            <a:ext cx="1555194" cy="254920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5599" y="119650"/>
            <a:ext cx="4550384" cy="254920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5999" y="1919866"/>
            <a:ext cx="5875179" cy="593385"/>
          </a:xfrm>
        </p:spPr>
        <p:txBody>
          <a:bodyPr anchor="t"/>
          <a:lstStyle>
            <a:lvl1pPr algn="l">
              <a:defRPr sz="581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5999" y="1266309"/>
            <a:ext cx="5875179" cy="653554"/>
          </a:xfrm>
        </p:spPr>
        <p:txBody>
          <a:bodyPr anchor="b"/>
          <a:lstStyle>
            <a:lvl1pPr marL="0" indent="0">
              <a:buNone/>
              <a:defRPr sz="2905">
                <a:solidFill>
                  <a:schemeClr val="tx1">
                    <a:tint val="75000"/>
                  </a:schemeClr>
                </a:solidFill>
              </a:defRPr>
            </a:lvl1pPr>
            <a:lvl2pPr marL="664040" indent="0">
              <a:buNone/>
              <a:defRPr sz="2615">
                <a:solidFill>
                  <a:schemeClr val="tx1">
                    <a:tint val="75000"/>
                  </a:schemeClr>
                </a:solidFill>
              </a:defRPr>
            </a:lvl2pPr>
            <a:lvl3pPr marL="1328078" indent="0">
              <a:buNone/>
              <a:defRPr sz="2324">
                <a:solidFill>
                  <a:schemeClr val="tx1">
                    <a:tint val="75000"/>
                  </a:schemeClr>
                </a:solidFill>
              </a:defRPr>
            </a:lvl3pPr>
            <a:lvl4pPr marL="1992116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4pPr>
            <a:lvl5pPr marL="2656156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5pPr>
            <a:lvl6pPr marL="3320196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6pPr>
            <a:lvl7pPr marL="3984233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7pPr>
            <a:lvl8pPr marL="4648272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8pPr>
            <a:lvl9pPr marL="5312311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5599" y="697129"/>
            <a:ext cx="3052789" cy="1971729"/>
          </a:xfrm>
        </p:spPr>
        <p:txBody>
          <a:bodyPr/>
          <a:lstStyle>
            <a:lvl1pPr>
              <a:defRPr sz="4067"/>
            </a:lvl1pPr>
            <a:lvl2pPr>
              <a:defRPr sz="3487"/>
            </a:lvl2pPr>
            <a:lvl3pPr>
              <a:defRPr sz="2905"/>
            </a:lvl3pPr>
            <a:lvl4pPr>
              <a:defRPr sz="2615"/>
            </a:lvl4pPr>
            <a:lvl5pPr>
              <a:defRPr sz="2615"/>
            </a:lvl5pPr>
            <a:lvl6pPr>
              <a:defRPr sz="2615"/>
            </a:lvl6pPr>
            <a:lvl7pPr>
              <a:defRPr sz="2615"/>
            </a:lvl7pPr>
            <a:lvl8pPr>
              <a:defRPr sz="2615"/>
            </a:lvl8pPr>
            <a:lvl9pPr>
              <a:defRPr sz="261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513599" y="697129"/>
            <a:ext cx="3052789" cy="1971729"/>
          </a:xfrm>
        </p:spPr>
        <p:txBody>
          <a:bodyPr/>
          <a:lstStyle>
            <a:lvl1pPr>
              <a:defRPr sz="4067"/>
            </a:lvl1pPr>
            <a:lvl2pPr>
              <a:defRPr sz="3487"/>
            </a:lvl2pPr>
            <a:lvl3pPr>
              <a:defRPr sz="2905"/>
            </a:lvl3pPr>
            <a:lvl4pPr>
              <a:defRPr sz="2615"/>
            </a:lvl4pPr>
            <a:lvl5pPr>
              <a:defRPr sz="2615"/>
            </a:lvl5pPr>
            <a:lvl6pPr>
              <a:defRPr sz="2615"/>
            </a:lvl6pPr>
            <a:lvl7pPr>
              <a:defRPr sz="2615"/>
            </a:lvl7pPr>
            <a:lvl8pPr>
              <a:defRPr sz="2615"/>
            </a:lvl8pPr>
            <a:lvl9pPr>
              <a:defRPr sz="261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5601" y="668772"/>
            <a:ext cx="3053990" cy="278710"/>
          </a:xfrm>
        </p:spPr>
        <p:txBody>
          <a:bodyPr anchor="b"/>
          <a:lstStyle>
            <a:lvl1pPr marL="0" indent="0">
              <a:buNone/>
              <a:defRPr sz="3487" b="1"/>
            </a:lvl1pPr>
            <a:lvl2pPr marL="664040" indent="0">
              <a:buNone/>
              <a:defRPr sz="2905" b="1"/>
            </a:lvl2pPr>
            <a:lvl3pPr marL="1328078" indent="0">
              <a:buNone/>
              <a:defRPr sz="2615" b="1"/>
            </a:lvl3pPr>
            <a:lvl4pPr marL="1992116" indent="0">
              <a:buNone/>
              <a:defRPr sz="2324" b="1"/>
            </a:lvl4pPr>
            <a:lvl5pPr marL="2656156" indent="0">
              <a:buNone/>
              <a:defRPr sz="2324" b="1"/>
            </a:lvl5pPr>
            <a:lvl6pPr marL="3320196" indent="0">
              <a:buNone/>
              <a:defRPr sz="2324" b="1"/>
            </a:lvl6pPr>
            <a:lvl7pPr marL="3984233" indent="0">
              <a:buNone/>
              <a:defRPr sz="2324" b="1"/>
            </a:lvl7pPr>
            <a:lvl8pPr marL="4648272" indent="0">
              <a:buNone/>
              <a:defRPr sz="2324" b="1"/>
            </a:lvl8pPr>
            <a:lvl9pPr marL="5312311" indent="0">
              <a:buNone/>
              <a:defRPr sz="232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5601" y="947482"/>
            <a:ext cx="3053990" cy="1721371"/>
          </a:xfrm>
        </p:spPr>
        <p:txBody>
          <a:bodyPr/>
          <a:lstStyle>
            <a:lvl1pPr>
              <a:defRPr sz="3487"/>
            </a:lvl1pPr>
            <a:lvl2pPr>
              <a:defRPr sz="2905"/>
            </a:lvl2pPr>
            <a:lvl3pPr>
              <a:defRPr sz="2615"/>
            </a:lvl3pPr>
            <a:lvl4pPr>
              <a:defRPr sz="2324"/>
            </a:lvl4pPr>
            <a:lvl5pPr>
              <a:defRPr sz="2324"/>
            </a:lvl5pPr>
            <a:lvl6pPr>
              <a:defRPr sz="2324"/>
            </a:lvl6pPr>
            <a:lvl7pPr>
              <a:defRPr sz="2324"/>
            </a:lvl7pPr>
            <a:lvl8pPr>
              <a:defRPr sz="2324"/>
            </a:lvl8pPr>
            <a:lvl9pPr>
              <a:defRPr sz="232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511201" y="668772"/>
            <a:ext cx="3055189" cy="278710"/>
          </a:xfrm>
        </p:spPr>
        <p:txBody>
          <a:bodyPr anchor="b"/>
          <a:lstStyle>
            <a:lvl1pPr marL="0" indent="0">
              <a:buNone/>
              <a:defRPr sz="3487" b="1"/>
            </a:lvl1pPr>
            <a:lvl2pPr marL="664040" indent="0">
              <a:buNone/>
              <a:defRPr sz="2905" b="1"/>
            </a:lvl2pPr>
            <a:lvl3pPr marL="1328078" indent="0">
              <a:buNone/>
              <a:defRPr sz="2615" b="1"/>
            </a:lvl3pPr>
            <a:lvl4pPr marL="1992116" indent="0">
              <a:buNone/>
              <a:defRPr sz="2324" b="1"/>
            </a:lvl4pPr>
            <a:lvl5pPr marL="2656156" indent="0">
              <a:buNone/>
              <a:defRPr sz="2324" b="1"/>
            </a:lvl5pPr>
            <a:lvl6pPr marL="3320196" indent="0">
              <a:buNone/>
              <a:defRPr sz="2324" b="1"/>
            </a:lvl6pPr>
            <a:lvl7pPr marL="3984233" indent="0">
              <a:buNone/>
              <a:defRPr sz="2324" b="1"/>
            </a:lvl7pPr>
            <a:lvl8pPr marL="4648272" indent="0">
              <a:buNone/>
              <a:defRPr sz="2324" b="1"/>
            </a:lvl8pPr>
            <a:lvl9pPr marL="5312311" indent="0">
              <a:buNone/>
              <a:defRPr sz="232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511201" y="947482"/>
            <a:ext cx="3055189" cy="1721371"/>
          </a:xfrm>
        </p:spPr>
        <p:txBody>
          <a:bodyPr/>
          <a:lstStyle>
            <a:lvl1pPr>
              <a:defRPr sz="3487"/>
            </a:lvl1pPr>
            <a:lvl2pPr>
              <a:defRPr sz="2905"/>
            </a:lvl2pPr>
            <a:lvl3pPr>
              <a:defRPr sz="2615"/>
            </a:lvl3pPr>
            <a:lvl4pPr>
              <a:defRPr sz="2324"/>
            </a:lvl4pPr>
            <a:lvl5pPr>
              <a:defRPr sz="2324"/>
            </a:lvl5pPr>
            <a:lvl6pPr>
              <a:defRPr sz="2324"/>
            </a:lvl6pPr>
            <a:lvl7pPr>
              <a:defRPr sz="2324"/>
            </a:lvl7pPr>
            <a:lvl8pPr>
              <a:defRPr sz="2324"/>
            </a:lvl8pPr>
            <a:lvl9pPr>
              <a:defRPr sz="232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5611" y="118953"/>
            <a:ext cx="2273991" cy="506246"/>
          </a:xfrm>
        </p:spPr>
        <p:txBody>
          <a:bodyPr anchor="b"/>
          <a:lstStyle>
            <a:lvl1pPr algn="l">
              <a:defRPr sz="290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702391" y="118958"/>
            <a:ext cx="3863986" cy="2549898"/>
          </a:xfrm>
        </p:spPr>
        <p:txBody>
          <a:bodyPr/>
          <a:lstStyle>
            <a:lvl1pPr>
              <a:defRPr sz="4648"/>
            </a:lvl1pPr>
            <a:lvl2pPr>
              <a:defRPr sz="4067"/>
            </a:lvl2pPr>
            <a:lvl3pPr>
              <a:defRPr sz="3487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5611" y="625202"/>
            <a:ext cx="2273991" cy="2043654"/>
          </a:xfrm>
        </p:spPr>
        <p:txBody>
          <a:bodyPr/>
          <a:lstStyle>
            <a:lvl1pPr marL="0" indent="0">
              <a:buNone/>
              <a:defRPr sz="2034"/>
            </a:lvl1pPr>
            <a:lvl2pPr marL="664040" indent="0">
              <a:buNone/>
              <a:defRPr sz="1743"/>
            </a:lvl2pPr>
            <a:lvl3pPr marL="1328078" indent="0">
              <a:buNone/>
              <a:defRPr sz="1453"/>
            </a:lvl3pPr>
            <a:lvl4pPr marL="1992116" indent="0">
              <a:buNone/>
              <a:defRPr sz="1307"/>
            </a:lvl4pPr>
            <a:lvl5pPr marL="2656156" indent="0">
              <a:buNone/>
              <a:defRPr sz="1307"/>
            </a:lvl5pPr>
            <a:lvl6pPr marL="3320196" indent="0">
              <a:buNone/>
              <a:defRPr sz="1307"/>
            </a:lvl6pPr>
            <a:lvl7pPr marL="3984233" indent="0">
              <a:buNone/>
              <a:defRPr sz="1307"/>
            </a:lvl7pPr>
            <a:lvl8pPr marL="4648272" indent="0">
              <a:buNone/>
              <a:defRPr sz="1307"/>
            </a:lvl8pPr>
            <a:lvl9pPr marL="5312311" indent="0">
              <a:buNone/>
              <a:defRPr sz="130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4806" y="2091374"/>
            <a:ext cx="4147185" cy="246899"/>
          </a:xfrm>
        </p:spPr>
        <p:txBody>
          <a:bodyPr anchor="b"/>
          <a:lstStyle>
            <a:lvl1pPr algn="l">
              <a:defRPr sz="290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54806" y="266958"/>
            <a:ext cx="4147185" cy="1792605"/>
          </a:xfrm>
        </p:spPr>
        <p:txBody>
          <a:bodyPr/>
          <a:lstStyle>
            <a:lvl1pPr marL="0" indent="0">
              <a:buNone/>
              <a:defRPr sz="4648"/>
            </a:lvl1pPr>
            <a:lvl2pPr marL="664040" indent="0">
              <a:buNone/>
              <a:defRPr sz="4067"/>
            </a:lvl2pPr>
            <a:lvl3pPr marL="1328078" indent="0">
              <a:buNone/>
              <a:defRPr sz="3487"/>
            </a:lvl3pPr>
            <a:lvl4pPr marL="1992116" indent="0">
              <a:buNone/>
              <a:defRPr sz="2905"/>
            </a:lvl4pPr>
            <a:lvl5pPr marL="2656156" indent="0">
              <a:buNone/>
              <a:defRPr sz="2905"/>
            </a:lvl5pPr>
            <a:lvl6pPr marL="3320196" indent="0">
              <a:buNone/>
              <a:defRPr sz="2905"/>
            </a:lvl6pPr>
            <a:lvl7pPr marL="3984233" indent="0">
              <a:buNone/>
              <a:defRPr sz="2905"/>
            </a:lvl7pPr>
            <a:lvl8pPr marL="4648272" indent="0">
              <a:buNone/>
              <a:defRPr sz="2905"/>
            </a:lvl8pPr>
            <a:lvl9pPr marL="5312311" indent="0">
              <a:buNone/>
              <a:defRPr sz="290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54806" y="2338276"/>
            <a:ext cx="4147185" cy="350637"/>
          </a:xfrm>
        </p:spPr>
        <p:txBody>
          <a:bodyPr/>
          <a:lstStyle>
            <a:lvl1pPr marL="0" indent="0">
              <a:buNone/>
              <a:defRPr sz="2034"/>
            </a:lvl1pPr>
            <a:lvl2pPr marL="664040" indent="0">
              <a:buNone/>
              <a:defRPr sz="1743"/>
            </a:lvl2pPr>
            <a:lvl3pPr marL="1328078" indent="0">
              <a:buNone/>
              <a:defRPr sz="1453"/>
            </a:lvl3pPr>
            <a:lvl4pPr marL="1992116" indent="0">
              <a:buNone/>
              <a:defRPr sz="1307"/>
            </a:lvl4pPr>
            <a:lvl5pPr marL="2656156" indent="0">
              <a:buNone/>
              <a:defRPr sz="1307"/>
            </a:lvl5pPr>
            <a:lvl6pPr marL="3320196" indent="0">
              <a:buNone/>
              <a:defRPr sz="1307"/>
            </a:lvl6pPr>
            <a:lvl7pPr marL="3984233" indent="0">
              <a:buNone/>
              <a:defRPr sz="1307"/>
            </a:lvl7pPr>
            <a:lvl8pPr marL="4648272" indent="0">
              <a:buNone/>
              <a:defRPr sz="1307"/>
            </a:lvl8pPr>
            <a:lvl9pPr marL="5312311" indent="0">
              <a:buNone/>
              <a:defRPr sz="130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5599" y="119651"/>
            <a:ext cx="6220778" cy="49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5599" y="697129"/>
            <a:ext cx="6220778" cy="197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5599" y="2769138"/>
            <a:ext cx="1612794" cy="159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61592" y="2769138"/>
            <a:ext cx="2188792" cy="159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53582" y="2769138"/>
            <a:ext cx="1612794" cy="159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8078" rtl="0" eaLnBrk="1" latinLnBrk="0" hangingPunct="1">
        <a:spcBef>
          <a:spcPct val="0"/>
        </a:spcBef>
        <a:buNone/>
        <a:defRPr kumimoji="1" sz="63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8029" indent="-49802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4648" kern="1200">
          <a:solidFill>
            <a:schemeClr val="tx1"/>
          </a:solidFill>
          <a:latin typeface="+mn-lt"/>
          <a:ea typeface="+mn-ea"/>
          <a:cs typeface="+mn-cs"/>
        </a:defRPr>
      </a:lvl1pPr>
      <a:lvl2pPr marL="1079061" indent="-415023" algn="l" defTabSz="1328078" rtl="0" eaLnBrk="1" latinLnBrk="0" hangingPunct="1">
        <a:spcBef>
          <a:spcPct val="20000"/>
        </a:spcBef>
        <a:buFont typeface="Arial" pitchFamily="34" charset="0"/>
        <a:buChar char="–"/>
        <a:defRPr kumimoji="1" sz="4067" kern="1200">
          <a:solidFill>
            <a:schemeClr val="tx1"/>
          </a:solidFill>
          <a:latin typeface="+mn-lt"/>
          <a:ea typeface="+mn-ea"/>
          <a:cs typeface="+mn-cs"/>
        </a:defRPr>
      </a:lvl2pPr>
      <a:lvl3pPr marL="1660096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3487" kern="1200">
          <a:solidFill>
            <a:schemeClr val="tx1"/>
          </a:solidFill>
          <a:latin typeface="+mn-lt"/>
          <a:ea typeface="+mn-ea"/>
          <a:cs typeface="+mn-cs"/>
        </a:defRPr>
      </a:lvl3pPr>
      <a:lvl4pPr marL="2324137" indent="-332019" algn="l" defTabSz="1328078" rtl="0" eaLnBrk="1" latinLnBrk="0" hangingPunct="1">
        <a:spcBef>
          <a:spcPct val="20000"/>
        </a:spcBef>
        <a:buFont typeface="Arial" pitchFamily="34" charset="0"/>
        <a:buChar char="–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4pPr>
      <a:lvl5pPr marL="2988176" indent="-332019" algn="l" defTabSz="1328078" rtl="0" eaLnBrk="1" latinLnBrk="0" hangingPunct="1">
        <a:spcBef>
          <a:spcPct val="20000"/>
        </a:spcBef>
        <a:buFont typeface="Arial" pitchFamily="34" charset="0"/>
        <a:buChar char="»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5pPr>
      <a:lvl6pPr marL="3652215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6pPr>
      <a:lvl7pPr marL="4316252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7pPr>
      <a:lvl8pPr marL="4980292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8pPr>
      <a:lvl9pPr marL="5644331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1pPr>
      <a:lvl2pPr marL="664040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2pPr>
      <a:lvl3pPr marL="1328078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3pPr>
      <a:lvl4pPr marL="1992116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4pPr>
      <a:lvl5pPr marL="2656156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5pPr>
      <a:lvl6pPr marL="3320196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6pPr>
      <a:lvl7pPr marL="3984233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7pPr>
      <a:lvl8pPr marL="4648272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8pPr>
      <a:lvl9pPr marL="5312311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/>
          <p:cNvSpPr/>
          <p:nvPr/>
        </p:nvSpPr>
        <p:spPr bwMode="auto">
          <a:xfrm>
            <a:off x="196308" y="1046638"/>
            <a:ext cx="3157280" cy="14505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3532677" y="1046636"/>
            <a:ext cx="3157280" cy="1450525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449839" y="1526753"/>
            <a:ext cx="949472" cy="559697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201" kern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endParaRPr kumimoji="0" lang="en-US" altLang="ja-JP" sz="1201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470144" y="902628"/>
            <a:ext cx="918007" cy="290187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388">
              <a:defRPr/>
            </a:pPr>
            <a:r>
              <a:rPr kumimoji="0" lang="en-US" altLang="ja-JP" sz="1201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ROS2</a:t>
            </a:r>
            <a:endParaRPr kumimoji="0" lang="ja-JP" altLang="en-US" sz="1201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2828410" y="1568841"/>
            <a:ext cx="1283468" cy="475523"/>
          </a:xfrm>
          <a:prstGeom prst="ellipse">
            <a:avLst/>
          </a:prstGeom>
          <a:solidFill>
            <a:srgbClr val="6AA4D9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bIns="72000" rtlCol="0" anchor="ctr"/>
          <a:lstStyle/>
          <a:p>
            <a:pPr algn="ctr">
              <a:defRPr/>
            </a:pP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ros_bridge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764583" y="1580214"/>
            <a:ext cx="748997" cy="452776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100" kern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chatter</a:t>
            </a:r>
            <a:endParaRPr kumimoji="0" lang="ja-JP" altLang="en-US" sz="11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8" name="直線矢印コネクタ 67"/>
          <p:cNvCxnSpPr>
            <a:stCxn id="64" idx="6"/>
            <a:endCxn id="67" idx="1"/>
          </p:cNvCxnSpPr>
          <p:nvPr/>
        </p:nvCxnSpPr>
        <p:spPr>
          <a:xfrm>
            <a:off x="1399311" y="1806602"/>
            <a:ext cx="36527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69" name="テキスト ボックス 68"/>
          <p:cNvSpPr txBox="1"/>
          <p:nvPr/>
        </p:nvSpPr>
        <p:spPr>
          <a:xfrm>
            <a:off x="129588" y="902631"/>
            <a:ext cx="918007" cy="290187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388">
              <a:defRPr/>
            </a:pPr>
            <a:r>
              <a:rPr kumimoji="0" lang="en-US" altLang="ja-JP" sz="1201" b="1" kern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ROS1</a:t>
            </a:r>
            <a:endParaRPr kumimoji="0" lang="ja-JP" altLang="en-US" sz="1201" b="1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4396685" y="1580214"/>
            <a:ext cx="748997" cy="452776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100" kern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chatter</a:t>
            </a:r>
            <a:endParaRPr kumimoji="0" lang="ja-JP" altLang="en-US" sz="11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stCxn id="67" idx="3"/>
            <a:endCxn id="66" idx="2"/>
          </p:cNvCxnSpPr>
          <p:nvPr/>
        </p:nvCxnSpPr>
        <p:spPr>
          <a:xfrm>
            <a:off x="2513580" y="1806602"/>
            <a:ext cx="314830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cxnSp>
        <p:nvCxnSpPr>
          <p:cNvPr id="72" name="直線矢印コネクタ 71"/>
          <p:cNvCxnSpPr>
            <a:stCxn id="66" idx="6"/>
            <a:endCxn id="70" idx="1"/>
          </p:cNvCxnSpPr>
          <p:nvPr/>
        </p:nvCxnSpPr>
        <p:spPr>
          <a:xfrm flipV="1">
            <a:off x="4111878" y="1806602"/>
            <a:ext cx="28480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73" name="円/楕円 72"/>
          <p:cNvSpPr/>
          <p:nvPr/>
        </p:nvSpPr>
        <p:spPr>
          <a:xfrm>
            <a:off x="5510954" y="1526754"/>
            <a:ext cx="949472" cy="559697"/>
          </a:xfrm>
          <a:prstGeom prst="ellipse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201" kern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  <a:endParaRPr kumimoji="0" lang="en-US" altLang="ja-JP" sz="1201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矢印コネクタ 73"/>
          <p:cNvCxnSpPr>
            <a:stCxn id="70" idx="3"/>
            <a:endCxn id="73" idx="2"/>
          </p:cNvCxnSpPr>
          <p:nvPr/>
        </p:nvCxnSpPr>
        <p:spPr>
          <a:xfrm>
            <a:off x="5145682" y="1806602"/>
            <a:ext cx="365272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75" name="フリーフォーム 74"/>
          <p:cNvSpPr/>
          <p:nvPr/>
        </p:nvSpPr>
        <p:spPr>
          <a:xfrm flipH="1">
            <a:off x="902716" y="2137121"/>
            <a:ext cx="5090966" cy="785500"/>
          </a:xfrm>
          <a:custGeom>
            <a:avLst/>
            <a:gdLst>
              <a:gd name="connsiteX0" fmla="*/ 0 w 5029200"/>
              <a:gd name="connsiteY0" fmla="*/ 0 h 914400"/>
              <a:gd name="connsiteX1" fmla="*/ 0 w 5029200"/>
              <a:gd name="connsiteY1" fmla="*/ 914400 h 914400"/>
              <a:gd name="connsiteX2" fmla="*/ 5029200 w 5029200"/>
              <a:gd name="connsiteY2" fmla="*/ 914400 h 914400"/>
              <a:gd name="connsiteX3" fmla="*/ 5029200 w 5029200"/>
              <a:gd name="connsiteY3" fmla="*/ 1016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914400">
                <a:moveTo>
                  <a:pt x="0" y="0"/>
                </a:moveTo>
                <a:lnTo>
                  <a:pt x="0" y="914400"/>
                </a:lnTo>
                <a:lnTo>
                  <a:pt x="5029200" y="914400"/>
                </a:lnTo>
                <a:lnTo>
                  <a:pt x="5029200" y="10160"/>
                </a:lnTo>
              </a:path>
            </a:pathLst>
          </a:custGeom>
          <a:noFill/>
          <a:ln w="60325" cmpd="dbl">
            <a:solidFill>
              <a:schemeClr val="tx1"/>
            </a:solidFill>
            <a:headEnd type="none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425800" y="24086"/>
            <a:ext cx="949472" cy="559697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6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636791" y="77543"/>
            <a:ext cx="748997" cy="452776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20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Topic</a:t>
            </a:r>
            <a:endParaRPr kumimoji="0" lang="ja-JP" altLang="en-US" sz="1201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3647305" y="476019"/>
            <a:ext cx="1237573" cy="5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79" name="テキスト ボックス 78"/>
          <p:cNvSpPr txBox="1"/>
          <p:nvPr/>
        </p:nvSpPr>
        <p:spPr>
          <a:xfrm>
            <a:off x="3550996" y="105355"/>
            <a:ext cx="13997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Publish/Subscribe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5200019" y="476019"/>
            <a:ext cx="1512438" cy="55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81" name="テキスト ボックス 80"/>
          <p:cNvSpPr txBox="1"/>
          <p:nvPr/>
        </p:nvSpPr>
        <p:spPr>
          <a:xfrm>
            <a:off x="5076835" y="90716"/>
            <a:ext cx="175881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Socket Communication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メイリオ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丸山雄也</cp:lastModifiedBy>
  <cp:revision>194</cp:revision>
  <dcterms:modified xsi:type="dcterms:W3CDTF">2016-02-13T01:27:25Z</dcterms:modified>
</cp:coreProperties>
</file>