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0752138" cy="1081722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4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95475" y="1143000"/>
            <a:ext cx="3067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895475" y="1143000"/>
            <a:ext cx="30670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99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44017" y="1770321"/>
            <a:ext cx="8064104" cy="3765997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44017" y="5681548"/>
            <a:ext cx="8064104" cy="2611658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694499" y="575917"/>
            <a:ext cx="2318430" cy="916709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39209" y="575917"/>
            <a:ext cx="6820888" cy="916709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7088" y="3353345"/>
            <a:ext cx="914699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14176" y="6057652"/>
            <a:ext cx="75328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8060" y="2487968"/>
            <a:ext cx="4681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42004" y="2487968"/>
            <a:ext cx="4681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3609" y="2696796"/>
            <a:ext cx="9273719" cy="4499664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33609" y="7239031"/>
            <a:ext cx="9273719" cy="2366267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39209" y="2879585"/>
            <a:ext cx="4569659" cy="686343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43270" y="2879585"/>
            <a:ext cx="4569659" cy="686343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0610" y="575920"/>
            <a:ext cx="9273719" cy="209083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40613" y="2651724"/>
            <a:ext cx="4548658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40613" y="3951293"/>
            <a:ext cx="4548658" cy="5811755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43270" y="2651724"/>
            <a:ext cx="4571059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43270" y="3951293"/>
            <a:ext cx="4571059" cy="5811755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0613" y="721149"/>
            <a:ext cx="3467844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059" y="1557483"/>
            <a:ext cx="5443270" cy="7687241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40613" y="3245168"/>
            <a:ext cx="3467844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0613" y="721149"/>
            <a:ext cx="3467844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1059" y="1557483"/>
            <a:ext cx="5443270" cy="7687241"/>
          </a:xfrm>
        </p:spPr>
        <p:txBody>
          <a:bodyPr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40613" y="3245168"/>
            <a:ext cx="3467844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39210" y="575920"/>
            <a:ext cx="9273719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39210" y="2879585"/>
            <a:ext cx="9273719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39210" y="10025968"/>
            <a:ext cx="2419231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561646" y="10025968"/>
            <a:ext cx="3628847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593697" y="10025968"/>
            <a:ext cx="2419231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2283" rtl="0" eaLnBrk="1" latinLnBrk="0" hangingPunct="1">
        <a:lnSpc>
          <a:spcPct val="90000"/>
        </a:lnSpc>
        <a:spcBef>
          <a:spcPct val="0"/>
        </a:spcBef>
        <a:buNone/>
        <a:defRPr kumimoji="1"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kumimoji="1"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063" y="432695"/>
            <a:ext cx="96850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063" y="2487968"/>
            <a:ext cx="96850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58800" y="10060026"/>
            <a:ext cx="34435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8061" y="10060026"/>
            <a:ext cx="24750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48049" y="10060026"/>
            <a:ext cx="24750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6851">
        <a:defRPr>
          <a:latin typeface="+mn-lt"/>
          <a:ea typeface="+mn-ea"/>
          <a:cs typeface="+mn-cs"/>
        </a:defRPr>
      </a:lvl2pPr>
      <a:lvl3pPr marL="693703">
        <a:defRPr>
          <a:latin typeface="+mn-lt"/>
          <a:ea typeface="+mn-ea"/>
          <a:cs typeface="+mn-cs"/>
        </a:defRPr>
      </a:lvl3pPr>
      <a:lvl4pPr marL="1040553">
        <a:defRPr>
          <a:latin typeface="+mn-lt"/>
          <a:ea typeface="+mn-ea"/>
          <a:cs typeface="+mn-cs"/>
        </a:defRPr>
      </a:lvl4pPr>
      <a:lvl5pPr marL="1387404">
        <a:defRPr>
          <a:latin typeface="+mn-lt"/>
          <a:ea typeface="+mn-ea"/>
          <a:cs typeface="+mn-cs"/>
        </a:defRPr>
      </a:lvl5pPr>
      <a:lvl6pPr marL="1734256">
        <a:defRPr>
          <a:latin typeface="+mn-lt"/>
          <a:ea typeface="+mn-ea"/>
          <a:cs typeface="+mn-cs"/>
        </a:defRPr>
      </a:lvl6pPr>
      <a:lvl7pPr marL="2081107">
        <a:defRPr>
          <a:latin typeface="+mn-lt"/>
          <a:ea typeface="+mn-ea"/>
          <a:cs typeface="+mn-cs"/>
        </a:defRPr>
      </a:lvl7pPr>
      <a:lvl8pPr marL="2427957">
        <a:defRPr>
          <a:latin typeface="+mn-lt"/>
          <a:ea typeface="+mn-ea"/>
          <a:cs typeface="+mn-cs"/>
        </a:defRPr>
      </a:lvl8pPr>
      <a:lvl9pPr marL="277480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6851">
        <a:defRPr>
          <a:latin typeface="+mn-lt"/>
          <a:ea typeface="+mn-ea"/>
          <a:cs typeface="+mn-cs"/>
        </a:defRPr>
      </a:lvl2pPr>
      <a:lvl3pPr marL="693703">
        <a:defRPr>
          <a:latin typeface="+mn-lt"/>
          <a:ea typeface="+mn-ea"/>
          <a:cs typeface="+mn-cs"/>
        </a:defRPr>
      </a:lvl3pPr>
      <a:lvl4pPr marL="1040553">
        <a:defRPr>
          <a:latin typeface="+mn-lt"/>
          <a:ea typeface="+mn-ea"/>
          <a:cs typeface="+mn-cs"/>
        </a:defRPr>
      </a:lvl4pPr>
      <a:lvl5pPr marL="1387404">
        <a:defRPr>
          <a:latin typeface="+mn-lt"/>
          <a:ea typeface="+mn-ea"/>
          <a:cs typeface="+mn-cs"/>
        </a:defRPr>
      </a:lvl5pPr>
      <a:lvl6pPr marL="1734256">
        <a:defRPr>
          <a:latin typeface="+mn-lt"/>
          <a:ea typeface="+mn-ea"/>
          <a:cs typeface="+mn-cs"/>
        </a:defRPr>
      </a:lvl6pPr>
      <a:lvl7pPr marL="2081107">
        <a:defRPr>
          <a:latin typeface="+mn-lt"/>
          <a:ea typeface="+mn-ea"/>
          <a:cs typeface="+mn-cs"/>
        </a:defRPr>
      </a:lvl7pPr>
      <a:lvl8pPr marL="2427957">
        <a:defRPr>
          <a:latin typeface="+mn-lt"/>
          <a:ea typeface="+mn-ea"/>
          <a:cs typeface="+mn-cs"/>
        </a:defRPr>
      </a:lvl8pPr>
      <a:lvl9pPr marL="277480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グループ化 276"/>
          <p:cNvGrpSpPr/>
          <p:nvPr/>
        </p:nvGrpSpPr>
        <p:grpSpPr>
          <a:xfrm>
            <a:off x="2435251" y="6815679"/>
            <a:ext cx="4926304" cy="232111"/>
            <a:chOff x="2411841" y="2692076"/>
            <a:chExt cx="4869913" cy="229454"/>
          </a:xfrm>
          <a:solidFill>
            <a:schemeClr val="bg1">
              <a:lumMod val="95000"/>
            </a:schemeClr>
          </a:solidFill>
        </p:grpSpPr>
        <p:sp>
          <p:nvSpPr>
            <p:cNvPr id="278" name="タイトル 5"/>
            <p:cNvSpPr txBox="1">
              <a:spLocks/>
            </p:cNvSpPr>
            <p:nvPr/>
          </p:nvSpPr>
          <p:spPr bwMode="auto">
            <a:xfrm>
              <a:off x="2411841" y="269824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79" name="タイトル 5"/>
            <p:cNvSpPr txBox="1">
              <a:spLocks/>
            </p:cNvSpPr>
            <p:nvPr/>
          </p:nvSpPr>
          <p:spPr bwMode="auto">
            <a:xfrm>
              <a:off x="3857516" y="269308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80" name="タイトル 5"/>
            <p:cNvSpPr txBox="1">
              <a:spLocks/>
            </p:cNvSpPr>
            <p:nvPr/>
          </p:nvSpPr>
          <p:spPr bwMode="auto">
            <a:xfrm>
              <a:off x="6743483" y="2696684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81" name="タイトル 5"/>
            <p:cNvSpPr txBox="1">
              <a:spLocks/>
            </p:cNvSpPr>
            <p:nvPr/>
          </p:nvSpPr>
          <p:spPr bwMode="auto">
            <a:xfrm>
              <a:off x="5302343" y="2692076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</p:grpSp>
      <p:grpSp>
        <p:nvGrpSpPr>
          <p:cNvPr id="272" name="グループ化 271"/>
          <p:cNvGrpSpPr/>
          <p:nvPr/>
        </p:nvGrpSpPr>
        <p:grpSpPr>
          <a:xfrm>
            <a:off x="2438041" y="5369191"/>
            <a:ext cx="4926304" cy="232111"/>
            <a:chOff x="2411841" y="2692076"/>
            <a:chExt cx="4869913" cy="229454"/>
          </a:xfrm>
          <a:solidFill>
            <a:schemeClr val="bg1">
              <a:lumMod val="95000"/>
            </a:schemeClr>
          </a:solidFill>
        </p:grpSpPr>
        <p:sp>
          <p:nvSpPr>
            <p:cNvPr id="274" name="タイトル 5"/>
            <p:cNvSpPr txBox="1">
              <a:spLocks/>
            </p:cNvSpPr>
            <p:nvPr/>
          </p:nvSpPr>
          <p:spPr bwMode="auto">
            <a:xfrm>
              <a:off x="2411841" y="269824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73" name="タイトル 5"/>
            <p:cNvSpPr txBox="1">
              <a:spLocks/>
            </p:cNvSpPr>
            <p:nvPr/>
          </p:nvSpPr>
          <p:spPr bwMode="auto">
            <a:xfrm>
              <a:off x="3857516" y="269308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75" name="タイトル 5"/>
            <p:cNvSpPr txBox="1">
              <a:spLocks/>
            </p:cNvSpPr>
            <p:nvPr/>
          </p:nvSpPr>
          <p:spPr bwMode="auto">
            <a:xfrm>
              <a:off x="6743483" y="2696684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76" name="タイトル 5"/>
            <p:cNvSpPr txBox="1">
              <a:spLocks/>
            </p:cNvSpPr>
            <p:nvPr/>
          </p:nvSpPr>
          <p:spPr bwMode="auto">
            <a:xfrm>
              <a:off x="5302343" y="2692076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</p:grpSp>
      <p:grpSp>
        <p:nvGrpSpPr>
          <p:cNvPr id="267" name="グループ化 266"/>
          <p:cNvGrpSpPr/>
          <p:nvPr/>
        </p:nvGrpSpPr>
        <p:grpSpPr>
          <a:xfrm>
            <a:off x="2431888" y="3935559"/>
            <a:ext cx="4926304" cy="232111"/>
            <a:chOff x="2411841" y="2692076"/>
            <a:chExt cx="4869913" cy="229454"/>
          </a:xfrm>
          <a:solidFill>
            <a:schemeClr val="bg1">
              <a:lumMod val="95000"/>
            </a:schemeClr>
          </a:solidFill>
        </p:grpSpPr>
        <p:sp>
          <p:nvSpPr>
            <p:cNvPr id="268" name="タイトル 5"/>
            <p:cNvSpPr txBox="1">
              <a:spLocks/>
            </p:cNvSpPr>
            <p:nvPr/>
          </p:nvSpPr>
          <p:spPr bwMode="auto">
            <a:xfrm>
              <a:off x="3857516" y="269308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69" name="タイトル 5"/>
            <p:cNvSpPr txBox="1">
              <a:spLocks/>
            </p:cNvSpPr>
            <p:nvPr/>
          </p:nvSpPr>
          <p:spPr bwMode="auto">
            <a:xfrm>
              <a:off x="2411841" y="269824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70" name="タイトル 5"/>
            <p:cNvSpPr txBox="1">
              <a:spLocks/>
            </p:cNvSpPr>
            <p:nvPr/>
          </p:nvSpPr>
          <p:spPr bwMode="auto">
            <a:xfrm>
              <a:off x="6743483" y="2696684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71" name="タイトル 5"/>
            <p:cNvSpPr txBox="1">
              <a:spLocks/>
            </p:cNvSpPr>
            <p:nvPr/>
          </p:nvSpPr>
          <p:spPr bwMode="auto">
            <a:xfrm>
              <a:off x="5302343" y="2692076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</p:grpSp>
      <p:grpSp>
        <p:nvGrpSpPr>
          <p:cNvPr id="266" name="グループ化 265"/>
          <p:cNvGrpSpPr/>
          <p:nvPr/>
        </p:nvGrpSpPr>
        <p:grpSpPr>
          <a:xfrm>
            <a:off x="2431888" y="2483513"/>
            <a:ext cx="4926304" cy="232111"/>
            <a:chOff x="2411841" y="2692076"/>
            <a:chExt cx="4869913" cy="229454"/>
          </a:xfrm>
          <a:solidFill>
            <a:schemeClr val="bg1">
              <a:lumMod val="95000"/>
            </a:schemeClr>
          </a:solidFill>
        </p:grpSpPr>
        <p:sp>
          <p:nvSpPr>
            <p:cNvPr id="257" name="タイトル 5"/>
            <p:cNvSpPr txBox="1">
              <a:spLocks/>
            </p:cNvSpPr>
            <p:nvPr/>
          </p:nvSpPr>
          <p:spPr bwMode="auto">
            <a:xfrm>
              <a:off x="3857516" y="269308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58" name="タイトル 5"/>
            <p:cNvSpPr txBox="1">
              <a:spLocks/>
            </p:cNvSpPr>
            <p:nvPr/>
          </p:nvSpPr>
          <p:spPr bwMode="auto">
            <a:xfrm>
              <a:off x="2411841" y="269824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59" name="タイトル 5"/>
            <p:cNvSpPr txBox="1">
              <a:spLocks/>
            </p:cNvSpPr>
            <p:nvPr/>
          </p:nvSpPr>
          <p:spPr bwMode="auto">
            <a:xfrm>
              <a:off x="6743483" y="2696684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60" name="タイトル 5"/>
            <p:cNvSpPr txBox="1">
              <a:spLocks/>
            </p:cNvSpPr>
            <p:nvPr/>
          </p:nvSpPr>
          <p:spPr bwMode="auto">
            <a:xfrm>
              <a:off x="5302343" y="2692076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3256767" y="1881532"/>
            <a:ext cx="4843017" cy="2461195"/>
            <a:chOff x="3382689" y="1855837"/>
            <a:chExt cx="4787580" cy="2433022"/>
          </a:xfrm>
        </p:grpSpPr>
        <p:sp>
          <p:nvSpPr>
            <p:cNvPr id="75" name="フリーフォーム 74"/>
            <p:cNvSpPr/>
            <p:nvPr/>
          </p:nvSpPr>
          <p:spPr>
            <a:xfrm>
              <a:off x="3382689" y="1932972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フリーフォーム 75"/>
            <p:cNvSpPr/>
            <p:nvPr/>
          </p:nvSpPr>
          <p:spPr>
            <a:xfrm>
              <a:off x="4832527" y="1855837"/>
              <a:ext cx="461341" cy="2433022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8" name="フリーフォーム 77"/>
            <p:cNvSpPr/>
            <p:nvPr/>
          </p:nvSpPr>
          <p:spPr>
            <a:xfrm>
              <a:off x="6259090" y="1932972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9" name="フリーフォーム 78"/>
            <p:cNvSpPr/>
            <p:nvPr/>
          </p:nvSpPr>
          <p:spPr>
            <a:xfrm>
              <a:off x="7708928" y="1879807"/>
              <a:ext cx="461341" cy="2385082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 rot="16200000" flipV="1">
            <a:off x="5202015" y="3870335"/>
            <a:ext cx="4891449" cy="2413339"/>
            <a:chOff x="3382689" y="4773392"/>
            <a:chExt cx="4787581" cy="2338705"/>
          </a:xfrm>
        </p:grpSpPr>
        <p:sp>
          <p:nvSpPr>
            <p:cNvPr id="80" name="フリーフォーム 79"/>
            <p:cNvSpPr/>
            <p:nvPr/>
          </p:nvSpPr>
          <p:spPr>
            <a:xfrm>
              <a:off x="3382689" y="4791485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1" name="フリーフォーム 80"/>
            <p:cNvSpPr/>
            <p:nvPr/>
          </p:nvSpPr>
          <p:spPr>
            <a:xfrm>
              <a:off x="4832527" y="4774011"/>
              <a:ext cx="461341" cy="2338086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2" name="フリーフォーム 81"/>
            <p:cNvSpPr/>
            <p:nvPr/>
          </p:nvSpPr>
          <p:spPr>
            <a:xfrm>
              <a:off x="6259091" y="4773814"/>
              <a:ext cx="461341" cy="2338086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3" name="フリーフォーム 82"/>
            <p:cNvSpPr/>
            <p:nvPr/>
          </p:nvSpPr>
          <p:spPr>
            <a:xfrm>
              <a:off x="7708929" y="4773392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86" name="グループ化 85"/>
          <p:cNvGrpSpPr/>
          <p:nvPr/>
        </p:nvGrpSpPr>
        <p:grpSpPr>
          <a:xfrm rot="10800000">
            <a:off x="2770129" y="6358068"/>
            <a:ext cx="4842039" cy="2391881"/>
            <a:chOff x="3382690" y="1914880"/>
            <a:chExt cx="4786612" cy="2364502"/>
          </a:xfrm>
        </p:grpSpPr>
        <p:sp>
          <p:nvSpPr>
            <p:cNvPr id="87" name="フリーフォーム 86"/>
            <p:cNvSpPr/>
            <p:nvPr/>
          </p:nvSpPr>
          <p:spPr>
            <a:xfrm>
              <a:off x="3382690" y="1932972"/>
              <a:ext cx="461341" cy="2346410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8" name="フリーフォーム 87"/>
            <p:cNvSpPr/>
            <p:nvPr/>
          </p:nvSpPr>
          <p:spPr>
            <a:xfrm>
              <a:off x="4818708" y="1914880"/>
              <a:ext cx="472558" cy="2346268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9" name="フリーフォーム 88"/>
            <p:cNvSpPr/>
            <p:nvPr/>
          </p:nvSpPr>
          <p:spPr>
            <a:xfrm>
              <a:off x="6264917" y="1932972"/>
              <a:ext cx="456611" cy="2346410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0" name="フリーフォーム 89"/>
            <p:cNvSpPr/>
            <p:nvPr/>
          </p:nvSpPr>
          <p:spPr>
            <a:xfrm>
              <a:off x="7703789" y="1914881"/>
              <a:ext cx="465513" cy="2364501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91" name="グループ化 90"/>
          <p:cNvGrpSpPr/>
          <p:nvPr/>
        </p:nvGrpSpPr>
        <p:grpSpPr>
          <a:xfrm rot="16200000" flipH="1">
            <a:off x="785100" y="4376752"/>
            <a:ext cx="4839290" cy="2422396"/>
            <a:chOff x="3382689" y="1891287"/>
            <a:chExt cx="4783895" cy="2394666"/>
          </a:xfrm>
        </p:grpSpPr>
        <p:sp>
          <p:nvSpPr>
            <p:cNvPr id="92" name="フリーフォーム 91"/>
            <p:cNvSpPr/>
            <p:nvPr/>
          </p:nvSpPr>
          <p:spPr>
            <a:xfrm>
              <a:off x="3382689" y="1932972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3" name="フリーフォーム 92"/>
            <p:cNvSpPr/>
            <p:nvPr/>
          </p:nvSpPr>
          <p:spPr>
            <a:xfrm>
              <a:off x="4826238" y="1914885"/>
              <a:ext cx="466450" cy="2347480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4" name="フリーフォーム 93"/>
            <p:cNvSpPr/>
            <p:nvPr/>
          </p:nvSpPr>
          <p:spPr>
            <a:xfrm>
              <a:off x="6263642" y="1897903"/>
              <a:ext cx="452250" cy="2385082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5" name="フリーフォーム 94"/>
            <p:cNvSpPr/>
            <p:nvPr/>
          </p:nvSpPr>
          <p:spPr>
            <a:xfrm>
              <a:off x="7689343" y="1891287"/>
              <a:ext cx="477241" cy="2394666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3538214" y="2724183"/>
            <a:ext cx="2298414" cy="4783236"/>
            <a:chOff x="3589421" y="2587243"/>
            <a:chExt cx="2272104" cy="4728482"/>
          </a:xfrm>
        </p:grpSpPr>
        <p:sp>
          <p:nvSpPr>
            <p:cNvPr id="97" name="フリーフォーム 96"/>
            <p:cNvSpPr/>
            <p:nvPr/>
          </p:nvSpPr>
          <p:spPr>
            <a:xfrm>
              <a:off x="3589421" y="401291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8" name="フリーフォーム 97"/>
            <p:cNvSpPr/>
            <p:nvPr/>
          </p:nvSpPr>
          <p:spPr>
            <a:xfrm>
              <a:off x="3596510" y="258724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9" name="フリーフォーム 98"/>
            <p:cNvSpPr/>
            <p:nvPr/>
          </p:nvSpPr>
          <p:spPr>
            <a:xfrm>
              <a:off x="3596510" y="6874960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0" name="フリーフォーム 99"/>
            <p:cNvSpPr/>
            <p:nvPr/>
          </p:nvSpPr>
          <p:spPr>
            <a:xfrm>
              <a:off x="3603599" y="5427251"/>
              <a:ext cx="2257926" cy="484842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02" name="グループ化 101"/>
          <p:cNvGrpSpPr/>
          <p:nvPr/>
        </p:nvGrpSpPr>
        <p:grpSpPr>
          <a:xfrm rot="10800000">
            <a:off x="4999425" y="3179986"/>
            <a:ext cx="2307449" cy="4783236"/>
            <a:chOff x="3589030" y="2587243"/>
            <a:chExt cx="2281036" cy="4728482"/>
          </a:xfrm>
        </p:grpSpPr>
        <p:sp>
          <p:nvSpPr>
            <p:cNvPr id="103" name="フリーフォーム 102"/>
            <p:cNvSpPr/>
            <p:nvPr/>
          </p:nvSpPr>
          <p:spPr>
            <a:xfrm>
              <a:off x="3589561" y="4012913"/>
              <a:ext cx="2280505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4" name="フリーフォーム 103"/>
            <p:cNvSpPr/>
            <p:nvPr/>
          </p:nvSpPr>
          <p:spPr>
            <a:xfrm>
              <a:off x="3596510" y="258724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5" name="フリーフォーム 104"/>
            <p:cNvSpPr/>
            <p:nvPr/>
          </p:nvSpPr>
          <p:spPr>
            <a:xfrm>
              <a:off x="3589030" y="6874960"/>
              <a:ext cx="2280505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6" name="フリーフォーム 105"/>
            <p:cNvSpPr/>
            <p:nvPr/>
          </p:nvSpPr>
          <p:spPr>
            <a:xfrm>
              <a:off x="3603599" y="5449290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12" name="グループ化 111"/>
          <p:cNvGrpSpPr/>
          <p:nvPr/>
        </p:nvGrpSpPr>
        <p:grpSpPr>
          <a:xfrm rot="5400000">
            <a:off x="4519307" y="3676039"/>
            <a:ext cx="2298414" cy="4783236"/>
            <a:chOff x="3589421" y="2587244"/>
            <a:chExt cx="2272104" cy="4728481"/>
          </a:xfrm>
        </p:grpSpPr>
        <p:sp>
          <p:nvSpPr>
            <p:cNvPr id="113" name="フリーフォーム 112"/>
            <p:cNvSpPr/>
            <p:nvPr/>
          </p:nvSpPr>
          <p:spPr>
            <a:xfrm>
              <a:off x="3589421" y="401291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4" name="フリーフォーム 113"/>
            <p:cNvSpPr/>
            <p:nvPr/>
          </p:nvSpPr>
          <p:spPr>
            <a:xfrm>
              <a:off x="3596512" y="2587244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5" name="フリーフォーム 114"/>
            <p:cNvSpPr/>
            <p:nvPr/>
          </p:nvSpPr>
          <p:spPr>
            <a:xfrm>
              <a:off x="3596510" y="6874960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6" name="フリーフォーム 115"/>
            <p:cNvSpPr/>
            <p:nvPr/>
          </p:nvSpPr>
          <p:spPr>
            <a:xfrm>
              <a:off x="3603599" y="5449290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17" name="グループ化 116"/>
          <p:cNvGrpSpPr/>
          <p:nvPr/>
        </p:nvGrpSpPr>
        <p:grpSpPr>
          <a:xfrm rot="16200000">
            <a:off x="4070211" y="2233394"/>
            <a:ext cx="2298414" cy="4783234"/>
            <a:chOff x="3589421" y="2587246"/>
            <a:chExt cx="2272104" cy="4728480"/>
          </a:xfrm>
        </p:grpSpPr>
        <p:sp>
          <p:nvSpPr>
            <p:cNvPr id="118" name="フリーフォーム 117"/>
            <p:cNvSpPr/>
            <p:nvPr/>
          </p:nvSpPr>
          <p:spPr>
            <a:xfrm>
              <a:off x="3589421" y="4012916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9" name="フリーフォーム 118"/>
            <p:cNvSpPr/>
            <p:nvPr/>
          </p:nvSpPr>
          <p:spPr>
            <a:xfrm>
              <a:off x="3596510" y="2587246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20" name="フリーフォーム 119"/>
            <p:cNvSpPr/>
            <p:nvPr/>
          </p:nvSpPr>
          <p:spPr>
            <a:xfrm>
              <a:off x="3596510" y="6874961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21" name="フリーフォーム 120"/>
            <p:cNvSpPr/>
            <p:nvPr/>
          </p:nvSpPr>
          <p:spPr>
            <a:xfrm>
              <a:off x="3603599" y="544929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123" name="直線コネクタ 122"/>
          <p:cNvCxnSpPr>
            <a:stCxn id="6" idx="4"/>
            <a:endCxn id="2" idx="0"/>
          </p:cNvCxnSpPr>
          <p:nvPr/>
        </p:nvCxnSpPr>
        <p:spPr>
          <a:xfrm>
            <a:off x="3231217" y="2069594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7" idx="4"/>
            <a:endCxn id="3" idx="0"/>
          </p:cNvCxnSpPr>
          <p:nvPr/>
        </p:nvCxnSpPr>
        <p:spPr>
          <a:xfrm>
            <a:off x="4689574" y="2069594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stCxn id="37" idx="4"/>
            <a:endCxn id="35" idx="0"/>
          </p:cNvCxnSpPr>
          <p:nvPr/>
        </p:nvCxnSpPr>
        <p:spPr>
          <a:xfrm>
            <a:off x="6150387" y="2069594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38" idx="4"/>
            <a:endCxn id="36" idx="0"/>
          </p:cNvCxnSpPr>
          <p:nvPr/>
        </p:nvCxnSpPr>
        <p:spPr>
          <a:xfrm>
            <a:off x="7608744" y="2069594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60" idx="6"/>
            <a:endCxn id="2" idx="2"/>
          </p:cNvCxnSpPr>
          <p:nvPr/>
        </p:nvCxnSpPr>
        <p:spPr>
          <a:xfrm>
            <a:off x="2085334" y="3180622"/>
            <a:ext cx="829988" cy="16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62" idx="6"/>
            <a:endCxn id="42" idx="2"/>
          </p:cNvCxnSpPr>
          <p:nvPr/>
        </p:nvCxnSpPr>
        <p:spPr>
          <a:xfrm>
            <a:off x="2085334" y="4629618"/>
            <a:ext cx="829988" cy="16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61" idx="6"/>
            <a:endCxn id="40" idx="2"/>
          </p:cNvCxnSpPr>
          <p:nvPr/>
        </p:nvCxnSpPr>
        <p:spPr>
          <a:xfrm>
            <a:off x="2085334" y="6064547"/>
            <a:ext cx="829988" cy="16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63" idx="6"/>
            <a:endCxn id="51" idx="2"/>
          </p:cNvCxnSpPr>
          <p:nvPr/>
        </p:nvCxnSpPr>
        <p:spPr>
          <a:xfrm>
            <a:off x="2093455" y="7508085"/>
            <a:ext cx="829988" cy="16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36" idx="6"/>
            <a:endCxn id="64" idx="2"/>
          </p:cNvCxnSpPr>
          <p:nvPr/>
        </p:nvCxnSpPr>
        <p:spPr>
          <a:xfrm>
            <a:off x="7924648" y="3182272"/>
            <a:ext cx="826556" cy="117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47" idx="6"/>
            <a:endCxn id="66" idx="2"/>
          </p:cNvCxnSpPr>
          <p:nvPr/>
        </p:nvCxnSpPr>
        <p:spPr>
          <a:xfrm>
            <a:off x="7924648" y="4631268"/>
            <a:ext cx="826556" cy="117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>
            <a:stCxn id="45" idx="6"/>
            <a:endCxn id="65" idx="2"/>
          </p:cNvCxnSpPr>
          <p:nvPr/>
        </p:nvCxnSpPr>
        <p:spPr>
          <a:xfrm>
            <a:off x="7924648" y="6066197"/>
            <a:ext cx="826556" cy="117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>
            <a:stCxn id="56" idx="6"/>
            <a:endCxn id="67" idx="2"/>
          </p:cNvCxnSpPr>
          <p:nvPr/>
        </p:nvCxnSpPr>
        <p:spPr>
          <a:xfrm>
            <a:off x="7932769" y="7509735"/>
            <a:ext cx="826556" cy="117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56" idx="4"/>
            <a:endCxn id="54" idx="0"/>
          </p:cNvCxnSpPr>
          <p:nvPr/>
        </p:nvCxnSpPr>
        <p:spPr>
          <a:xfrm>
            <a:off x="7616866" y="7831984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>
            <a:stCxn id="55" idx="4"/>
            <a:endCxn id="53" idx="0"/>
          </p:cNvCxnSpPr>
          <p:nvPr/>
        </p:nvCxnSpPr>
        <p:spPr>
          <a:xfrm>
            <a:off x="6158509" y="7831984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stCxn id="52" idx="4"/>
            <a:endCxn id="50" idx="0"/>
          </p:cNvCxnSpPr>
          <p:nvPr/>
        </p:nvCxnSpPr>
        <p:spPr>
          <a:xfrm>
            <a:off x="4697694" y="7831984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51" idx="4"/>
            <a:endCxn id="49" idx="0"/>
          </p:cNvCxnSpPr>
          <p:nvPr/>
        </p:nvCxnSpPr>
        <p:spPr>
          <a:xfrm>
            <a:off x="3239339" y="7831984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グループ化 171"/>
          <p:cNvGrpSpPr/>
          <p:nvPr/>
        </p:nvGrpSpPr>
        <p:grpSpPr>
          <a:xfrm>
            <a:off x="1777267" y="2293969"/>
            <a:ext cx="7322824" cy="4914123"/>
            <a:chOff x="1681480" y="2398450"/>
            <a:chExt cx="7239000" cy="4857870"/>
          </a:xfrm>
        </p:grpSpPr>
        <p:sp>
          <p:nvSpPr>
            <p:cNvPr id="162" name="フリーフォーム 161"/>
            <p:cNvSpPr/>
            <p:nvPr/>
          </p:nvSpPr>
          <p:spPr>
            <a:xfrm>
              <a:off x="1681480" y="2398450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64" name="フリーフォーム 163"/>
            <p:cNvSpPr/>
            <p:nvPr/>
          </p:nvSpPr>
          <p:spPr>
            <a:xfrm>
              <a:off x="1681480" y="3821761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66" name="フリーフォーム 165"/>
            <p:cNvSpPr/>
            <p:nvPr/>
          </p:nvSpPr>
          <p:spPr>
            <a:xfrm>
              <a:off x="1681480" y="5241880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67" name="フリーフォーム 166"/>
            <p:cNvSpPr/>
            <p:nvPr/>
          </p:nvSpPr>
          <p:spPr>
            <a:xfrm>
              <a:off x="1681480" y="6665191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73" name="グループ化 172"/>
          <p:cNvGrpSpPr/>
          <p:nvPr/>
        </p:nvGrpSpPr>
        <p:grpSpPr>
          <a:xfrm rot="5400000">
            <a:off x="2352573" y="2882178"/>
            <a:ext cx="7322826" cy="4975788"/>
            <a:chOff x="1681480" y="2347650"/>
            <a:chExt cx="7239001" cy="4918830"/>
          </a:xfrm>
        </p:grpSpPr>
        <p:sp>
          <p:nvSpPr>
            <p:cNvPr id="174" name="フリーフォーム 173"/>
            <p:cNvSpPr/>
            <p:nvPr/>
          </p:nvSpPr>
          <p:spPr>
            <a:xfrm>
              <a:off x="1681481" y="2347650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75" name="フリーフォーム 174"/>
            <p:cNvSpPr/>
            <p:nvPr/>
          </p:nvSpPr>
          <p:spPr>
            <a:xfrm>
              <a:off x="1681480" y="3791281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76" name="フリーフォーム 175"/>
            <p:cNvSpPr/>
            <p:nvPr/>
          </p:nvSpPr>
          <p:spPr>
            <a:xfrm>
              <a:off x="1681480" y="5231720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77" name="フリーフォーム 176"/>
            <p:cNvSpPr/>
            <p:nvPr/>
          </p:nvSpPr>
          <p:spPr>
            <a:xfrm>
              <a:off x="1681480" y="6675351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78" name="タイトル 5"/>
          <p:cNvSpPr txBox="1">
            <a:spLocks/>
          </p:cNvSpPr>
          <p:nvPr/>
        </p:nvSpPr>
        <p:spPr bwMode="auto">
          <a:xfrm>
            <a:off x="2884992" y="958747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DMA0</a:t>
            </a:r>
          </a:p>
        </p:txBody>
      </p:sp>
      <p:sp>
        <p:nvSpPr>
          <p:cNvPr id="180" name="タイトル 5"/>
          <p:cNvSpPr txBox="1">
            <a:spLocks/>
          </p:cNvSpPr>
          <p:nvPr/>
        </p:nvSpPr>
        <p:spPr bwMode="auto">
          <a:xfrm>
            <a:off x="4341191" y="961470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DMA1</a:t>
            </a:r>
          </a:p>
        </p:txBody>
      </p:sp>
      <p:sp>
        <p:nvSpPr>
          <p:cNvPr id="181" name="タイトル 5"/>
          <p:cNvSpPr txBox="1">
            <a:spLocks/>
          </p:cNvSpPr>
          <p:nvPr/>
        </p:nvSpPr>
        <p:spPr bwMode="auto">
          <a:xfrm>
            <a:off x="5803870" y="952771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DMA2</a:t>
            </a:r>
          </a:p>
        </p:txBody>
      </p:sp>
      <p:sp>
        <p:nvSpPr>
          <p:cNvPr id="182" name="タイトル 5"/>
          <p:cNvSpPr txBox="1">
            <a:spLocks/>
          </p:cNvSpPr>
          <p:nvPr/>
        </p:nvSpPr>
        <p:spPr bwMode="auto">
          <a:xfrm>
            <a:off x="7260069" y="961470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DMA3</a:t>
            </a:r>
          </a:p>
        </p:txBody>
      </p:sp>
      <p:cxnSp>
        <p:nvCxnSpPr>
          <p:cNvPr id="183" name="直線コネクタ 182"/>
          <p:cNvCxnSpPr>
            <a:stCxn id="178" idx="2"/>
            <a:endCxn id="6" idx="0"/>
          </p:cNvCxnSpPr>
          <p:nvPr/>
        </p:nvCxnSpPr>
        <p:spPr>
          <a:xfrm>
            <a:off x="3231221" y="1259385"/>
            <a:ext cx="2" cy="1657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180" idx="2"/>
            <a:endCxn id="7" idx="0"/>
          </p:cNvCxnSpPr>
          <p:nvPr/>
        </p:nvCxnSpPr>
        <p:spPr>
          <a:xfrm>
            <a:off x="4687416" y="1262105"/>
            <a:ext cx="2158" cy="1629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181" idx="2"/>
            <a:endCxn id="37" idx="0"/>
          </p:cNvCxnSpPr>
          <p:nvPr/>
        </p:nvCxnSpPr>
        <p:spPr>
          <a:xfrm>
            <a:off x="6150095" y="1253410"/>
            <a:ext cx="293" cy="17168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stCxn id="182" idx="2"/>
            <a:endCxn id="38" idx="0"/>
          </p:cNvCxnSpPr>
          <p:nvPr/>
        </p:nvCxnSpPr>
        <p:spPr>
          <a:xfrm>
            <a:off x="7606298" y="1262105"/>
            <a:ext cx="2450" cy="1629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タイトル 5"/>
          <p:cNvSpPr txBox="1">
            <a:spLocks/>
          </p:cNvSpPr>
          <p:nvPr/>
        </p:nvSpPr>
        <p:spPr bwMode="auto">
          <a:xfrm rot="5400000">
            <a:off x="9378326" y="3058119"/>
            <a:ext cx="692459" cy="273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DMA0</a:t>
            </a:r>
          </a:p>
        </p:txBody>
      </p:sp>
      <p:sp>
        <p:nvSpPr>
          <p:cNvPr id="198" name="タイトル 5"/>
          <p:cNvSpPr txBox="1">
            <a:spLocks/>
          </p:cNvSpPr>
          <p:nvPr/>
        </p:nvSpPr>
        <p:spPr bwMode="auto">
          <a:xfrm rot="5400000">
            <a:off x="9378327" y="4508606"/>
            <a:ext cx="692459" cy="273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DMA1</a:t>
            </a:r>
          </a:p>
        </p:txBody>
      </p:sp>
      <p:sp>
        <p:nvSpPr>
          <p:cNvPr id="199" name="タイトル 5"/>
          <p:cNvSpPr txBox="1">
            <a:spLocks/>
          </p:cNvSpPr>
          <p:nvPr/>
        </p:nvSpPr>
        <p:spPr bwMode="auto">
          <a:xfrm rot="5400000">
            <a:off x="9387020" y="5940837"/>
            <a:ext cx="692459" cy="273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DMA2</a:t>
            </a:r>
          </a:p>
        </p:txBody>
      </p:sp>
      <p:sp>
        <p:nvSpPr>
          <p:cNvPr id="200" name="タイトル 5"/>
          <p:cNvSpPr txBox="1">
            <a:spLocks/>
          </p:cNvSpPr>
          <p:nvPr/>
        </p:nvSpPr>
        <p:spPr bwMode="auto">
          <a:xfrm rot="5400000">
            <a:off x="9378327" y="7385200"/>
            <a:ext cx="692459" cy="273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DMA3</a:t>
            </a:r>
          </a:p>
        </p:txBody>
      </p:sp>
      <p:cxnSp>
        <p:nvCxnSpPr>
          <p:cNvPr id="201" name="直線コネクタ 200"/>
          <p:cNvCxnSpPr>
            <a:stCxn id="197" idx="2"/>
            <a:endCxn id="64" idx="6"/>
          </p:cNvCxnSpPr>
          <p:nvPr/>
        </p:nvCxnSpPr>
        <p:spPr>
          <a:xfrm flipH="1" flipV="1">
            <a:off x="9383005" y="3194013"/>
            <a:ext cx="204898" cy="7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98" idx="2"/>
            <a:endCxn id="66" idx="6"/>
          </p:cNvCxnSpPr>
          <p:nvPr/>
        </p:nvCxnSpPr>
        <p:spPr>
          <a:xfrm flipH="1" flipV="1">
            <a:off x="9382999" y="4643009"/>
            <a:ext cx="204900" cy="22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>
            <a:stCxn id="199" idx="2"/>
            <a:endCxn id="65" idx="6"/>
          </p:cNvCxnSpPr>
          <p:nvPr/>
        </p:nvCxnSpPr>
        <p:spPr>
          <a:xfrm flipH="1">
            <a:off x="9382999" y="6077491"/>
            <a:ext cx="213594" cy="4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200" idx="2"/>
            <a:endCxn id="67" idx="6"/>
          </p:cNvCxnSpPr>
          <p:nvPr/>
        </p:nvCxnSpPr>
        <p:spPr>
          <a:xfrm flipH="1" flipV="1">
            <a:off x="9391126" y="7521472"/>
            <a:ext cx="196778" cy="3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タイトル 5"/>
          <p:cNvSpPr txBox="1">
            <a:spLocks/>
          </p:cNvSpPr>
          <p:nvPr/>
        </p:nvSpPr>
        <p:spPr bwMode="auto">
          <a:xfrm rot="16200000">
            <a:off x="794160" y="7356119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DMA0</a:t>
            </a:r>
          </a:p>
        </p:txBody>
      </p:sp>
      <p:sp>
        <p:nvSpPr>
          <p:cNvPr id="220" name="タイトル 5"/>
          <p:cNvSpPr txBox="1">
            <a:spLocks/>
          </p:cNvSpPr>
          <p:nvPr/>
        </p:nvSpPr>
        <p:spPr bwMode="auto">
          <a:xfrm rot="16200000">
            <a:off x="787644" y="5914226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DMA1</a:t>
            </a:r>
          </a:p>
        </p:txBody>
      </p:sp>
      <p:sp>
        <p:nvSpPr>
          <p:cNvPr id="221" name="タイトル 5"/>
          <p:cNvSpPr txBox="1">
            <a:spLocks/>
          </p:cNvSpPr>
          <p:nvPr/>
        </p:nvSpPr>
        <p:spPr bwMode="auto">
          <a:xfrm rot="16200000">
            <a:off x="790384" y="4478257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DMA2</a:t>
            </a:r>
          </a:p>
        </p:txBody>
      </p:sp>
      <p:sp>
        <p:nvSpPr>
          <p:cNvPr id="222" name="タイトル 5"/>
          <p:cNvSpPr txBox="1">
            <a:spLocks/>
          </p:cNvSpPr>
          <p:nvPr/>
        </p:nvSpPr>
        <p:spPr bwMode="auto">
          <a:xfrm rot="16200000">
            <a:off x="794160" y="3029681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DMA3</a:t>
            </a:r>
          </a:p>
        </p:txBody>
      </p:sp>
      <p:cxnSp>
        <p:nvCxnSpPr>
          <p:cNvPr id="223" name="直線コネクタ 222"/>
          <p:cNvCxnSpPr>
            <a:stCxn id="219" idx="2"/>
            <a:endCxn id="63" idx="2"/>
          </p:cNvCxnSpPr>
          <p:nvPr/>
        </p:nvCxnSpPr>
        <p:spPr>
          <a:xfrm>
            <a:off x="1290704" y="7506439"/>
            <a:ext cx="170946" cy="16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>
            <a:stCxn id="220" idx="2"/>
            <a:endCxn id="61" idx="2"/>
          </p:cNvCxnSpPr>
          <p:nvPr/>
        </p:nvCxnSpPr>
        <p:spPr>
          <a:xfrm flipV="1">
            <a:off x="1284192" y="6064544"/>
            <a:ext cx="169342" cy="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221" idx="2"/>
            <a:endCxn id="62" idx="2"/>
          </p:cNvCxnSpPr>
          <p:nvPr/>
        </p:nvCxnSpPr>
        <p:spPr>
          <a:xfrm>
            <a:off x="1286928" y="4628577"/>
            <a:ext cx="166602" cy="10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22" idx="2"/>
            <a:endCxn id="60" idx="2"/>
          </p:cNvCxnSpPr>
          <p:nvPr/>
        </p:nvCxnSpPr>
        <p:spPr>
          <a:xfrm>
            <a:off x="1290704" y="3180001"/>
            <a:ext cx="162826" cy="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タイトル 5"/>
          <p:cNvSpPr txBox="1">
            <a:spLocks/>
          </p:cNvSpPr>
          <p:nvPr/>
        </p:nvSpPr>
        <p:spPr bwMode="auto">
          <a:xfrm>
            <a:off x="2893114" y="9495506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DMA0</a:t>
            </a:r>
          </a:p>
        </p:txBody>
      </p:sp>
      <p:sp>
        <p:nvSpPr>
          <p:cNvPr id="237" name="タイトル 5"/>
          <p:cNvSpPr txBox="1">
            <a:spLocks/>
          </p:cNvSpPr>
          <p:nvPr/>
        </p:nvSpPr>
        <p:spPr bwMode="auto">
          <a:xfrm>
            <a:off x="4348735" y="9489298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DMA1</a:t>
            </a:r>
          </a:p>
        </p:txBody>
      </p:sp>
      <p:sp>
        <p:nvSpPr>
          <p:cNvPr id="238" name="タイトル 5"/>
          <p:cNvSpPr txBox="1">
            <a:spLocks/>
          </p:cNvSpPr>
          <p:nvPr/>
        </p:nvSpPr>
        <p:spPr bwMode="auto">
          <a:xfrm>
            <a:off x="5811040" y="9487940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DMA2</a:t>
            </a:r>
          </a:p>
        </p:txBody>
      </p:sp>
      <p:sp>
        <p:nvSpPr>
          <p:cNvPr id="239" name="タイトル 5"/>
          <p:cNvSpPr txBox="1">
            <a:spLocks/>
          </p:cNvSpPr>
          <p:nvPr/>
        </p:nvSpPr>
        <p:spPr bwMode="auto">
          <a:xfrm>
            <a:off x="7268033" y="9479053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DMA3</a:t>
            </a:r>
          </a:p>
        </p:txBody>
      </p:sp>
      <p:cxnSp>
        <p:nvCxnSpPr>
          <p:cNvPr id="240" name="直線コネクタ 239"/>
          <p:cNvCxnSpPr>
            <a:stCxn id="49" idx="4"/>
            <a:endCxn id="236" idx="0"/>
          </p:cNvCxnSpPr>
          <p:nvPr/>
        </p:nvCxnSpPr>
        <p:spPr>
          <a:xfrm flipH="1">
            <a:off x="3239341" y="9266910"/>
            <a:ext cx="2" cy="2285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stCxn id="50" idx="4"/>
            <a:endCxn id="237" idx="0"/>
          </p:cNvCxnSpPr>
          <p:nvPr/>
        </p:nvCxnSpPr>
        <p:spPr>
          <a:xfrm flipH="1">
            <a:off x="4694960" y="9266908"/>
            <a:ext cx="2735" cy="2223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stCxn id="53" idx="4"/>
            <a:endCxn id="238" idx="0"/>
          </p:cNvCxnSpPr>
          <p:nvPr/>
        </p:nvCxnSpPr>
        <p:spPr>
          <a:xfrm flipH="1">
            <a:off x="6157267" y="9266912"/>
            <a:ext cx="1243" cy="2210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54" idx="4"/>
            <a:endCxn id="239" idx="0"/>
          </p:cNvCxnSpPr>
          <p:nvPr/>
        </p:nvCxnSpPr>
        <p:spPr>
          <a:xfrm flipH="1">
            <a:off x="7614263" y="9266914"/>
            <a:ext cx="2607" cy="2121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58" idx="2"/>
            <a:endCxn id="2" idx="1"/>
          </p:cNvCxnSpPr>
          <p:nvPr/>
        </p:nvCxnSpPr>
        <p:spPr>
          <a:xfrm>
            <a:off x="2704144" y="2715628"/>
            <a:ext cx="303704" cy="2387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>
            <a:stCxn id="257" idx="2"/>
            <a:endCxn id="3" idx="1"/>
          </p:cNvCxnSpPr>
          <p:nvPr/>
        </p:nvCxnSpPr>
        <p:spPr>
          <a:xfrm>
            <a:off x="4166558" y="2710407"/>
            <a:ext cx="299644" cy="244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stCxn id="260" idx="2"/>
            <a:endCxn id="35" idx="1"/>
          </p:cNvCxnSpPr>
          <p:nvPr/>
        </p:nvCxnSpPr>
        <p:spPr>
          <a:xfrm>
            <a:off x="5628114" y="2709389"/>
            <a:ext cx="298901" cy="2450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>
            <a:stCxn id="259" idx="2"/>
            <a:endCxn id="36" idx="1"/>
          </p:cNvCxnSpPr>
          <p:nvPr/>
        </p:nvCxnSpPr>
        <p:spPr>
          <a:xfrm>
            <a:off x="7085941" y="2714051"/>
            <a:ext cx="299428" cy="2403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69" idx="2"/>
            <a:endCxn id="42" idx="1"/>
          </p:cNvCxnSpPr>
          <p:nvPr/>
        </p:nvCxnSpPr>
        <p:spPr>
          <a:xfrm>
            <a:off x="2704144" y="4167669"/>
            <a:ext cx="303704" cy="2357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68" idx="2"/>
            <a:endCxn id="43" idx="1"/>
          </p:cNvCxnSpPr>
          <p:nvPr/>
        </p:nvCxnSpPr>
        <p:spPr>
          <a:xfrm>
            <a:off x="4166558" y="4162455"/>
            <a:ext cx="299644" cy="2409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/>
          <p:cNvCxnSpPr>
            <a:stCxn id="271" idx="2"/>
            <a:endCxn id="46" idx="1"/>
          </p:cNvCxnSpPr>
          <p:nvPr/>
        </p:nvCxnSpPr>
        <p:spPr>
          <a:xfrm>
            <a:off x="5628114" y="4161435"/>
            <a:ext cx="298901" cy="2419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>
            <a:stCxn id="270" idx="2"/>
            <a:endCxn id="47" idx="1"/>
          </p:cNvCxnSpPr>
          <p:nvPr/>
        </p:nvCxnSpPr>
        <p:spPr>
          <a:xfrm>
            <a:off x="7085941" y="4166093"/>
            <a:ext cx="299428" cy="2373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>
            <a:stCxn id="274" idx="2"/>
            <a:endCxn id="40" idx="1"/>
          </p:cNvCxnSpPr>
          <p:nvPr/>
        </p:nvCxnSpPr>
        <p:spPr>
          <a:xfrm>
            <a:off x="2710299" y="5601302"/>
            <a:ext cx="297549" cy="2370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/>
          <p:cNvCxnSpPr>
            <a:stCxn id="273" idx="2"/>
            <a:endCxn id="41" idx="1"/>
          </p:cNvCxnSpPr>
          <p:nvPr/>
        </p:nvCxnSpPr>
        <p:spPr>
          <a:xfrm>
            <a:off x="4172710" y="5596086"/>
            <a:ext cx="293491" cy="2422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/>
          <p:cNvCxnSpPr>
            <a:stCxn id="276" idx="2"/>
            <a:endCxn id="44" idx="1"/>
          </p:cNvCxnSpPr>
          <p:nvPr/>
        </p:nvCxnSpPr>
        <p:spPr>
          <a:xfrm>
            <a:off x="5634266" y="5595066"/>
            <a:ext cx="292746" cy="2432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/>
          <p:cNvCxnSpPr>
            <a:stCxn id="275" idx="2"/>
            <a:endCxn id="45" idx="1"/>
          </p:cNvCxnSpPr>
          <p:nvPr/>
        </p:nvCxnSpPr>
        <p:spPr>
          <a:xfrm>
            <a:off x="7092098" y="5599724"/>
            <a:ext cx="293275" cy="2386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/>
          <p:cNvCxnSpPr>
            <a:stCxn id="278" idx="2"/>
            <a:endCxn id="51" idx="1"/>
          </p:cNvCxnSpPr>
          <p:nvPr/>
        </p:nvCxnSpPr>
        <p:spPr>
          <a:xfrm>
            <a:off x="2707508" y="7047790"/>
            <a:ext cx="308461" cy="2340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/>
          <p:cNvCxnSpPr>
            <a:stCxn id="279" idx="2"/>
            <a:endCxn id="52" idx="1"/>
          </p:cNvCxnSpPr>
          <p:nvPr/>
        </p:nvCxnSpPr>
        <p:spPr>
          <a:xfrm>
            <a:off x="4169924" y="7042574"/>
            <a:ext cx="304401" cy="2392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/>
          <p:cNvCxnSpPr>
            <a:stCxn id="281" idx="2"/>
            <a:endCxn id="55" idx="1"/>
          </p:cNvCxnSpPr>
          <p:nvPr/>
        </p:nvCxnSpPr>
        <p:spPr>
          <a:xfrm>
            <a:off x="5631476" y="7041556"/>
            <a:ext cx="303658" cy="24031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/>
          <p:cNvCxnSpPr>
            <a:stCxn id="280" idx="2"/>
            <a:endCxn id="56" idx="1"/>
          </p:cNvCxnSpPr>
          <p:nvPr/>
        </p:nvCxnSpPr>
        <p:spPr>
          <a:xfrm>
            <a:off x="7089309" y="7046212"/>
            <a:ext cx="304187" cy="2356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グループ化 365"/>
          <p:cNvGrpSpPr/>
          <p:nvPr/>
        </p:nvGrpSpPr>
        <p:grpSpPr>
          <a:xfrm>
            <a:off x="2688023" y="849550"/>
            <a:ext cx="4619185" cy="883266"/>
            <a:chOff x="2671166" y="839821"/>
            <a:chExt cx="4566309" cy="873155"/>
          </a:xfrm>
        </p:grpSpPr>
        <p:sp>
          <p:nvSpPr>
            <p:cNvPr id="362" name="フリーフォーム 361"/>
            <p:cNvSpPr/>
            <p:nvPr/>
          </p:nvSpPr>
          <p:spPr>
            <a:xfrm>
              <a:off x="2671166" y="859536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63" name="フリーフォーム 362"/>
            <p:cNvSpPr/>
            <p:nvPr/>
          </p:nvSpPr>
          <p:spPr>
            <a:xfrm>
              <a:off x="4117081" y="859536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64" name="フリーフォーム 363"/>
            <p:cNvSpPr/>
            <p:nvPr/>
          </p:nvSpPr>
          <p:spPr>
            <a:xfrm>
              <a:off x="5556125" y="858422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65" name="フリーフォーム 364"/>
            <p:cNvSpPr/>
            <p:nvPr/>
          </p:nvSpPr>
          <p:spPr>
            <a:xfrm>
              <a:off x="7006945" y="839821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67" name="グループ化 366"/>
          <p:cNvGrpSpPr/>
          <p:nvPr/>
        </p:nvGrpSpPr>
        <p:grpSpPr>
          <a:xfrm flipV="1">
            <a:off x="2694189" y="8992788"/>
            <a:ext cx="4619185" cy="883266"/>
            <a:chOff x="2671166" y="839821"/>
            <a:chExt cx="4566309" cy="873155"/>
          </a:xfrm>
        </p:grpSpPr>
        <p:sp>
          <p:nvSpPr>
            <p:cNvPr id="368" name="フリーフォーム 367"/>
            <p:cNvSpPr/>
            <p:nvPr/>
          </p:nvSpPr>
          <p:spPr>
            <a:xfrm>
              <a:off x="2671166" y="859536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69" name="フリーフォーム 368"/>
            <p:cNvSpPr/>
            <p:nvPr/>
          </p:nvSpPr>
          <p:spPr>
            <a:xfrm>
              <a:off x="4117081" y="859536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70" name="フリーフォーム 369"/>
            <p:cNvSpPr/>
            <p:nvPr/>
          </p:nvSpPr>
          <p:spPr>
            <a:xfrm>
              <a:off x="5556125" y="858422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71" name="フリーフォーム 370"/>
            <p:cNvSpPr/>
            <p:nvPr/>
          </p:nvSpPr>
          <p:spPr>
            <a:xfrm>
              <a:off x="7006945" y="839821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72" name="グループ化 371"/>
          <p:cNvGrpSpPr/>
          <p:nvPr/>
        </p:nvGrpSpPr>
        <p:grpSpPr>
          <a:xfrm rot="16200000" flipV="1">
            <a:off x="7242712" y="5342689"/>
            <a:ext cx="4588352" cy="883266"/>
            <a:chOff x="2701646" y="839821"/>
            <a:chExt cx="4535829" cy="873155"/>
          </a:xfrm>
        </p:grpSpPr>
        <p:sp>
          <p:nvSpPr>
            <p:cNvPr id="373" name="フリーフォーム 372"/>
            <p:cNvSpPr/>
            <p:nvPr/>
          </p:nvSpPr>
          <p:spPr>
            <a:xfrm>
              <a:off x="2701646" y="859536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74" name="フリーフォーム 373"/>
            <p:cNvSpPr/>
            <p:nvPr/>
          </p:nvSpPr>
          <p:spPr>
            <a:xfrm>
              <a:off x="4135369" y="859536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75" name="フリーフォーム 374"/>
            <p:cNvSpPr/>
            <p:nvPr/>
          </p:nvSpPr>
          <p:spPr>
            <a:xfrm>
              <a:off x="5556125" y="858422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76" name="フリーフォーム 375"/>
            <p:cNvSpPr/>
            <p:nvPr/>
          </p:nvSpPr>
          <p:spPr>
            <a:xfrm>
              <a:off x="7006945" y="839821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77" name="グループ化 376"/>
          <p:cNvGrpSpPr/>
          <p:nvPr/>
        </p:nvGrpSpPr>
        <p:grpSpPr>
          <a:xfrm rot="5400000" flipH="1" flipV="1">
            <a:off x="-973038" y="5335519"/>
            <a:ext cx="4588352" cy="883266"/>
            <a:chOff x="2701646" y="839821"/>
            <a:chExt cx="4535829" cy="873155"/>
          </a:xfrm>
        </p:grpSpPr>
        <p:sp>
          <p:nvSpPr>
            <p:cNvPr id="378" name="フリーフォーム 377"/>
            <p:cNvSpPr/>
            <p:nvPr/>
          </p:nvSpPr>
          <p:spPr>
            <a:xfrm>
              <a:off x="2701646" y="859536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79" name="フリーフォーム 378"/>
            <p:cNvSpPr/>
            <p:nvPr/>
          </p:nvSpPr>
          <p:spPr>
            <a:xfrm>
              <a:off x="4135369" y="859536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80" name="フリーフォーム 379"/>
            <p:cNvSpPr/>
            <p:nvPr/>
          </p:nvSpPr>
          <p:spPr>
            <a:xfrm>
              <a:off x="5556125" y="858422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81" name="フリーフォーム 380"/>
            <p:cNvSpPr/>
            <p:nvPr/>
          </p:nvSpPr>
          <p:spPr>
            <a:xfrm>
              <a:off x="7006945" y="839821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1453534" y="1425094"/>
            <a:ext cx="7937592" cy="7841821"/>
            <a:chOff x="1795380" y="1796005"/>
            <a:chExt cx="6322730" cy="6246443"/>
          </a:xfrm>
        </p:grpSpPr>
        <p:sp>
          <p:nvSpPr>
            <p:cNvPr id="2" name="楕円 1"/>
            <p:cNvSpPr/>
            <p:nvPr/>
          </p:nvSpPr>
          <p:spPr>
            <a:xfrm>
              <a:off x="2959775" y="2939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R0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" name="楕円 2"/>
            <p:cNvSpPr/>
            <p:nvPr/>
          </p:nvSpPr>
          <p:spPr>
            <a:xfrm>
              <a:off x="4121436" y="2939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959775" y="1796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R128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" name="楕円 6"/>
            <p:cNvSpPr/>
            <p:nvPr/>
          </p:nvSpPr>
          <p:spPr>
            <a:xfrm>
              <a:off x="4121436" y="1796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R129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5" name="楕円 34"/>
            <p:cNvSpPr/>
            <p:nvPr/>
          </p:nvSpPr>
          <p:spPr>
            <a:xfrm>
              <a:off x="5285055" y="2939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6" name="楕円 35"/>
            <p:cNvSpPr/>
            <p:nvPr/>
          </p:nvSpPr>
          <p:spPr>
            <a:xfrm>
              <a:off x="6446716" y="2939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R3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7" name="楕円 36"/>
            <p:cNvSpPr/>
            <p:nvPr/>
          </p:nvSpPr>
          <p:spPr>
            <a:xfrm>
              <a:off x="5285055" y="1796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R130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8" name="楕円 37"/>
            <p:cNvSpPr/>
            <p:nvPr/>
          </p:nvSpPr>
          <p:spPr>
            <a:xfrm>
              <a:off x="6446716" y="1796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R131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0" name="楕円 39"/>
            <p:cNvSpPr/>
            <p:nvPr/>
          </p:nvSpPr>
          <p:spPr>
            <a:xfrm>
              <a:off x="2959775" y="5236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R8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1" name="楕円 40"/>
            <p:cNvSpPr/>
            <p:nvPr/>
          </p:nvSpPr>
          <p:spPr>
            <a:xfrm>
              <a:off x="4121436" y="5236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R9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2" name="楕円 41"/>
            <p:cNvSpPr/>
            <p:nvPr/>
          </p:nvSpPr>
          <p:spPr>
            <a:xfrm>
              <a:off x="2959775" y="4093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R4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3" name="楕円 42"/>
            <p:cNvSpPr/>
            <p:nvPr/>
          </p:nvSpPr>
          <p:spPr>
            <a:xfrm>
              <a:off x="4121436" y="4093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R5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4" name="楕円 43"/>
            <p:cNvSpPr/>
            <p:nvPr/>
          </p:nvSpPr>
          <p:spPr>
            <a:xfrm>
              <a:off x="5285055" y="5236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R10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6446716" y="5236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R11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5285055" y="4093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R6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6446716" y="4093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R7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966244" y="7529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R192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127905" y="7529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R193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1" name="楕円 50"/>
            <p:cNvSpPr/>
            <p:nvPr/>
          </p:nvSpPr>
          <p:spPr>
            <a:xfrm>
              <a:off x="2966244" y="6386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R12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2" name="楕円 51"/>
            <p:cNvSpPr/>
            <p:nvPr/>
          </p:nvSpPr>
          <p:spPr>
            <a:xfrm>
              <a:off x="4127905" y="6386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R13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3" name="楕円 52"/>
            <p:cNvSpPr/>
            <p:nvPr/>
          </p:nvSpPr>
          <p:spPr>
            <a:xfrm>
              <a:off x="5291524" y="7529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R194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4" name="楕円 53"/>
            <p:cNvSpPr/>
            <p:nvPr/>
          </p:nvSpPr>
          <p:spPr>
            <a:xfrm>
              <a:off x="6453185" y="7529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R195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5" name="楕円 54"/>
            <p:cNvSpPr/>
            <p:nvPr/>
          </p:nvSpPr>
          <p:spPr>
            <a:xfrm>
              <a:off x="5291524" y="6386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R14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6" name="楕円 55"/>
            <p:cNvSpPr/>
            <p:nvPr/>
          </p:nvSpPr>
          <p:spPr>
            <a:xfrm>
              <a:off x="6453185" y="6386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R15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0" name="楕円 59"/>
            <p:cNvSpPr/>
            <p:nvPr/>
          </p:nvSpPr>
          <p:spPr>
            <a:xfrm>
              <a:off x="1795380" y="2937689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R160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1" name="楕円 60"/>
            <p:cNvSpPr/>
            <p:nvPr/>
          </p:nvSpPr>
          <p:spPr>
            <a:xfrm>
              <a:off x="1795380" y="5234894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R162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2" name="楕円 61"/>
            <p:cNvSpPr/>
            <p:nvPr/>
          </p:nvSpPr>
          <p:spPr>
            <a:xfrm>
              <a:off x="1795380" y="4091894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R161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3" name="楕円 62"/>
            <p:cNvSpPr/>
            <p:nvPr/>
          </p:nvSpPr>
          <p:spPr>
            <a:xfrm>
              <a:off x="1801849" y="6384752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R163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4" name="楕円 63"/>
            <p:cNvSpPr/>
            <p:nvPr/>
          </p:nvSpPr>
          <p:spPr>
            <a:xfrm>
              <a:off x="7608377" y="2948357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R224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5" name="楕円 64"/>
            <p:cNvSpPr/>
            <p:nvPr/>
          </p:nvSpPr>
          <p:spPr>
            <a:xfrm>
              <a:off x="7608377" y="5245562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R226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6" name="楕円 65"/>
            <p:cNvSpPr/>
            <p:nvPr/>
          </p:nvSpPr>
          <p:spPr>
            <a:xfrm>
              <a:off x="7608377" y="4102562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R225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7" name="楕円 66"/>
            <p:cNvSpPr/>
            <p:nvPr/>
          </p:nvSpPr>
          <p:spPr>
            <a:xfrm>
              <a:off x="7614846" y="639542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R227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52" name="グループ化 351"/>
          <p:cNvGrpSpPr/>
          <p:nvPr/>
        </p:nvGrpSpPr>
        <p:grpSpPr>
          <a:xfrm>
            <a:off x="2483687" y="483322"/>
            <a:ext cx="6018199" cy="863563"/>
            <a:chOff x="2478283" y="565241"/>
            <a:chExt cx="5949308" cy="853678"/>
          </a:xfrm>
        </p:grpSpPr>
        <p:sp>
          <p:nvSpPr>
            <p:cNvPr id="336" name="タイトル 5"/>
            <p:cNvSpPr txBox="1">
              <a:spLocks/>
            </p:cNvSpPr>
            <p:nvPr/>
          </p:nvSpPr>
          <p:spPr bwMode="auto">
            <a:xfrm>
              <a:off x="2478283" y="565241"/>
              <a:ext cx="5949308" cy="85367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endPara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49" name="タイトル 5"/>
            <p:cNvSpPr txBox="1">
              <a:spLocks/>
            </p:cNvSpPr>
            <p:nvPr/>
          </p:nvSpPr>
          <p:spPr bwMode="auto">
            <a:xfrm>
              <a:off x="2666796" y="648682"/>
              <a:ext cx="5572281" cy="2971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18" kern="0" dirty="0" err="1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interlaken</a:t>
              </a:r>
              <a:endPara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56" name="グループ化 355"/>
          <p:cNvGrpSpPr/>
          <p:nvPr/>
        </p:nvGrpSpPr>
        <p:grpSpPr>
          <a:xfrm rot="16200000">
            <a:off x="-2070151" y="4937413"/>
            <a:ext cx="6018199" cy="863563"/>
            <a:chOff x="2478283" y="565241"/>
            <a:chExt cx="5949308" cy="853678"/>
          </a:xfrm>
        </p:grpSpPr>
        <p:sp>
          <p:nvSpPr>
            <p:cNvPr id="357" name="タイトル 5"/>
            <p:cNvSpPr txBox="1">
              <a:spLocks/>
            </p:cNvSpPr>
            <p:nvPr/>
          </p:nvSpPr>
          <p:spPr bwMode="auto">
            <a:xfrm>
              <a:off x="2478283" y="565241"/>
              <a:ext cx="5949308" cy="85367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endPara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58" name="タイトル 5"/>
            <p:cNvSpPr txBox="1">
              <a:spLocks/>
            </p:cNvSpPr>
            <p:nvPr/>
          </p:nvSpPr>
          <p:spPr bwMode="auto">
            <a:xfrm>
              <a:off x="2666796" y="648682"/>
              <a:ext cx="5572281" cy="2971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18" kern="0" dirty="0" err="1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interlaken</a:t>
              </a:r>
              <a:endPara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59" name="グループ化 358"/>
          <p:cNvGrpSpPr/>
          <p:nvPr/>
        </p:nvGrpSpPr>
        <p:grpSpPr>
          <a:xfrm rot="5400000">
            <a:off x="6913989" y="4937413"/>
            <a:ext cx="6018199" cy="863563"/>
            <a:chOff x="2478283" y="565241"/>
            <a:chExt cx="5949308" cy="853678"/>
          </a:xfrm>
        </p:grpSpPr>
        <p:sp>
          <p:nvSpPr>
            <p:cNvPr id="360" name="タイトル 5"/>
            <p:cNvSpPr txBox="1">
              <a:spLocks/>
            </p:cNvSpPr>
            <p:nvPr/>
          </p:nvSpPr>
          <p:spPr bwMode="auto">
            <a:xfrm>
              <a:off x="2478283" y="565241"/>
              <a:ext cx="5949308" cy="85367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endPara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61" name="タイトル 5"/>
            <p:cNvSpPr txBox="1">
              <a:spLocks/>
            </p:cNvSpPr>
            <p:nvPr/>
          </p:nvSpPr>
          <p:spPr bwMode="auto">
            <a:xfrm>
              <a:off x="2666796" y="648682"/>
              <a:ext cx="5572281" cy="2971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18" kern="0" dirty="0" err="1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interlaken</a:t>
              </a:r>
              <a:endPara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53" name="グループ化 352"/>
          <p:cNvGrpSpPr/>
          <p:nvPr/>
        </p:nvGrpSpPr>
        <p:grpSpPr>
          <a:xfrm rot="10800000">
            <a:off x="2480816" y="9379852"/>
            <a:ext cx="6018199" cy="863563"/>
            <a:chOff x="2478283" y="565241"/>
            <a:chExt cx="5949308" cy="853678"/>
          </a:xfrm>
        </p:grpSpPr>
        <p:sp>
          <p:nvSpPr>
            <p:cNvPr id="354" name="タイトル 5"/>
            <p:cNvSpPr txBox="1">
              <a:spLocks/>
            </p:cNvSpPr>
            <p:nvPr/>
          </p:nvSpPr>
          <p:spPr bwMode="auto">
            <a:xfrm>
              <a:off x="2478283" y="565241"/>
              <a:ext cx="5949308" cy="85367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endPara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55" name="タイトル 5"/>
            <p:cNvSpPr txBox="1">
              <a:spLocks/>
            </p:cNvSpPr>
            <p:nvPr/>
          </p:nvSpPr>
          <p:spPr bwMode="auto">
            <a:xfrm rot="10800000">
              <a:off x="2666796" y="648682"/>
              <a:ext cx="5572281" cy="2971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18" kern="0" dirty="0" err="1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interlaken</a:t>
              </a:r>
              <a:endPara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9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</Words>
  <Application>Microsoft Office PowerPoint</Application>
  <PresentationFormat>ユーザー設定</PresentationFormat>
  <Paragraphs>70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3</cp:revision>
  <dcterms:created xsi:type="dcterms:W3CDTF">2017-01-15T13:10:36Z</dcterms:created>
  <dcterms:modified xsi:type="dcterms:W3CDTF">2017-01-23T11:57:46Z</dcterms:modified>
</cp:coreProperties>
</file>