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4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 autoAdjust="0"/>
    <p:restoredTop sz="95383" autoAdjust="0"/>
  </p:normalViewPr>
  <p:slideViewPr>
    <p:cSldViewPr>
      <p:cViewPr varScale="1">
        <p:scale>
          <a:sx n="117" d="100"/>
          <a:sy n="117" d="100"/>
        </p:scale>
        <p:origin x="18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130432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886201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7464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5" y="274648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5" y="1600206"/>
            <a:ext cx="4038601" cy="4525963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6" y="1600206"/>
            <a:ext cx="4038601" cy="4525963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535114"/>
            <a:ext cx="4040187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7" cy="395128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4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0" cy="5853113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6"/>
            <a:ext cx="3008313" cy="4691063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600206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4" y="635636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6356360"/>
            <a:ext cx="289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5" y="635636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/>
          <p:cNvSpPr txBox="1"/>
          <p:nvPr/>
        </p:nvSpPr>
        <p:spPr>
          <a:xfrm>
            <a:off x="346709" y="2321915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0" lang="ja-JP" altLang="en-US" sz="16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フローチャート: 代替処理 115"/>
          <p:cNvSpPr/>
          <p:nvPr/>
        </p:nvSpPr>
        <p:spPr>
          <a:xfrm>
            <a:off x="2090056" y="3277135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Libnoc</a:t>
            </a: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ibrouting</a:t>
            </a: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ibpower</a:t>
            </a:r>
            <a:endParaRPr kumimoji="0" lang="ja-JP" altLang="en-US" sz="2400" kern="0" dirty="0" smtClean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46709" y="3271781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Low-Level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46709" y="4180827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abstraction</a:t>
            </a:r>
            <a:endParaRPr kumimoji="0" lang="ja-JP" altLang="en-US" sz="16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代替処理 123"/>
          <p:cNvSpPr/>
          <p:nvPr/>
        </p:nvSpPr>
        <p:spPr>
          <a:xfrm>
            <a:off x="2107292" y="2285632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Real-Time Operating System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5" name="フローチャート: 代替処理 124"/>
          <p:cNvSpPr/>
          <p:nvPr/>
        </p:nvSpPr>
        <p:spPr>
          <a:xfrm>
            <a:off x="2090055" y="4210495"/>
            <a:ext cx="6595653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</a:t>
            </a: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bstraction Package</a:t>
            </a:r>
            <a:endParaRPr kumimoji="0" lang="ja-JP" altLang="en-US" sz="2400" kern="0" dirty="0" smtClean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6" name="フローチャート: 代替処理 125"/>
          <p:cNvSpPr/>
          <p:nvPr/>
        </p:nvSpPr>
        <p:spPr>
          <a:xfrm>
            <a:off x="2107292" y="5118180"/>
            <a:ext cx="240710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I/O Cluster #0-1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6709" y="5089873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0" lang="en-US" altLang="ja-JP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ardware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1905000" y="990600"/>
            <a:ext cx="6981009" cy="5123542"/>
          </a:xfrm>
          <a:prstGeom prst="rect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99800" y="839432"/>
            <a:ext cx="1215084" cy="341083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dirty="0" smtClean="0">
                <a:solidFill>
                  <a:prstClr val="white"/>
                </a:solidFill>
                <a:latin typeface="メイリオ"/>
                <a:ea typeface="メイリオ"/>
              </a:rPr>
              <a:t>system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32" name="フローチャート: 代替処理 131"/>
          <p:cNvSpPr/>
          <p:nvPr/>
        </p:nvSpPr>
        <p:spPr>
          <a:xfrm>
            <a:off x="4608640" y="5118180"/>
            <a:ext cx="295284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ＭＳ Ｐゴシック" panose="020B0600070205080204" pitchFamily="50" charset="-128"/>
              </a:rPr>
              <a:t>Compute</a:t>
            </a:r>
            <a:r>
              <a:rPr kumimoji="0" lang="en-US" altLang="ja-JP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ＭＳ Ｐゴシック" panose="020B0600070205080204" pitchFamily="50" charset="-128"/>
              </a:rPr>
              <a:t> </a:t>
            </a: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ＭＳ Ｐゴシック" panose="020B0600070205080204" pitchFamily="50" charset="-128"/>
              </a:rPr>
              <a:t>Cluster #0-15 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46709" y="1372049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User-space</a:t>
            </a:r>
            <a:endParaRPr kumimoji="0" lang="ja-JP" altLang="en-US" sz="16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フローチャート: 代替処理 143"/>
          <p:cNvSpPr/>
          <p:nvPr/>
        </p:nvSpPr>
        <p:spPr>
          <a:xfrm>
            <a:off x="2106296" y="1352272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POSIX, 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OpenMP</a:t>
            </a: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 smtClean="0">
                <a:latin typeface="Segoe UI"/>
                <a:ea typeface="ＭＳ Ｐゴシック" panose="020B0600070205080204" pitchFamily="50" charset="-128"/>
              </a:rPr>
              <a:t>OpenCL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 </a:t>
            </a: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etc.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46" name="フローチャート: 代替処理 145"/>
          <p:cNvSpPr/>
          <p:nvPr/>
        </p:nvSpPr>
        <p:spPr>
          <a:xfrm>
            <a:off x="7655729" y="5118180"/>
            <a:ext cx="102585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ＭＳ Ｐゴシック" panose="020B0600070205080204" pitchFamily="50" charset="-128"/>
              </a:rPr>
              <a:t>NoC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71020</TotalTime>
  <Words>36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Segoe UI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4544</cp:revision>
  <cp:lastPrinted>2017-01-11T06:15:44Z</cp:lastPrinted>
  <dcterms:created xsi:type="dcterms:W3CDTF">1601-01-01T00:00:00Z</dcterms:created>
  <dcterms:modified xsi:type="dcterms:W3CDTF">2017-01-24T03:43:41Z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