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202738" cy="9180513"/>
  <p:notesSz cx="6858000" cy="9144000"/>
  <p:defaultTextStyle>
    <a:defPPr>
      <a:defRPr lang="ja-JP"/>
    </a:defPPr>
    <a:lvl1pPr marL="0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1pPr>
    <a:lvl2pPr marL="413348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2pPr>
    <a:lvl3pPr marL="826697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3pPr>
    <a:lvl4pPr marL="1240044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4pPr>
    <a:lvl5pPr marL="1653393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5pPr>
    <a:lvl6pPr marL="2066741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6pPr>
    <a:lvl7pPr marL="2480089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7pPr>
    <a:lvl8pPr marL="2893437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8pPr>
    <a:lvl9pPr marL="3306785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2775" y="1143000"/>
            <a:ext cx="309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1pPr>
    <a:lvl2pPr marL="413348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2pPr>
    <a:lvl3pPr marL="826697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3pPr>
    <a:lvl4pPr marL="1240044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4pPr>
    <a:lvl5pPr marL="1653393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5pPr>
    <a:lvl6pPr marL="2066741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6pPr>
    <a:lvl7pPr marL="2480089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7pPr>
    <a:lvl8pPr marL="2893437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8pPr>
    <a:lvl9pPr marL="3306785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82775" y="1143000"/>
            <a:ext cx="30924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0343" y="1502464"/>
            <a:ext cx="6902054" cy="3196179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0343" y="4821897"/>
            <a:ext cx="6902054" cy="2216499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85710" y="488777"/>
            <a:ext cx="1984341" cy="77800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32689" y="488777"/>
            <a:ext cx="5837988" cy="77800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787" y="2845967"/>
            <a:ext cx="78289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81573" y="5141097"/>
            <a:ext cx="64473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0525" y="2111527"/>
            <a:ext cx="40065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3394" y="2111527"/>
            <a:ext cx="40065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7899" y="2288758"/>
            <a:ext cx="7937362" cy="3818837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7899" y="6143722"/>
            <a:ext cx="7937362" cy="2008236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32689" y="2443887"/>
            <a:ext cx="3911164" cy="58249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58890" y="2443887"/>
            <a:ext cx="3911164" cy="58249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890" y="488780"/>
            <a:ext cx="7937362" cy="177447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3889" y="2250503"/>
            <a:ext cx="3893190" cy="1102936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3889" y="3353443"/>
            <a:ext cx="3893190" cy="493240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58888" y="2250503"/>
            <a:ext cx="3912362" cy="1102936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58888" y="3353443"/>
            <a:ext cx="3912362" cy="493240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890" y="612036"/>
            <a:ext cx="2968123" cy="2142120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12363" y="1321828"/>
            <a:ext cx="4658886" cy="6524114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3890" y="2754155"/>
            <a:ext cx="2968123" cy="5102410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890" y="612036"/>
            <a:ext cx="2968123" cy="2142120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912363" y="1321828"/>
            <a:ext cx="4658886" cy="6524114"/>
          </a:xfrm>
        </p:spPr>
        <p:txBody>
          <a:bodyPr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3890" y="2754155"/>
            <a:ext cx="2968123" cy="5102410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32691" y="488780"/>
            <a:ext cx="7937362" cy="177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2691" y="2443887"/>
            <a:ext cx="7937362" cy="582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2690" y="8508983"/>
            <a:ext cx="2070616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48410" y="8508983"/>
            <a:ext cx="3105924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99435" y="8508983"/>
            <a:ext cx="2070616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kumimoji="1"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kumimoji="1"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528" y="367230"/>
            <a:ext cx="82894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528" y="2111527"/>
            <a:ext cx="82894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31564" y="8537887"/>
            <a:ext cx="2947351" cy="251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0527" y="8537887"/>
            <a:ext cx="2118408" cy="251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31545" y="8537887"/>
            <a:ext cx="2118408" cy="251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6851">
        <a:defRPr>
          <a:latin typeface="+mn-lt"/>
          <a:ea typeface="+mn-ea"/>
          <a:cs typeface="+mn-cs"/>
        </a:defRPr>
      </a:lvl2pPr>
      <a:lvl3pPr marL="693703">
        <a:defRPr>
          <a:latin typeface="+mn-lt"/>
          <a:ea typeface="+mn-ea"/>
          <a:cs typeface="+mn-cs"/>
        </a:defRPr>
      </a:lvl3pPr>
      <a:lvl4pPr marL="1040553">
        <a:defRPr>
          <a:latin typeface="+mn-lt"/>
          <a:ea typeface="+mn-ea"/>
          <a:cs typeface="+mn-cs"/>
        </a:defRPr>
      </a:lvl4pPr>
      <a:lvl5pPr marL="1387404">
        <a:defRPr>
          <a:latin typeface="+mn-lt"/>
          <a:ea typeface="+mn-ea"/>
          <a:cs typeface="+mn-cs"/>
        </a:defRPr>
      </a:lvl5pPr>
      <a:lvl6pPr marL="1734256">
        <a:defRPr>
          <a:latin typeface="+mn-lt"/>
          <a:ea typeface="+mn-ea"/>
          <a:cs typeface="+mn-cs"/>
        </a:defRPr>
      </a:lvl6pPr>
      <a:lvl7pPr marL="2081107">
        <a:defRPr>
          <a:latin typeface="+mn-lt"/>
          <a:ea typeface="+mn-ea"/>
          <a:cs typeface="+mn-cs"/>
        </a:defRPr>
      </a:lvl7pPr>
      <a:lvl8pPr marL="2427957">
        <a:defRPr>
          <a:latin typeface="+mn-lt"/>
          <a:ea typeface="+mn-ea"/>
          <a:cs typeface="+mn-cs"/>
        </a:defRPr>
      </a:lvl8pPr>
      <a:lvl9pPr marL="277480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6851">
        <a:defRPr>
          <a:latin typeface="+mn-lt"/>
          <a:ea typeface="+mn-ea"/>
          <a:cs typeface="+mn-cs"/>
        </a:defRPr>
      </a:lvl2pPr>
      <a:lvl3pPr marL="693703">
        <a:defRPr>
          <a:latin typeface="+mn-lt"/>
          <a:ea typeface="+mn-ea"/>
          <a:cs typeface="+mn-cs"/>
        </a:defRPr>
      </a:lvl3pPr>
      <a:lvl4pPr marL="1040553">
        <a:defRPr>
          <a:latin typeface="+mn-lt"/>
          <a:ea typeface="+mn-ea"/>
          <a:cs typeface="+mn-cs"/>
        </a:defRPr>
      </a:lvl4pPr>
      <a:lvl5pPr marL="1387404">
        <a:defRPr>
          <a:latin typeface="+mn-lt"/>
          <a:ea typeface="+mn-ea"/>
          <a:cs typeface="+mn-cs"/>
        </a:defRPr>
      </a:lvl5pPr>
      <a:lvl6pPr marL="1734256">
        <a:defRPr>
          <a:latin typeface="+mn-lt"/>
          <a:ea typeface="+mn-ea"/>
          <a:cs typeface="+mn-cs"/>
        </a:defRPr>
      </a:lvl6pPr>
      <a:lvl7pPr marL="2081107">
        <a:defRPr>
          <a:latin typeface="+mn-lt"/>
          <a:ea typeface="+mn-ea"/>
          <a:cs typeface="+mn-cs"/>
        </a:defRPr>
      </a:lvl7pPr>
      <a:lvl8pPr marL="2427957">
        <a:defRPr>
          <a:latin typeface="+mn-lt"/>
          <a:ea typeface="+mn-ea"/>
          <a:cs typeface="+mn-cs"/>
        </a:defRPr>
      </a:lvl8pPr>
      <a:lvl9pPr marL="277480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タイトル 5"/>
          <p:cNvSpPr txBox="1">
            <a:spLocks/>
          </p:cNvSpPr>
          <p:nvPr/>
        </p:nvSpPr>
        <p:spPr bwMode="auto">
          <a:xfrm rot="10800000">
            <a:off x="1655321" y="8586904"/>
            <a:ext cx="6018199" cy="4850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endParaRPr lang="en-US" altLang="ja-JP" sz="1618" kern="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60" name="タイトル 5"/>
          <p:cNvSpPr txBox="1">
            <a:spLocks/>
          </p:cNvSpPr>
          <p:nvPr/>
        </p:nvSpPr>
        <p:spPr bwMode="auto">
          <a:xfrm rot="5400000">
            <a:off x="5903973" y="4328979"/>
            <a:ext cx="6018199" cy="4945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endParaRPr lang="en-US" altLang="ja-JP" sz="1618" kern="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57" name="タイトル 5"/>
          <p:cNvSpPr txBox="1">
            <a:spLocks/>
          </p:cNvSpPr>
          <p:nvPr/>
        </p:nvSpPr>
        <p:spPr bwMode="auto">
          <a:xfrm rot="16200000">
            <a:off x="-2713806" y="4326305"/>
            <a:ext cx="6018199" cy="4998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endParaRPr lang="en-US" altLang="ja-JP" sz="1618" kern="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36" name="タイトル 5"/>
          <p:cNvSpPr txBox="1">
            <a:spLocks/>
          </p:cNvSpPr>
          <p:nvPr/>
        </p:nvSpPr>
        <p:spPr bwMode="auto">
          <a:xfrm>
            <a:off x="1658193" y="74108"/>
            <a:ext cx="6018199" cy="47982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endParaRPr lang="en-US" altLang="ja-JP" sz="1618" kern="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grpSp>
        <p:nvGrpSpPr>
          <p:cNvPr id="277" name="グループ化 276"/>
          <p:cNvGrpSpPr/>
          <p:nvPr/>
        </p:nvGrpSpPr>
        <p:grpSpPr>
          <a:xfrm>
            <a:off x="1609751" y="6022729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78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79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80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81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</p:grpSp>
      <p:grpSp>
        <p:nvGrpSpPr>
          <p:cNvPr id="272" name="グループ化 271"/>
          <p:cNvGrpSpPr/>
          <p:nvPr/>
        </p:nvGrpSpPr>
        <p:grpSpPr>
          <a:xfrm>
            <a:off x="1612541" y="4576241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74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73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75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76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</p:grpSp>
      <p:grpSp>
        <p:nvGrpSpPr>
          <p:cNvPr id="267" name="グループ化 266"/>
          <p:cNvGrpSpPr/>
          <p:nvPr/>
        </p:nvGrpSpPr>
        <p:grpSpPr>
          <a:xfrm>
            <a:off x="1606388" y="3142609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68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69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70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71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</p:grpSp>
      <p:grpSp>
        <p:nvGrpSpPr>
          <p:cNvPr id="266" name="グループ化 265"/>
          <p:cNvGrpSpPr/>
          <p:nvPr/>
        </p:nvGrpSpPr>
        <p:grpSpPr>
          <a:xfrm>
            <a:off x="1606388" y="1690563"/>
            <a:ext cx="4926304" cy="232111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57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58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59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60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215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2431273" y="1088582"/>
            <a:ext cx="4843017" cy="2461195"/>
            <a:chOff x="3382689" y="1855837"/>
            <a:chExt cx="4787580" cy="2433022"/>
          </a:xfrm>
        </p:grpSpPr>
        <p:sp>
          <p:nvSpPr>
            <p:cNvPr id="75" name="フリーフォーム 74"/>
            <p:cNvSpPr/>
            <p:nvPr/>
          </p:nvSpPr>
          <p:spPr>
            <a:xfrm>
              <a:off x="3382689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フリーフォーム 75"/>
            <p:cNvSpPr/>
            <p:nvPr/>
          </p:nvSpPr>
          <p:spPr>
            <a:xfrm>
              <a:off x="4832527" y="1855837"/>
              <a:ext cx="461341" cy="243302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8" name="フリーフォーム 77"/>
            <p:cNvSpPr/>
            <p:nvPr/>
          </p:nvSpPr>
          <p:spPr>
            <a:xfrm>
              <a:off x="6259090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9" name="フリーフォーム 78"/>
            <p:cNvSpPr/>
            <p:nvPr/>
          </p:nvSpPr>
          <p:spPr>
            <a:xfrm>
              <a:off x="7708928" y="1879807"/>
              <a:ext cx="461341" cy="238508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 rot="16200000" flipV="1">
            <a:off x="4376521" y="3077385"/>
            <a:ext cx="4891449" cy="2413339"/>
            <a:chOff x="3382689" y="4773392"/>
            <a:chExt cx="4787581" cy="2338705"/>
          </a:xfrm>
        </p:grpSpPr>
        <p:sp>
          <p:nvSpPr>
            <p:cNvPr id="80" name="フリーフォーム 79"/>
            <p:cNvSpPr/>
            <p:nvPr/>
          </p:nvSpPr>
          <p:spPr>
            <a:xfrm>
              <a:off x="3382689" y="4791485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1" name="フリーフォーム 80"/>
            <p:cNvSpPr/>
            <p:nvPr/>
          </p:nvSpPr>
          <p:spPr>
            <a:xfrm>
              <a:off x="4832527" y="4774011"/>
              <a:ext cx="461341" cy="233808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2" name="フリーフォーム 81"/>
            <p:cNvSpPr/>
            <p:nvPr/>
          </p:nvSpPr>
          <p:spPr>
            <a:xfrm>
              <a:off x="6259091" y="4773814"/>
              <a:ext cx="461341" cy="233808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3" name="フリーフォーム 82"/>
            <p:cNvSpPr/>
            <p:nvPr/>
          </p:nvSpPr>
          <p:spPr>
            <a:xfrm>
              <a:off x="7708929" y="477339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6" name="グループ化 85"/>
          <p:cNvGrpSpPr/>
          <p:nvPr/>
        </p:nvGrpSpPr>
        <p:grpSpPr>
          <a:xfrm rot="10800000">
            <a:off x="1944635" y="5565118"/>
            <a:ext cx="4842039" cy="2391881"/>
            <a:chOff x="3382690" y="1914880"/>
            <a:chExt cx="4786612" cy="2364502"/>
          </a:xfrm>
        </p:grpSpPr>
        <p:sp>
          <p:nvSpPr>
            <p:cNvPr id="87" name="フリーフォーム 86"/>
            <p:cNvSpPr/>
            <p:nvPr/>
          </p:nvSpPr>
          <p:spPr>
            <a:xfrm>
              <a:off x="3382690" y="1932972"/>
              <a:ext cx="461341" cy="234641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8" name="フリーフォーム 87"/>
            <p:cNvSpPr/>
            <p:nvPr/>
          </p:nvSpPr>
          <p:spPr>
            <a:xfrm>
              <a:off x="4818708" y="1914880"/>
              <a:ext cx="472558" cy="2346268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フリーフォーム 88"/>
            <p:cNvSpPr/>
            <p:nvPr/>
          </p:nvSpPr>
          <p:spPr>
            <a:xfrm>
              <a:off x="6264917" y="1932972"/>
              <a:ext cx="456611" cy="234641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0" name="フリーフォーム 89"/>
            <p:cNvSpPr/>
            <p:nvPr/>
          </p:nvSpPr>
          <p:spPr>
            <a:xfrm>
              <a:off x="7703789" y="1914881"/>
              <a:ext cx="465513" cy="2364501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 rot="16200000" flipH="1">
            <a:off x="-40400" y="3583796"/>
            <a:ext cx="4839290" cy="2422396"/>
            <a:chOff x="3382689" y="1891287"/>
            <a:chExt cx="4783895" cy="2394666"/>
          </a:xfrm>
        </p:grpSpPr>
        <p:sp>
          <p:nvSpPr>
            <p:cNvPr id="92" name="フリーフォーム 91"/>
            <p:cNvSpPr/>
            <p:nvPr/>
          </p:nvSpPr>
          <p:spPr>
            <a:xfrm>
              <a:off x="3382689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3" name="フリーフォーム 92"/>
            <p:cNvSpPr/>
            <p:nvPr/>
          </p:nvSpPr>
          <p:spPr>
            <a:xfrm>
              <a:off x="4826238" y="1914885"/>
              <a:ext cx="466450" cy="234748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4" name="フリーフォーム 93"/>
            <p:cNvSpPr/>
            <p:nvPr/>
          </p:nvSpPr>
          <p:spPr>
            <a:xfrm>
              <a:off x="6263642" y="1897903"/>
              <a:ext cx="452250" cy="238508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5" name="フリーフォーム 94"/>
            <p:cNvSpPr/>
            <p:nvPr/>
          </p:nvSpPr>
          <p:spPr>
            <a:xfrm>
              <a:off x="7689343" y="1891287"/>
              <a:ext cx="477241" cy="239466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2712714" y="1931227"/>
            <a:ext cx="2298414" cy="4783236"/>
            <a:chOff x="3589421" y="2587243"/>
            <a:chExt cx="2272104" cy="4728482"/>
          </a:xfrm>
        </p:grpSpPr>
        <p:sp>
          <p:nvSpPr>
            <p:cNvPr id="97" name="フリーフォーム 96"/>
            <p:cNvSpPr/>
            <p:nvPr/>
          </p:nvSpPr>
          <p:spPr>
            <a:xfrm>
              <a:off x="3589421" y="401291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8" name="フリーフォーム 97"/>
            <p:cNvSpPr/>
            <p:nvPr/>
          </p:nvSpPr>
          <p:spPr>
            <a:xfrm>
              <a:off x="3596510" y="258724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9" name="フリーフォーム 98"/>
            <p:cNvSpPr/>
            <p:nvPr/>
          </p:nvSpPr>
          <p:spPr>
            <a:xfrm>
              <a:off x="3596510" y="687496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フリーフォーム 99"/>
            <p:cNvSpPr/>
            <p:nvPr/>
          </p:nvSpPr>
          <p:spPr>
            <a:xfrm>
              <a:off x="3603599" y="5427251"/>
              <a:ext cx="2257926" cy="484842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02" name="グループ化 101"/>
          <p:cNvGrpSpPr/>
          <p:nvPr/>
        </p:nvGrpSpPr>
        <p:grpSpPr>
          <a:xfrm rot="10800000">
            <a:off x="4173931" y="2387030"/>
            <a:ext cx="2307449" cy="4783236"/>
            <a:chOff x="3589030" y="2587243"/>
            <a:chExt cx="2281036" cy="4728482"/>
          </a:xfrm>
        </p:grpSpPr>
        <p:sp>
          <p:nvSpPr>
            <p:cNvPr id="103" name="フリーフォーム 102"/>
            <p:cNvSpPr/>
            <p:nvPr/>
          </p:nvSpPr>
          <p:spPr>
            <a:xfrm>
              <a:off x="3589561" y="4012913"/>
              <a:ext cx="2280505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フリーフォーム 103"/>
            <p:cNvSpPr/>
            <p:nvPr/>
          </p:nvSpPr>
          <p:spPr>
            <a:xfrm>
              <a:off x="3596510" y="258724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5" name="フリーフォーム 104"/>
            <p:cNvSpPr/>
            <p:nvPr/>
          </p:nvSpPr>
          <p:spPr>
            <a:xfrm>
              <a:off x="3589030" y="6874960"/>
              <a:ext cx="2280505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6" name="フリーフォーム 105"/>
            <p:cNvSpPr/>
            <p:nvPr/>
          </p:nvSpPr>
          <p:spPr>
            <a:xfrm>
              <a:off x="3603599" y="544929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 rot="5400000">
            <a:off x="3693807" y="2883083"/>
            <a:ext cx="2298414" cy="4783236"/>
            <a:chOff x="3589421" y="2587244"/>
            <a:chExt cx="2272104" cy="4728481"/>
          </a:xfrm>
        </p:grpSpPr>
        <p:sp>
          <p:nvSpPr>
            <p:cNvPr id="113" name="フリーフォーム 112"/>
            <p:cNvSpPr/>
            <p:nvPr/>
          </p:nvSpPr>
          <p:spPr>
            <a:xfrm>
              <a:off x="3589421" y="401291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4" name="フリーフォーム 113"/>
            <p:cNvSpPr/>
            <p:nvPr/>
          </p:nvSpPr>
          <p:spPr>
            <a:xfrm>
              <a:off x="3596512" y="2587244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5" name="フリーフォーム 114"/>
            <p:cNvSpPr/>
            <p:nvPr/>
          </p:nvSpPr>
          <p:spPr>
            <a:xfrm>
              <a:off x="3596510" y="687496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6" name="フリーフォーム 115"/>
            <p:cNvSpPr/>
            <p:nvPr/>
          </p:nvSpPr>
          <p:spPr>
            <a:xfrm>
              <a:off x="3603599" y="544929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17" name="グループ化 116"/>
          <p:cNvGrpSpPr/>
          <p:nvPr/>
        </p:nvGrpSpPr>
        <p:grpSpPr>
          <a:xfrm rot="16200000">
            <a:off x="3244711" y="1440438"/>
            <a:ext cx="2298414" cy="4783234"/>
            <a:chOff x="3589421" y="2587246"/>
            <a:chExt cx="2272104" cy="4728480"/>
          </a:xfrm>
        </p:grpSpPr>
        <p:sp>
          <p:nvSpPr>
            <p:cNvPr id="118" name="フリーフォーム 117"/>
            <p:cNvSpPr/>
            <p:nvPr/>
          </p:nvSpPr>
          <p:spPr>
            <a:xfrm>
              <a:off x="3589421" y="4012916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9" name="フリーフォーム 118"/>
            <p:cNvSpPr/>
            <p:nvPr/>
          </p:nvSpPr>
          <p:spPr>
            <a:xfrm>
              <a:off x="3596510" y="2587246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20" name="フリーフォーム 119"/>
            <p:cNvSpPr/>
            <p:nvPr/>
          </p:nvSpPr>
          <p:spPr>
            <a:xfrm>
              <a:off x="3596510" y="6874961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21" name="フリーフォーム 120"/>
            <p:cNvSpPr/>
            <p:nvPr/>
          </p:nvSpPr>
          <p:spPr>
            <a:xfrm>
              <a:off x="3603599" y="544929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123" name="直線コネクタ 122"/>
          <p:cNvCxnSpPr>
            <a:stCxn id="6" idx="4"/>
            <a:endCxn id="2" idx="0"/>
          </p:cNvCxnSpPr>
          <p:nvPr/>
        </p:nvCxnSpPr>
        <p:spPr>
          <a:xfrm>
            <a:off x="2405717" y="127664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7" idx="4"/>
            <a:endCxn id="3" idx="0"/>
          </p:cNvCxnSpPr>
          <p:nvPr/>
        </p:nvCxnSpPr>
        <p:spPr>
          <a:xfrm>
            <a:off x="3864074" y="127664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37" idx="4"/>
            <a:endCxn id="35" idx="0"/>
          </p:cNvCxnSpPr>
          <p:nvPr/>
        </p:nvCxnSpPr>
        <p:spPr>
          <a:xfrm>
            <a:off x="5324887" y="127664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38" idx="4"/>
            <a:endCxn id="36" idx="0"/>
          </p:cNvCxnSpPr>
          <p:nvPr/>
        </p:nvCxnSpPr>
        <p:spPr>
          <a:xfrm>
            <a:off x="6783244" y="127664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60" idx="6"/>
            <a:endCxn id="2" idx="2"/>
          </p:cNvCxnSpPr>
          <p:nvPr/>
        </p:nvCxnSpPr>
        <p:spPr>
          <a:xfrm>
            <a:off x="1259834" y="2387672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62" idx="6"/>
            <a:endCxn id="42" idx="2"/>
          </p:cNvCxnSpPr>
          <p:nvPr/>
        </p:nvCxnSpPr>
        <p:spPr>
          <a:xfrm>
            <a:off x="1259834" y="3836668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61" idx="6"/>
            <a:endCxn id="40" idx="2"/>
          </p:cNvCxnSpPr>
          <p:nvPr/>
        </p:nvCxnSpPr>
        <p:spPr>
          <a:xfrm>
            <a:off x="1259834" y="5271597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63" idx="6"/>
            <a:endCxn id="51" idx="2"/>
          </p:cNvCxnSpPr>
          <p:nvPr/>
        </p:nvCxnSpPr>
        <p:spPr>
          <a:xfrm>
            <a:off x="1267955" y="6715135"/>
            <a:ext cx="829988" cy="1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36" idx="6"/>
            <a:endCxn id="64" idx="2"/>
          </p:cNvCxnSpPr>
          <p:nvPr/>
        </p:nvCxnSpPr>
        <p:spPr>
          <a:xfrm>
            <a:off x="7099148" y="2389316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47" idx="6"/>
            <a:endCxn id="66" idx="2"/>
          </p:cNvCxnSpPr>
          <p:nvPr/>
        </p:nvCxnSpPr>
        <p:spPr>
          <a:xfrm>
            <a:off x="7099148" y="3838312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45" idx="6"/>
            <a:endCxn id="65" idx="2"/>
          </p:cNvCxnSpPr>
          <p:nvPr/>
        </p:nvCxnSpPr>
        <p:spPr>
          <a:xfrm>
            <a:off x="7099148" y="5273241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stCxn id="56" idx="6"/>
            <a:endCxn id="67" idx="2"/>
          </p:cNvCxnSpPr>
          <p:nvPr/>
        </p:nvCxnSpPr>
        <p:spPr>
          <a:xfrm>
            <a:off x="7107269" y="6716779"/>
            <a:ext cx="826556" cy="117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56" idx="4"/>
            <a:endCxn id="54" idx="0"/>
          </p:cNvCxnSpPr>
          <p:nvPr/>
        </p:nvCxnSpPr>
        <p:spPr>
          <a:xfrm>
            <a:off x="6791366" y="703903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55" idx="4"/>
            <a:endCxn id="53" idx="0"/>
          </p:cNvCxnSpPr>
          <p:nvPr/>
        </p:nvCxnSpPr>
        <p:spPr>
          <a:xfrm>
            <a:off x="5333009" y="703903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52" idx="4"/>
            <a:endCxn id="50" idx="0"/>
          </p:cNvCxnSpPr>
          <p:nvPr/>
        </p:nvCxnSpPr>
        <p:spPr>
          <a:xfrm>
            <a:off x="3872194" y="703903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51" idx="4"/>
            <a:endCxn id="49" idx="0"/>
          </p:cNvCxnSpPr>
          <p:nvPr/>
        </p:nvCxnSpPr>
        <p:spPr>
          <a:xfrm>
            <a:off x="2413839" y="7039034"/>
            <a:ext cx="0" cy="790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グループ化 171"/>
          <p:cNvGrpSpPr/>
          <p:nvPr/>
        </p:nvGrpSpPr>
        <p:grpSpPr>
          <a:xfrm>
            <a:off x="951767" y="1501019"/>
            <a:ext cx="7322824" cy="4914123"/>
            <a:chOff x="1681480" y="2398450"/>
            <a:chExt cx="7239000" cy="4857870"/>
          </a:xfrm>
        </p:grpSpPr>
        <p:sp>
          <p:nvSpPr>
            <p:cNvPr id="162" name="フリーフォーム 161"/>
            <p:cNvSpPr/>
            <p:nvPr/>
          </p:nvSpPr>
          <p:spPr>
            <a:xfrm>
              <a:off x="1681480" y="239845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4" name="フリーフォーム 163"/>
            <p:cNvSpPr/>
            <p:nvPr/>
          </p:nvSpPr>
          <p:spPr>
            <a:xfrm>
              <a:off x="1681480" y="382176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6" name="フリーフォーム 165"/>
            <p:cNvSpPr/>
            <p:nvPr/>
          </p:nvSpPr>
          <p:spPr>
            <a:xfrm>
              <a:off x="1681480" y="524188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7" name="フリーフォーム 166"/>
            <p:cNvSpPr/>
            <p:nvPr/>
          </p:nvSpPr>
          <p:spPr>
            <a:xfrm>
              <a:off x="1681480" y="666519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 rot="5400000">
            <a:off x="1527073" y="2089222"/>
            <a:ext cx="7322826" cy="4975788"/>
            <a:chOff x="1681480" y="2347650"/>
            <a:chExt cx="7239001" cy="4918830"/>
          </a:xfrm>
        </p:grpSpPr>
        <p:sp>
          <p:nvSpPr>
            <p:cNvPr id="174" name="フリーフォーム 173"/>
            <p:cNvSpPr/>
            <p:nvPr/>
          </p:nvSpPr>
          <p:spPr>
            <a:xfrm>
              <a:off x="1681481" y="234765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5" name="フリーフォーム 174"/>
            <p:cNvSpPr/>
            <p:nvPr/>
          </p:nvSpPr>
          <p:spPr>
            <a:xfrm>
              <a:off x="1681480" y="379128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6" name="フリーフォーム 175"/>
            <p:cNvSpPr/>
            <p:nvPr/>
          </p:nvSpPr>
          <p:spPr>
            <a:xfrm>
              <a:off x="1681480" y="523172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7" name="フリーフォーム 176"/>
            <p:cNvSpPr/>
            <p:nvPr/>
          </p:nvSpPr>
          <p:spPr>
            <a:xfrm>
              <a:off x="1681480" y="667535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78" name="タイトル 5"/>
          <p:cNvSpPr txBox="1">
            <a:spLocks/>
          </p:cNvSpPr>
          <p:nvPr/>
        </p:nvSpPr>
        <p:spPr bwMode="auto">
          <a:xfrm>
            <a:off x="2059498" y="165791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180" name="タイトル 5"/>
          <p:cNvSpPr txBox="1">
            <a:spLocks/>
          </p:cNvSpPr>
          <p:nvPr/>
        </p:nvSpPr>
        <p:spPr bwMode="auto">
          <a:xfrm>
            <a:off x="3515697" y="168514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181" name="タイトル 5"/>
          <p:cNvSpPr txBox="1">
            <a:spLocks/>
          </p:cNvSpPr>
          <p:nvPr/>
        </p:nvSpPr>
        <p:spPr bwMode="auto">
          <a:xfrm>
            <a:off x="4978376" y="159815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sp>
        <p:nvSpPr>
          <p:cNvPr id="182" name="タイトル 5"/>
          <p:cNvSpPr txBox="1">
            <a:spLocks/>
          </p:cNvSpPr>
          <p:nvPr/>
        </p:nvSpPr>
        <p:spPr bwMode="auto">
          <a:xfrm>
            <a:off x="6434575" y="168514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DMA4</a:t>
            </a:r>
          </a:p>
        </p:txBody>
      </p:sp>
      <p:cxnSp>
        <p:nvCxnSpPr>
          <p:cNvPr id="183" name="直線コネクタ 182"/>
          <p:cNvCxnSpPr>
            <a:stCxn id="178" idx="2"/>
            <a:endCxn id="6" idx="0"/>
          </p:cNvCxnSpPr>
          <p:nvPr/>
        </p:nvCxnSpPr>
        <p:spPr>
          <a:xfrm>
            <a:off x="2405721" y="466429"/>
            <a:ext cx="2" cy="1657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80" idx="2"/>
            <a:endCxn id="7" idx="0"/>
          </p:cNvCxnSpPr>
          <p:nvPr/>
        </p:nvCxnSpPr>
        <p:spPr>
          <a:xfrm>
            <a:off x="3861916" y="469149"/>
            <a:ext cx="2158" cy="162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81" idx="2"/>
            <a:endCxn id="37" idx="0"/>
          </p:cNvCxnSpPr>
          <p:nvPr/>
        </p:nvCxnSpPr>
        <p:spPr>
          <a:xfrm>
            <a:off x="5324601" y="460460"/>
            <a:ext cx="293" cy="1716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82" idx="2"/>
            <a:endCxn id="38" idx="0"/>
          </p:cNvCxnSpPr>
          <p:nvPr/>
        </p:nvCxnSpPr>
        <p:spPr>
          <a:xfrm>
            <a:off x="6780798" y="469149"/>
            <a:ext cx="2450" cy="162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タイトル 5"/>
          <p:cNvSpPr txBox="1">
            <a:spLocks/>
          </p:cNvSpPr>
          <p:nvPr/>
        </p:nvSpPr>
        <p:spPr bwMode="auto">
          <a:xfrm rot="5400000">
            <a:off x="8552832" y="2265163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198" name="タイトル 5"/>
          <p:cNvSpPr txBox="1">
            <a:spLocks/>
          </p:cNvSpPr>
          <p:nvPr/>
        </p:nvSpPr>
        <p:spPr bwMode="auto">
          <a:xfrm rot="5400000">
            <a:off x="8552833" y="3715650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199" name="タイトル 5"/>
          <p:cNvSpPr txBox="1">
            <a:spLocks/>
          </p:cNvSpPr>
          <p:nvPr/>
        </p:nvSpPr>
        <p:spPr bwMode="auto">
          <a:xfrm rot="5400000">
            <a:off x="8561526" y="5147881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sp>
        <p:nvSpPr>
          <p:cNvPr id="200" name="タイトル 5"/>
          <p:cNvSpPr txBox="1">
            <a:spLocks/>
          </p:cNvSpPr>
          <p:nvPr/>
        </p:nvSpPr>
        <p:spPr bwMode="auto">
          <a:xfrm rot="5400000">
            <a:off x="8552833" y="6592244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DMA4</a:t>
            </a:r>
          </a:p>
        </p:txBody>
      </p:sp>
      <p:cxnSp>
        <p:nvCxnSpPr>
          <p:cNvPr id="201" name="直線コネクタ 200"/>
          <p:cNvCxnSpPr>
            <a:stCxn id="197" idx="2"/>
            <a:endCxn id="64" idx="6"/>
          </p:cNvCxnSpPr>
          <p:nvPr/>
        </p:nvCxnSpPr>
        <p:spPr>
          <a:xfrm flipH="1" flipV="1">
            <a:off x="8557505" y="2401063"/>
            <a:ext cx="204898" cy="7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98" idx="2"/>
            <a:endCxn id="66" idx="6"/>
          </p:cNvCxnSpPr>
          <p:nvPr/>
        </p:nvCxnSpPr>
        <p:spPr>
          <a:xfrm flipH="1" flipV="1">
            <a:off x="8557499" y="3850059"/>
            <a:ext cx="204900" cy="22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stCxn id="199" idx="2"/>
            <a:endCxn id="65" idx="6"/>
          </p:cNvCxnSpPr>
          <p:nvPr/>
        </p:nvCxnSpPr>
        <p:spPr>
          <a:xfrm flipH="1">
            <a:off x="8557499" y="5284535"/>
            <a:ext cx="213594" cy="4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200" idx="2"/>
            <a:endCxn id="67" idx="6"/>
          </p:cNvCxnSpPr>
          <p:nvPr/>
        </p:nvCxnSpPr>
        <p:spPr>
          <a:xfrm flipH="1" flipV="1">
            <a:off x="8565626" y="6728522"/>
            <a:ext cx="196778" cy="3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タイトル 5"/>
          <p:cNvSpPr txBox="1">
            <a:spLocks/>
          </p:cNvSpPr>
          <p:nvPr/>
        </p:nvSpPr>
        <p:spPr bwMode="auto">
          <a:xfrm rot="16200000">
            <a:off x="-31336" y="6563163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220" name="タイトル 5"/>
          <p:cNvSpPr txBox="1">
            <a:spLocks/>
          </p:cNvSpPr>
          <p:nvPr/>
        </p:nvSpPr>
        <p:spPr bwMode="auto">
          <a:xfrm rot="16200000">
            <a:off x="-37852" y="5121270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21" name="タイトル 5"/>
          <p:cNvSpPr txBox="1">
            <a:spLocks/>
          </p:cNvSpPr>
          <p:nvPr/>
        </p:nvSpPr>
        <p:spPr bwMode="auto">
          <a:xfrm rot="16200000">
            <a:off x="-35112" y="3685301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sp>
        <p:nvSpPr>
          <p:cNvPr id="222" name="タイトル 5"/>
          <p:cNvSpPr txBox="1">
            <a:spLocks/>
          </p:cNvSpPr>
          <p:nvPr/>
        </p:nvSpPr>
        <p:spPr bwMode="auto">
          <a:xfrm rot="16200000">
            <a:off x="-31336" y="2236725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DMA4</a:t>
            </a:r>
          </a:p>
        </p:txBody>
      </p:sp>
      <p:cxnSp>
        <p:nvCxnSpPr>
          <p:cNvPr id="223" name="直線コネクタ 222"/>
          <p:cNvCxnSpPr>
            <a:stCxn id="219" idx="2"/>
            <a:endCxn id="63" idx="2"/>
          </p:cNvCxnSpPr>
          <p:nvPr/>
        </p:nvCxnSpPr>
        <p:spPr>
          <a:xfrm>
            <a:off x="465204" y="6713489"/>
            <a:ext cx="170946" cy="1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20" idx="2"/>
            <a:endCxn id="61" idx="2"/>
          </p:cNvCxnSpPr>
          <p:nvPr/>
        </p:nvCxnSpPr>
        <p:spPr>
          <a:xfrm flipV="1">
            <a:off x="458692" y="5271588"/>
            <a:ext cx="169342" cy="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21" idx="2"/>
            <a:endCxn id="62" idx="2"/>
          </p:cNvCxnSpPr>
          <p:nvPr/>
        </p:nvCxnSpPr>
        <p:spPr>
          <a:xfrm>
            <a:off x="461428" y="3835627"/>
            <a:ext cx="166602" cy="1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22" idx="2"/>
            <a:endCxn id="60" idx="2"/>
          </p:cNvCxnSpPr>
          <p:nvPr/>
        </p:nvCxnSpPr>
        <p:spPr>
          <a:xfrm>
            <a:off x="465204" y="2387045"/>
            <a:ext cx="162826" cy="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タイトル 5"/>
          <p:cNvSpPr txBox="1">
            <a:spLocks/>
          </p:cNvSpPr>
          <p:nvPr/>
        </p:nvSpPr>
        <p:spPr bwMode="auto">
          <a:xfrm>
            <a:off x="2067620" y="8702550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237" name="タイトル 5"/>
          <p:cNvSpPr txBox="1">
            <a:spLocks/>
          </p:cNvSpPr>
          <p:nvPr/>
        </p:nvSpPr>
        <p:spPr bwMode="auto">
          <a:xfrm>
            <a:off x="3523241" y="8696342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38" name="タイトル 5"/>
          <p:cNvSpPr txBox="1">
            <a:spLocks/>
          </p:cNvSpPr>
          <p:nvPr/>
        </p:nvSpPr>
        <p:spPr bwMode="auto">
          <a:xfrm>
            <a:off x="4985546" y="8694984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sp>
        <p:nvSpPr>
          <p:cNvPr id="239" name="タイトル 5"/>
          <p:cNvSpPr txBox="1">
            <a:spLocks/>
          </p:cNvSpPr>
          <p:nvPr/>
        </p:nvSpPr>
        <p:spPr bwMode="auto">
          <a:xfrm>
            <a:off x="6442539" y="8686097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DMA4</a:t>
            </a:r>
          </a:p>
        </p:txBody>
      </p:sp>
      <p:cxnSp>
        <p:nvCxnSpPr>
          <p:cNvPr id="240" name="直線コネクタ 239"/>
          <p:cNvCxnSpPr>
            <a:stCxn id="49" idx="4"/>
            <a:endCxn id="236" idx="0"/>
          </p:cNvCxnSpPr>
          <p:nvPr/>
        </p:nvCxnSpPr>
        <p:spPr>
          <a:xfrm flipH="1">
            <a:off x="2413841" y="8473954"/>
            <a:ext cx="2" cy="2285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stCxn id="50" idx="4"/>
            <a:endCxn id="237" idx="0"/>
          </p:cNvCxnSpPr>
          <p:nvPr/>
        </p:nvCxnSpPr>
        <p:spPr>
          <a:xfrm flipH="1">
            <a:off x="3869466" y="8473952"/>
            <a:ext cx="2735" cy="2223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53" idx="4"/>
            <a:endCxn id="238" idx="0"/>
          </p:cNvCxnSpPr>
          <p:nvPr/>
        </p:nvCxnSpPr>
        <p:spPr>
          <a:xfrm flipH="1">
            <a:off x="5331773" y="8473956"/>
            <a:ext cx="1243" cy="2210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54" idx="4"/>
            <a:endCxn id="239" idx="0"/>
          </p:cNvCxnSpPr>
          <p:nvPr/>
        </p:nvCxnSpPr>
        <p:spPr>
          <a:xfrm flipH="1">
            <a:off x="6788769" y="8473964"/>
            <a:ext cx="2607" cy="2121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58" idx="2"/>
            <a:endCxn id="2" idx="1"/>
          </p:cNvCxnSpPr>
          <p:nvPr/>
        </p:nvCxnSpPr>
        <p:spPr>
          <a:xfrm>
            <a:off x="1878644" y="1922678"/>
            <a:ext cx="303704" cy="2387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57" idx="2"/>
            <a:endCxn id="3" idx="1"/>
          </p:cNvCxnSpPr>
          <p:nvPr/>
        </p:nvCxnSpPr>
        <p:spPr>
          <a:xfrm>
            <a:off x="3341058" y="1917451"/>
            <a:ext cx="299644" cy="2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60" idx="2"/>
            <a:endCxn id="35" idx="1"/>
          </p:cNvCxnSpPr>
          <p:nvPr/>
        </p:nvCxnSpPr>
        <p:spPr>
          <a:xfrm>
            <a:off x="4802620" y="1916439"/>
            <a:ext cx="298901" cy="2450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stCxn id="259" idx="2"/>
            <a:endCxn id="36" idx="1"/>
          </p:cNvCxnSpPr>
          <p:nvPr/>
        </p:nvCxnSpPr>
        <p:spPr>
          <a:xfrm>
            <a:off x="6260441" y="1921095"/>
            <a:ext cx="299428" cy="2403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69" idx="2"/>
            <a:endCxn id="42" idx="1"/>
          </p:cNvCxnSpPr>
          <p:nvPr/>
        </p:nvCxnSpPr>
        <p:spPr>
          <a:xfrm>
            <a:off x="1878644" y="3374713"/>
            <a:ext cx="303704" cy="2357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68" idx="2"/>
            <a:endCxn id="43" idx="1"/>
          </p:cNvCxnSpPr>
          <p:nvPr/>
        </p:nvCxnSpPr>
        <p:spPr>
          <a:xfrm>
            <a:off x="3341058" y="3369505"/>
            <a:ext cx="299644" cy="2409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>
            <a:stCxn id="271" idx="2"/>
            <a:endCxn id="46" idx="1"/>
          </p:cNvCxnSpPr>
          <p:nvPr/>
        </p:nvCxnSpPr>
        <p:spPr>
          <a:xfrm>
            <a:off x="4802620" y="3368479"/>
            <a:ext cx="298901" cy="2419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70" idx="2"/>
            <a:endCxn id="47" idx="1"/>
          </p:cNvCxnSpPr>
          <p:nvPr/>
        </p:nvCxnSpPr>
        <p:spPr>
          <a:xfrm>
            <a:off x="6260441" y="3373143"/>
            <a:ext cx="299428" cy="2373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>
            <a:stCxn id="274" idx="2"/>
            <a:endCxn id="40" idx="1"/>
          </p:cNvCxnSpPr>
          <p:nvPr/>
        </p:nvCxnSpPr>
        <p:spPr>
          <a:xfrm>
            <a:off x="1884805" y="4808346"/>
            <a:ext cx="297549" cy="237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>
            <a:stCxn id="273" idx="2"/>
            <a:endCxn id="41" idx="1"/>
          </p:cNvCxnSpPr>
          <p:nvPr/>
        </p:nvCxnSpPr>
        <p:spPr>
          <a:xfrm>
            <a:off x="3347216" y="4803130"/>
            <a:ext cx="293491" cy="2422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>
            <a:stCxn id="276" idx="2"/>
            <a:endCxn id="44" idx="1"/>
          </p:cNvCxnSpPr>
          <p:nvPr/>
        </p:nvCxnSpPr>
        <p:spPr>
          <a:xfrm>
            <a:off x="4808766" y="4802116"/>
            <a:ext cx="292746" cy="2432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>
            <a:stCxn id="275" idx="2"/>
            <a:endCxn id="45" idx="1"/>
          </p:cNvCxnSpPr>
          <p:nvPr/>
        </p:nvCxnSpPr>
        <p:spPr>
          <a:xfrm>
            <a:off x="6266604" y="4806768"/>
            <a:ext cx="293275" cy="2386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>
            <a:stCxn id="278" idx="2"/>
            <a:endCxn id="51" idx="1"/>
          </p:cNvCxnSpPr>
          <p:nvPr/>
        </p:nvCxnSpPr>
        <p:spPr>
          <a:xfrm>
            <a:off x="1882014" y="6254840"/>
            <a:ext cx="308461" cy="234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>
            <a:stCxn id="279" idx="2"/>
            <a:endCxn id="52" idx="1"/>
          </p:cNvCxnSpPr>
          <p:nvPr/>
        </p:nvCxnSpPr>
        <p:spPr>
          <a:xfrm>
            <a:off x="3344430" y="6249618"/>
            <a:ext cx="304401" cy="2392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/>
          <p:cNvCxnSpPr>
            <a:stCxn id="281" idx="2"/>
            <a:endCxn id="55" idx="1"/>
          </p:cNvCxnSpPr>
          <p:nvPr/>
        </p:nvCxnSpPr>
        <p:spPr>
          <a:xfrm>
            <a:off x="4805976" y="6248606"/>
            <a:ext cx="303658" cy="2403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>
            <a:stCxn id="280" idx="2"/>
            <a:endCxn id="56" idx="1"/>
          </p:cNvCxnSpPr>
          <p:nvPr/>
        </p:nvCxnSpPr>
        <p:spPr>
          <a:xfrm>
            <a:off x="6263815" y="6253256"/>
            <a:ext cx="304187" cy="2356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/>
          <p:cNvGrpSpPr/>
          <p:nvPr/>
        </p:nvGrpSpPr>
        <p:grpSpPr>
          <a:xfrm>
            <a:off x="628034" y="632144"/>
            <a:ext cx="7937592" cy="7841821"/>
            <a:chOff x="1795380" y="1796005"/>
            <a:chExt cx="6322730" cy="6246443"/>
          </a:xfrm>
        </p:grpSpPr>
        <p:sp>
          <p:nvSpPr>
            <p:cNvPr id="2" name="楕円 1"/>
            <p:cNvSpPr/>
            <p:nvPr/>
          </p:nvSpPr>
          <p:spPr>
            <a:xfrm>
              <a:off x="2959775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R0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" name="楕円 2"/>
            <p:cNvSpPr/>
            <p:nvPr/>
          </p:nvSpPr>
          <p:spPr>
            <a:xfrm>
              <a:off x="4121436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959775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R128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4121436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R129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5" name="楕円 34"/>
            <p:cNvSpPr/>
            <p:nvPr/>
          </p:nvSpPr>
          <p:spPr>
            <a:xfrm>
              <a:off x="5285055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" name="楕円 35"/>
            <p:cNvSpPr/>
            <p:nvPr/>
          </p:nvSpPr>
          <p:spPr>
            <a:xfrm>
              <a:off x="6446716" y="2939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R3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" name="楕円 36"/>
            <p:cNvSpPr/>
            <p:nvPr/>
          </p:nvSpPr>
          <p:spPr>
            <a:xfrm>
              <a:off x="5285055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R130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8" name="楕円 37"/>
            <p:cNvSpPr/>
            <p:nvPr/>
          </p:nvSpPr>
          <p:spPr>
            <a:xfrm>
              <a:off x="6446716" y="1796005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R131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楕円 39"/>
            <p:cNvSpPr/>
            <p:nvPr/>
          </p:nvSpPr>
          <p:spPr>
            <a:xfrm>
              <a:off x="2959775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R8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1" name="楕円 40"/>
            <p:cNvSpPr/>
            <p:nvPr/>
          </p:nvSpPr>
          <p:spPr>
            <a:xfrm>
              <a:off x="4121436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R9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2" name="楕円 41"/>
            <p:cNvSpPr/>
            <p:nvPr/>
          </p:nvSpPr>
          <p:spPr>
            <a:xfrm>
              <a:off x="2959775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R4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3" name="楕円 42"/>
            <p:cNvSpPr/>
            <p:nvPr/>
          </p:nvSpPr>
          <p:spPr>
            <a:xfrm>
              <a:off x="4121436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R5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4" name="楕円 43"/>
            <p:cNvSpPr/>
            <p:nvPr/>
          </p:nvSpPr>
          <p:spPr>
            <a:xfrm>
              <a:off x="5285055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R10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6446716" y="5236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R11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5285055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R6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6446716" y="409321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R7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966244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R192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127905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R193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1" name="楕円 50"/>
            <p:cNvSpPr/>
            <p:nvPr/>
          </p:nvSpPr>
          <p:spPr>
            <a:xfrm>
              <a:off x="2966244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2" name="楕円 51"/>
            <p:cNvSpPr/>
            <p:nvPr/>
          </p:nvSpPr>
          <p:spPr>
            <a:xfrm>
              <a:off x="4127905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3" name="楕円 52"/>
            <p:cNvSpPr/>
            <p:nvPr/>
          </p:nvSpPr>
          <p:spPr>
            <a:xfrm>
              <a:off x="5291524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R194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4" name="楕円 53"/>
            <p:cNvSpPr/>
            <p:nvPr/>
          </p:nvSpPr>
          <p:spPr>
            <a:xfrm>
              <a:off x="6453185" y="7529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R195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5" name="楕円 54"/>
            <p:cNvSpPr/>
            <p:nvPr/>
          </p:nvSpPr>
          <p:spPr>
            <a:xfrm>
              <a:off x="5291524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R14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6" name="楕円 55"/>
            <p:cNvSpPr/>
            <p:nvPr/>
          </p:nvSpPr>
          <p:spPr>
            <a:xfrm>
              <a:off x="6453185" y="6386068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R15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楕円 59"/>
            <p:cNvSpPr/>
            <p:nvPr/>
          </p:nvSpPr>
          <p:spPr>
            <a:xfrm>
              <a:off x="1795380" y="2937689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R160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1" name="楕円 60"/>
            <p:cNvSpPr/>
            <p:nvPr/>
          </p:nvSpPr>
          <p:spPr>
            <a:xfrm>
              <a:off x="1795380" y="5234894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R162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2" name="楕円 61"/>
            <p:cNvSpPr/>
            <p:nvPr/>
          </p:nvSpPr>
          <p:spPr>
            <a:xfrm>
              <a:off x="1795380" y="4091894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R161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楕円 62"/>
            <p:cNvSpPr/>
            <p:nvPr/>
          </p:nvSpPr>
          <p:spPr>
            <a:xfrm>
              <a:off x="1801849" y="638475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R163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楕円 63"/>
            <p:cNvSpPr/>
            <p:nvPr/>
          </p:nvSpPr>
          <p:spPr>
            <a:xfrm>
              <a:off x="7608377" y="2948357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R224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楕円 64"/>
            <p:cNvSpPr/>
            <p:nvPr/>
          </p:nvSpPr>
          <p:spPr>
            <a:xfrm>
              <a:off x="7608377" y="524556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R226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楕円 65"/>
            <p:cNvSpPr/>
            <p:nvPr/>
          </p:nvSpPr>
          <p:spPr>
            <a:xfrm>
              <a:off x="7608377" y="4102562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R225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楕円 66"/>
            <p:cNvSpPr/>
            <p:nvPr/>
          </p:nvSpPr>
          <p:spPr>
            <a:xfrm>
              <a:off x="7614846" y="6395420"/>
              <a:ext cx="503264" cy="5133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1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R227</a:t>
              </a:r>
              <a:endParaRPr lang="ja-JP" altLang="en-US" sz="17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</Words>
  <Application>Microsoft Office PowerPoint</Application>
  <PresentationFormat>ユーザー設定</PresentationFormat>
  <Paragraphs>66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40</cp:revision>
  <dcterms:created xsi:type="dcterms:W3CDTF">2017-01-15T13:10:36Z</dcterms:created>
  <dcterms:modified xsi:type="dcterms:W3CDTF">2017-06-25T06:53:21Z</dcterms:modified>
</cp:coreProperties>
</file>