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4" r:id="rId1"/>
  </p:sldMasterIdLst>
  <p:notesMasterIdLst>
    <p:notesMasterId r:id="rId3"/>
  </p:notesMasterIdLst>
  <p:sldIdLst>
    <p:sldId id="299" r:id="rId2"/>
  </p:sldIdLst>
  <p:sldSz cx="11112500" cy="756126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C6C6"/>
    <a:srgbClr val="CACACA"/>
    <a:srgbClr val="AED09E"/>
    <a:srgbClr val="CDCDCD"/>
    <a:srgbClr val="F6B69B"/>
    <a:srgbClr val="FFDB98"/>
    <a:srgbClr val="FF3300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4" autoAdjust="0"/>
    <p:restoredTop sz="95383" autoAdjust="0"/>
  </p:normalViewPr>
  <p:slideViewPr>
    <p:cSldViewPr>
      <p:cViewPr varScale="1">
        <p:scale>
          <a:sx n="84" d="100"/>
          <a:sy n="84" d="100"/>
        </p:scale>
        <p:origin x="1008" y="115"/>
      </p:cViewPr>
      <p:guideLst>
        <p:guide orient="horz" pos="2382"/>
        <p:guide pos="3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2463" y="739775"/>
            <a:ext cx="5441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3441" y="2348900"/>
            <a:ext cx="9445625" cy="162077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66883" y="4284717"/>
            <a:ext cx="777874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08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056564" y="302812"/>
            <a:ext cx="2500313" cy="645157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55631" y="302812"/>
            <a:ext cx="7315728" cy="64515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3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7813" y="4858821"/>
            <a:ext cx="9445625" cy="1501751"/>
          </a:xfrm>
        </p:spPr>
        <p:txBody>
          <a:bodyPr anchor="t"/>
          <a:lstStyle>
            <a:lvl1pPr algn="l">
              <a:defRPr sz="314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77813" y="3204788"/>
            <a:ext cx="9445625" cy="1654025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7200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020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4pPr>
            <a:lvl5pPr marL="1440027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5pPr>
            <a:lvl6pPr marL="1800034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6pPr>
            <a:lvl7pPr marL="2160040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7pPr>
            <a:lvl8pPr marL="2520048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8pPr>
            <a:lvl9pPr marL="2880052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55631" y="1764302"/>
            <a:ext cx="4908022" cy="4990084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648861" y="1764302"/>
            <a:ext cx="4908022" cy="4990084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55631" y="1692534"/>
            <a:ext cx="4909949" cy="70536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07" indent="0">
              <a:buNone/>
              <a:defRPr sz="1575" b="1"/>
            </a:lvl2pPr>
            <a:lvl3pPr marL="720014" indent="0">
              <a:buNone/>
              <a:defRPr sz="1417" b="1"/>
            </a:lvl3pPr>
            <a:lvl4pPr marL="1080020" indent="0">
              <a:buNone/>
              <a:defRPr sz="1260" b="1"/>
            </a:lvl4pPr>
            <a:lvl5pPr marL="1440027" indent="0">
              <a:buNone/>
              <a:defRPr sz="1260" b="1"/>
            </a:lvl5pPr>
            <a:lvl6pPr marL="1800034" indent="0">
              <a:buNone/>
              <a:defRPr sz="1260" b="1"/>
            </a:lvl6pPr>
            <a:lvl7pPr marL="2160040" indent="0">
              <a:buNone/>
              <a:defRPr sz="1260" b="1"/>
            </a:lvl7pPr>
            <a:lvl8pPr marL="2520048" indent="0">
              <a:buNone/>
              <a:defRPr sz="1260" b="1"/>
            </a:lvl8pPr>
            <a:lvl9pPr marL="2880052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55631" y="2397901"/>
            <a:ext cx="4909949" cy="4356478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644998" y="1692534"/>
            <a:ext cx="4911878" cy="70536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07" indent="0">
              <a:buNone/>
              <a:defRPr sz="1575" b="1"/>
            </a:lvl2pPr>
            <a:lvl3pPr marL="720014" indent="0">
              <a:buNone/>
              <a:defRPr sz="1417" b="1"/>
            </a:lvl3pPr>
            <a:lvl4pPr marL="1080020" indent="0">
              <a:buNone/>
              <a:defRPr sz="1260" b="1"/>
            </a:lvl4pPr>
            <a:lvl5pPr marL="1440027" indent="0">
              <a:buNone/>
              <a:defRPr sz="1260" b="1"/>
            </a:lvl5pPr>
            <a:lvl6pPr marL="1800034" indent="0">
              <a:buNone/>
              <a:defRPr sz="1260" b="1"/>
            </a:lvl6pPr>
            <a:lvl7pPr marL="2160040" indent="0">
              <a:buNone/>
              <a:defRPr sz="1260" b="1"/>
            </a:lvl7pPr>
            <a:lvl8pPr marL="2520048" indent="0">
              <a:buNone/>
              <a:defRPr sz="1260" b="1"/>
            </a:lvl8pPr>
            <a:lvl9pPr marL="2880052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644998" y="2397901"/>
            <a:ext cx="4911878" cy="4356478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1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27" y="301053"/>
            <a:ext cx="3655936" cy="128121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4682" y="301059"/>
            <a:ext cx="6212196" cy="645332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27" y="1582270"/>
            <a:ext cx="3655936" cy="5172115"/>
          </a:xfrm>
        </p:spPr>
        <p:txBody>
          <a:bodyPr/>
          <a:lstStyle>
            <a:lvl1pPr marL="0" indent="0">
              <a:buNone/>
              <a:defRPr sz="1102"/>
            </a:lvl1pPr>
            <a:lvl2pPr marL="360007" indent="0">
              <a:buNone/>
              <a:defRPr sz="945"/>
            </a:lvl2pPr>
            <a:lvl3pPr marL="720014" indent="0">
              <a:buNone/>
              <a:defRPr sz="788"/>
            </a:lvl3pPr>
            <a:lvl4pPr marL="1080020" indent="0">
              <a:buNone/>
              <a:defRPr sz="708"/>
            </a:lvl4pPr>
            <a:lvl5pPr marL="1440027" indent="0">
              <a:buNone/>
              <a:defRPr sz="708"/>
            </a:lvl5pPr>
            <a:lvl6pPr marL="1800034" indent="0">
              <a:buNone/>
              <a:defRPr sz="708"/>
            </a:lvl6pPr>
            <a:lvl7pPr marL="2160040" indent="0">
              <a:buNone/>
              <a:defRPr sz="708"/>
            </a:lvl7pPr>
            <a:lvl8pPr marL="2520048" indent="0">
              <a:buNone/>
              <a:defRPr sz="708"/>
            </a:lvl8pPr>
            <a:lvl9pPr marL="2880052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4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78131" y="5292884"/>
            <a:ext cx="6667500" cy="624855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178131" y="675613"/>
            <a:ext cx="6667500" cy="4536758"/>
          </a:xfrm>
        </p:spPr>
        <p:txBody>
          <a:bodyPr/>
          <a:lstStyle>
            <a:lvl1pPr marL="0" indent="0">
              <a:buNone/>
              <a:defRPr sz="2519"/>
            </a:lvl1pPr>
            <a:lvl2pPr marL="360007" indent="0">
              <a:buNone/>
              <a:defRPr sz="2204"/>
            </a:lvl2pPr>
            <a:lvl3pPr marL="720014" indent="0">
              <a:buNone/>
              <a:defRPr sz="1890"/>
            </a:lvl3pPr>
            <a:lvl4pPr marL="1080020" indent="0">
              <a:buNone/>
              <a:defRPr sz="1575"/>
            </a:lvl4pPr>
            <a:lvl5pPr marL="1440027" indent="0">
              <a:buNone/>
              <a:defRPr sz="1575"/>
            </a:lvl5pPr>
            <a:lvl6pPr marL="1800034" indent="0">
              <a:buNone/>
              <a:defRPr sz="1575"/>
            </a:lvl6pPr>
            <a:lvl7pPr marL="2160040" indent="0">
              <a:buNone/>
              <a:defRPr sz="1575"/>
            </a:lvl7pPr>
            <a:lvl8pPr marL="2520048" indent="0">
              <a:buNone/>
              <a:defRPr sz="1575"/>
            </a:lvl8pPr>
            <a:lvl9pPr marL="2880052" indent="0">
              <a:buNone/>
              <a:defRPr sz="15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78131" y="5917741"/>
            <a:ext cx="6667500" cy="887398"/>
          </a:xfrm>
        </p:spPr>
        <p:txBody>
          <a:bodyPr/>
          <a:lstStyle>
            <a:lvl1pPr marL="0" indent="0">
              <a:buNone/>
              <a:defRPr sz="1102"/>
            </a:lvl1pPr>
            <a:lvl2pPr marL="360007" indent="0">
              <a:buNone/>
              <a:defRPr sz="945"/>
            </a:lvl2pPr>
            <a:lvl3pPr marL="720014" indent="0">
              <a:buNone/>
              <a:defRPr sz="788"/>
            </a:lvl3pPr>
            <a:lvl4pPr marL="1080020" indent="0">
              <a:buNone/>
              <a:defRPr sz="708"/>
            </a:lvl4pPr>
            <a:lvl5pPr marL="1440027" indent="0">
              <a:buNone/>
              <a:defRPr sz="708"/>
            </a:lvl5pPr>
            <a:lvl6pPr marL="1800034" indent="0">
              <a:buNone/>
              <a:defRPr sz="708"/>
            </a:lvl6pPr>
            <a:lvl7pPr marL="2160040" indent="0">
              <a:buNone/>
              <a:defRPr sz="708"/>
            </a:lvl7pPr>
            <a:lvl8pPr marL="2520048" indent="0">
              <a:buNone/>
              <a:defRPr sz="708"/>
            </a:lvl8pPr>
            <a:lvl9pPr marL="2880052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0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55630" y="302802"/>
            <a:ext cx="10001253" cy="126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55630" y="1764302"/>
            <a:ext cx="10001253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55629" y="7008181"/>
            <a:ext cx="2592916" cy="402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796778" y="7008181"/>
            <a:ext cx="3518961" cy="402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963964" y="7008181"/>
            <a:ext cx="2592916" cy="402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720014" rtl="0" eaLnBrk="1" latinLnBrk="0" hangingPunct="1"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6" indent="-270006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585012" indent="-225004" algn="l" defTabSz="720014" rtl="0" eaLnBrk="1" latinLnBrk="0" hangingPunct="1">
        <a:spcBef>
          <a:spcPct val="20000"/>
        </a:spcBef>
        <a:buFont typeface="Arial" pitchFamily="34" charset="0"/>
        <a:buChar char="–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900017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23" indent="-180003" algn="l" defTabSz="720014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20031" indent="-180003" algn="l" defTabSz="720014" rtl="0" eaLnBrk="1" latinLnBrk="0" hangingPunct="1">
        <a:spcBef>
          <a:spcPct val="20000"/>
        </a:spcBef>
        <a:buFont typeface="Arial" pitchFamily="34" charset="0"/>
        <a:buChar char="»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0035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40043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49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56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60007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20014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80020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40027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4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60040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20048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80052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正方形/長方形 120"/>
          <p:cNvSpPr/>
          <p:nvPr/>
        </p:nvSpPr>
        <p:spPr bwMode="auto">
          <a:xfrm>
            <a:off x="4481244" y="486534"/>
            <a:ext cx="6538257" cy="700046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746820" y="1821717"/>
            <a:ext cx="2382704" cy="4490393"/>
            <a:chOff x="5849308" y="3559445"/>
            <a:chExt cx="2382704" cy="4490393"/>
          </a:xfrm>
        </p:grpSpPr>
        <p:sp>
          <p:nvSpPr>
            <p:cNvPr id="50" name="正方形/長方形 49"/>
            <p:cNvSpPr/>
            <p:nvPr/>
          </p:nvSpPr>
          <p:spPr bwMode="auto">
            <a:xfrm>
              <a:off x="5849308" y="3559445"/>
              <a:ext cx="1151957" cy="1069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タイトル 5"/>
            <p:cNvSpPr txBox="1">
              <a:spLocks/>
            </p:cNvSpPr>
            <p:nvPr/>
          </p:nvSpPr>
          <p:spPr bwMode="auto">
            <a:xfrm>
              <a:off x="5922630" y="4281656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53" name="タイトル 5"/>
            <p:cNvSpPr txBox="1">
              <a:spLocks/>
            </p:cNvSpPr>
            <p:nvPr/>
          </p:nvSpPr>
          <p:spPr bwMode="auto">
            <a:xfrm>
              <a:off x="6492075" y="4281656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54" name="タイトル 5"/>
            <p:cNvSpPr txBox="1">
              <a:spLocks/>
            </p:cNvSpPr>
            <p:nvPr/>
          </p:nvSpPr>
          <p:spPr bwMode="auto">
            <a:xfrm>
              <a:off x="6049575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0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 bwMode="auto">
            <a:xfrm>
              <a:off x="5849308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タイトル 5"/>
            <p:cNvSpPr txBox="1">
              <a:spLocks/>
            </p:cNvSpPr>
            <p:nvPr/>
          </p:nvSpPr>
          <p:spPr bwMode="auto">
            <a:xfrm>
              <a:off x="5922630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57" name="タイトル 5"/>
            <p:cNvSpPr txBox="1">
              <a:spLocks/>
            </p:cNvSpPr>
            <p:nvPr/>
          </p:nvSpPr>
          <p:spPr bwMode="auto">
            <a:xfrm>
              <a:off x="6492075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58" name="タイトル 5"/>
            <p:cNvSpPr txBox="1">
              <a:spLocks/>
            </p:cNvSpPr>
            <p:nvPr/>
          </p:nvSpPr>
          <p:spPr bwMode="auto">
            <a:xfrm>
              <a:off x="6049575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4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 bwMode="auto">
            <a:xfrm>
              <a:off x="5849308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タイトル 5"/>
            <p:cNvSpPr txBox="1">
              <a:spLocks/>
            </p:cNvSpPr>
            <p:nvPr/>
          </p:nvSpPr>
          <p:spPr bwMode="auto">
            <a:xfrm>
              <a:off x="5922630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61" name="タイトル 5"/>
            <p:cNvSpPr txBox="1">
              <a:spLocks/>
            </p:cNvSpPr>
            <p:nvPr/>
          </p:nvSpPr>
          <p:spPr bwMode="auto">
            <a:xfrm>
              <a:off x="6492075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62" name="タイトル 5"/>
            <p:cNvSpPr txBox="1">
              <a:spLocks/>
            </p:cNvSpPr>
            <p:nvPr/>
          </p:nvSpPr>
          <p:spPr bwMode="auto">
            <a:xfrm>
              <a:off x="6049575" y="5984551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8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auto">
            <a:xfrm>
              <a:off x="5849308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タイトル 5"/>
            <p:cNvSpPr txBox="1">
              <a:spLocks/>
            </p:cNvSpPr>
            <p:nvPr/>
          </p:nvSpPr>
          <p:spPr bwMode="auto">
            <a:xfrm>
              <a:off x="5922630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65" name="タイトル 5"/>
            <p:cNvSpPr txBox="1">
              <a:spLocks/>
            </p:cNvSpPr>
            <p:nvPr/>
          </p:nvSpPr>
          <p:spPr bwMode="auto">
            <a:xfrm>
              <a:off x="6492075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66" name="タイトル 5"/>
            <p:cNvSpPr txBox="1">
              <a:spLocks/>
            </p:cNvSpPr>
            <p:nvPr/>
          </p:nvSpPr>
          <p:spPr bwMode="auto">
            <a:xfrm>
              <a:off x="5970676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12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7080055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タイトル 5"/>
            <p:cNvSpPr txBox="1">
              <a:spLocks/>
            </p:cNvSpPr>
            <p:nvPr/>
          </p:nvSpPr>
          <p:spPr bwMode="auto">
            <a:xfrm>
              <a:off x="7153377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69" name="タイトル 5"/>
            <p:cNvSpPr txBox="1">
              <a:spLocks/>
            </p:cNvSpPr>
            <p:nvPr/>
          </p:nvSpPr>
          <p:spPr bwMode="auto">
            <a:xfrm>
              <a:off x="7722822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70" name="タイトル 5"/>
            <p:cNvSpPr txBox="1">
              <a:spLocks/>
            </p:cNvSpPr>
            <p:nvPr/>
          </p:nvSpPr>
          <p:spPr bwMode="auto">
            <a:xfrm>
              <a:off x="7280322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7080055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タイトル 5"/>
            <p:cNvSpPr txBox="1">
              <a:spLocks/>
            </p:cNvSpPr>
            <p:nvPr/>
          </p:nvSpPr>
          <p:spPr bwMode="auto">
            <a:xfrm>
              <a:off x="7153377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73" name="タイトル 5"/>
            <p:cNvSpPr txBox="1">
              <a:spLocks/>
            </p:cNvSpPr>
            <p:nvPr/>
          </p:nvSpPr>
          <p:spPr bwMode="auto">
            <a:xfrm>
              <a:off x="7722822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74" name="タイトル 5"/>
            <p:cNvSpPr txBox="1">
              <a:spLocks/>
            </p:cNvSpPr>
            <p:nvPr/>
          </p:nvSpPr>
          <p:spPr bwMode="auto">
            <a:xfrm>
              <a:off x="7280322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5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80055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タイトル 5"/>
            <p:cNvSpPr txBox="1">
              <a:spLocks/>
            </p:cNvSpPr>
            <p:nvPr/>
          </p:nvSpPr>
          <p:spPr bwMode="auto">
            <a:xfrm>
              <a:off x="7153377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77" name="タイトル 5"/>
            <p:cNvSpPr txBox="1">
              <a:spLocks/>
            </p:cNvSpPr>
            <p:nvPr/>
          </p:nvSpPr>
          <p:spPr bwMode="auto">
            <a:xfrm>
              <a:off x="7722822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78" name="タイトル 5"/>
            <p:cNvSpPr txBox="1">
              <a:spLocks/>
            </p:cNvSpPr>
            <p:nvPr/>
          </p:nvSpPr>
          <p:spPr bwMode="auto">
            <a:xfrm>
              <a:off x="7280322" y="5984551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9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7080055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タイトル 5"/>
            <p:cNvSpPr txBox="1">
              <a:spLocks/>
            </p:cNvSpPr>
            <p:nvPr/>
          </p:nvSpPr>
          <p:spPr bwMode="auto">
            <a:xfrm>
              <a:off x="7153377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81" name="タイトル 5"/>
            <p:cNvSpPr txBox="1">
              <a:spLocks/>
            </p:cNvSpPr>
            <p:nvPr/>
          </p:nvSpPr>
          <p:spPr bwMode="auto">
            <a:xfrm>
              <a:off x="7722822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82" name="タイトル 5"/>
            <p:cNvSpPr txBox="1">
              <a:spLocks/>
            </p:cNvSpPr>
            <p:nvPr/>
          </p:nvSpPr>
          <p:spPr bwMode="auto">
            <a:xfrm>
              <a:off x="7201423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13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8451842" y="1821717"/>
            <a:ext cx="2382704" cy="4490393"/>
            <a:chOff x="8294326" y="3559445"/>
            <a:chExt cx="2382704" cy="4490393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8294326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タイトル 5"/>
            <p:cNvSpPr txBox="1">
              <a:spLocks/>
            </p:cNvSpPr>
            <p:nvPr/>
          </p:nvSpPr>
          <p:spPr bwMode="auto">
            <a:xfrm>
              <a:off x="8367648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85" name="タイトル 5"/>
            <p:cNvSpPr txBox="1">
              <a:spLocks/>
            </p:cNvSpPr>
            <p:nvPr/>
          </p:nvSpPr>
          <p:spPr bwMode="auto">
            <a:xfrm>
              <a:off x="8937093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86" name="タイトル 5"/>
            <p:cNvSpPr txBox="1">
              <a:spLocks/>
            </p:cNvSpPr>
            <p:nvPr/>
          </p:nvSpPr>
          <p:spPr bwMode="auto">
            <a:xfrm>
              <a:off x="8494593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2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8294326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タイトル 5"/>
            <p:cNvSpPr txBox="1">
              <a:spLocks/>
            </p:cNvSpPr>
            <p:nvPr/>
          </p:nvSpPr>
          <p:spPr bwMode="auto">
            <a:xfrm>
              <a:off x="8367648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89" name="タイトル 5"/>
            <p:cNvSpPr txBox="1">
              <a:spLocks/>
            </p:cNvSpPr>
            <p:nvPr/>
          </p:nvSpPr>
          <p:spPr bwMode="auto">
            <a:xfrm>
              <a:off x="8937093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90" name="タイトル 5"/>
            <p:cNvSpPr txBox="1">
              <a:spLocks/>
            </p:cNvSpPr>
            <p:nvPr/>
          </p:nvSpPr>
          <p:spPr bwMode="auto">
            <a:xfrm>
              <a:off x="8494593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6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 bwMode="auto">
            <a:xfrm>
              <a:off x="8294326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タイトル 5"/>
            <p:cNvSpPr txBox="1">
              <a:spLocks/>
            </p:cNvSpPr>
            <p:nvPr/>
          </p:nvSpPr>
          <p:spPr bwMode="auto">
            <a:xfrm>
              <a:off x="8367648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93" name="タイトル 5"/>
            <p:cNvSpPr txBox="1">
              <a:spLocks/>
            </p:cNvSpPr>
            <p:nvPr/>
          </p:nvSpPr>
          <p:spPr bwMode="auto">
            <a:xfrm>
              <a:off x="8937093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94" name="タイトル 5"/>
            <p:cNvSpPr txBox="1">
              <a:spLocks/>
            </p:cNvSpPr>
            <p:nvPr/>
          </p:nvSpPr>
          <p:spPr bwMode="auto">
            <a:xfrm>
              <a:off x="8420899" y="5984551"/>
              <a:ext cx="898808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10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8294326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タイトル 5"/>
            <p:cNvSpPr txBox="1">
              <a:spLocks/>
            </p:cNvSpPr>
            <p:nvPr/>
          </p:nvSpPr>
          <p:spPr bwMode="auto">
            <a:xfrm>
              <a:off x="8367648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97" name="タイトル 5"/>
            <p:cNvSpPr txBox="1">
              <a:spLocks/>
            </p:cNvSpPr>
            <p:nvPr/>
          </p:nvSpPr>
          <p:spPr bwMode="auto">
            <a:xfrm>
              <a:off x="8937093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98" name="タイトル 5"/>
            <p:cNvSpPr txBox="1">
              <a:spLocks/>
            </p:cNvSpPr>
            <p:nvPr/>
          </p:nvSpPr>
          <p:spPr bwMode="auto">
            <a:xfrm>
              <a:off x="8415694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14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/>
            <p:cNvSpPr/>
            <p:nvPr/>
          </p:nvSpPr>
          <p:spPr bwMode="auto">
            <a:xfrm>
              <a:off x="9525073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タイトル 5"/>
            <p:cNvSpPr txBox="1">
              <a:spLocks/>
            </p:cNvSpPr>
            <p:nvPr/>
          </p:nvSpPr>
          <p:spPr bwMode="auto">
            <a:xfrm>
              <a:off x="9598395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01" name="タイトル 5"/>
            <p:cNvSpPr txBox="1">
              <a:spLocks/>
            </p:cNvSpPr>
            <p:nvPr/>
          </p:nvSpPr>
          <p:spPr bwMode="auto">
            <a:xfrm>
              <a:off x="10167840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02" name="タイトル 5"/>
            <p:cNvSpPr txBox="1">
              <a:spLocks/>
            </p:cNvSpPr>
            <p:nvPr/>
          </p:nvSpPr>
          <p:spPr bwMode="auto">
            <a:xfrm>
              <a:off x="9725340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3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 bwMode="auto">
            <a:xfrm>
              <a:off x="9525073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" name="タイトル 5"/>
            <p:cNvSpPr txBox="1">
              <a:spLocks/>
            </p:cNvSpPr>
            <p:nvPr/>
          </p:nvSpPr>
          <p:spPr bwMode="auto">
            <a:xfrm>
              <a:off x="9598395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05" name="タイトル 5"/>
            <p:cNvSpPr txBox="1">
              <a:spLocks/>
            </p:cNvSpPr>
            <p:nvPr/>
          </p:nvSpPr>
          <p:spPr bwMode="auto">
            <a:xfrm>
              <a:off x="10167840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06" name="タイトル 5"/>
            <p:cNvSpPr txBox="1">
              <a:spLocks/>
            </p:cNvSpPr>
            <p:nvPr/>
          </p:nvSpPr>
          <p:spPr bwMode="auto">
            <a:xfrm>
              <a:off x="9725340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7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9525073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" name="タイトル 5"/>
            <p:cNvSpPr txBox="1">
              <a:spLocks/>
            </p:cNvSpPr>
            <p:nvPr/>
          </p:nvSpPr>
          <p:spPr bwMode="auto">
            <a:xfrm>
              <a:off x="9598395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09" name="タイトル 5"/>
            <p:cNvSpPr txBox="1">
              <a:spLocks/>
            </p:cNvSpPr>
            <p:nvPr/>
          </p:nvSpPr>
          <p:spPr bwMode="auto">
            <a:xfrm>
              <a:off x="10167840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10" name="タイトル 5"/>
            <p:cNvSpPr txBox="1">
              <a:spLocks/>
            </p:cNvSpPr>
            <p:nvPr/>
          </p:nvSpPr>
          <p:spPr bwMode="auto">
            <a:xfrm>
              <a:off x="9600980" y="5984551"/>
              <a:ext cx="100014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11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11" name="正方形/長方形 110"/>
            <p:cNvSpPr/>
            <p:nvPr/>
          </p:nvSpPr>
          <p:spPr bwMode="auto">
            <a:xfrm>
              <a:off x="9525073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" name="タイトル 5"/>
            <p:cNvSpPr txBox="1">
              <a:spLocks/>
            </p:cNvSpPr>
            <p:nvPr/>
          </p:nvSpPr>
          <p:spPr bwMode="auto">
            <a:xfrm>
              <a:off x="9598395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13" name="タイトル 5"/>
            <p:cNvSpPr txBox="1">
              <a:spLocks/>
            </p:cNvSpPr>
            <p:nvPr/>
          </p:nvSpPr>
          <p:spPr bwMode="auto">
            <a:xfrm>
              <a:off x="10167840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14" name="タイトル 5"/>
            <p:cNvSpPr txBox="1">
              <a:spLocks/>
            </p:cNvSpPr>
            <p:nvPr/>
          </p:nvSpPr>
          <p:spPr bwMode="auto">
            <a:xfrm>
              <a:off x="9646441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15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4694901" y="603026"/>
            <a:ext cx="2477037" cy="1069673"/>
            <a:chOff x="2883327" y="182234"/>
            <a:chExt cx="1210171" cy="1069673"/>
          </a:xfrm>
        </p:grpSpPr>
        <p:sp>
          <p:nvSpPr>
            <p:cNvPr id="117" name="正方形/長方形 116"/>
            <p:cNvSpPr/>
            <p:nvPr/>
          </p:nvSpPr>
          <p:spPr bwMode="auto">
            <a:xfrm>
              <a:off x="2912435" y="182234"/>
              <a:ext cx="1151957" cy="1069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8" name="タイトル 5"/>
            <p:cNvSpPr txBox="1">
              <a:spLocks/>
            </p:cNvSpPr>
            <p:nvPr/>
          </p:nvSpPr>
          <p:spPr bwMode="auto">
            <a:xfrm>
              <a:off x="2985757" y="904445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19" name="タイトル 5"/>
            <p:cNvSpPr txBox="1">
              <a:spLocks/>
            </p:cNvSpPr>
            <p:nvPr/>
          </p:nvSpPr>
          <p:spPr bwMode="auto">
            <a:xfrm>
              <a:off x="3555202" y="904445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20" name="タイトル 5"/>
            <p:cNvSpPr txBox="1">
              <a:spLocks/>
            </p:cNvSpPr>
            <p:nvPr/>
          </p:nvSpPr>
          <p:spPr bwMode="auto">
            <a:xfrm>
              <a:off x="2883327" y="346566"/>
              <a:ext cx="1210171" cy="393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Resource Manager (RM)</a:t>
              </a:r>
              <a:endParaRPr lang="ja-JP" altLang="en-US" sz="1800" b="1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グループ化 140"/>
          <p:cNvGrpSpPr/>
          <p:nvPr/>
        </p:nvGrpSpPr>
        <p:grpSpPr>
          <a:xfrm>
            <a:off x="8277307" y="603026"/>
            <a:ext cx="2742192" cy="1069673"/>
            <a:chOff x="2822820" y="182234"/>
            <a:chExt cx="1331188" cy="1069673"/>
          </a:xfrm>
        </p:grpSpPr>
        <p:sp>
          <p:nvSpPr>
            <p:cNvPr id="142" name="正方形/長方形 141"/>
            <p:cNvSpPr/>
            <p:nvPr/>
          </p:nvSpPr>
          <p:spPr bwMode="auto">
            <a:xfrm>
              <a:off x="2912435" y="182234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5" name="タイトル 5"/>
            <p:cNvSpPr txBox="1">
              <a:spLocks/>
            </p:cNvSpPr>
            <p:nvPr/>
          </p:nvSpPr>
          <p:spPr bwMode="auto">
            <a:xfrm>
              <a:off x="2822820" y="293933"/>
              <a:ext cx="1331188" cy="838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Debug</a:t>
              </a:r>
              <a:r>
                <a:rPr lang="ja-JP" altLang="en-US" sz="1800" b="1" kern="0" dirty="0">
                  <a:solidFill>
                    <a:schemeClr val="tx1"/>
                  </a:solidFill>
                </a:rPr>
                <a:t> </a:t>
              </a:r>
              <a:r>
                <a:rPr lang="en-US" altLang="ja-JP" sz="1800" b="1" kern="0" dirty="0">
                  <a:solidFill>
                    <a:schemeClr val="tx1"/>
                  </a:solidFill>
                </a:rPr>
                <a:t>Support Unit</a:t>
              </a:r>
            </a:p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 (DSU)</a:t>
              </a:r>
              <a:endParaRPr lang="ja-JP" altLang="en-US" sz="1800" b="1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正方形/長方形 152"/>
          <p:cNvSpPr/>
          <p:nvPr/>
        </p:nvSpPr>
        <p:spPr bwMode="auto">
          <a:xfrm flipV="1">
            <a:off x="7249586" y="603026"/>
            <a:ext cx="1042022" cy="570908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SMEM (SRAM:2MB)</a:t>
            </a:r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5" name="直線コネクタ 154"/>
          <p:cNvCxnSpPr/>
          <p:nvPr/>
        </p:nvCxnSpPr>
        <p:spPr bwMode="auto">
          <a:xfrm flipV="1">
            <a:off x="3486508" y="1821717"/>
            <a:ext cx="1275626" cy="7499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線コネクタ 157"/>
          <p:cNvCxnSpPr/>
          <p:nvPr/>
        </p:nvCxnSpPr>
        <p:spPr bwMode="auto">
          <a:xfrm flipV="1">
            <a:off x="3496005" y="2891388"/>
            <a:ext cx="2398289" cy="37189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正方形/長方形 168"/>
          <p:cNvSpPr/>
          <p:nvPr/>
        </p:nvSpPr>
        <p:spPr bwMode="auto">
          <a:xfrm>
            <a:off x="76688" y="2571685"/>
            <a:ext cx="3373881" cy="408481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70" name="グループ化 169"/>
          <p:cNvGrpSpPr/>
          <p:nvPr/>
        </p:nvGrpSpPr>
        <p:grpSpPr>
          <a:xfrm>
            <a:off x="123143" y="2686398"/>
            <a:ext cx="3291487" cy="3749156"/>
            <a:chOff x="8554943" y="1660002"/>
            <a:chExt cx="3103724" cy="3535285"/>
          </a:xfrm>
        </p:grpSpPr>
        <p:grpSp>
          <p:nvGrpSpPr>
            <p:cNvPr id="171" name="グループ化 170"/>
            <p:cNvGrpSpPr/>
            <p:nvPr/>
          </p:nvGrpSpPr>
          <p:grpSpPr>
            <a:xfrm>
              <a:off x="8554943" y="1660002"/>
              <a:ext cx="3103724" cy="3535285"/>
              <a:chOff x="9207165" y="-253624"/>
              <a:chExt cx="1331187" cy="1516284"/>
            </a:xfrm>
          </p:grpSpPr>
          <p:sp>
            <p:nvSpPr>
              <p:cNvPr id="173" name="正方形/長方形 172"/>
              <p:cNvSpPr/>
              <p:nvPr/>
            </p:nvSpPr>
            <p:spPr bwMode="auto">
              <a:xfrm>
                <a:off x="9290641" y="171487"/>
                <a:ext cx="1163476" cy="1091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4" name="タイトル 5"/>
              <p:cNvSpPr txBox="1">
                <a:spLocks/>
              </p:cNvSpPr>
              <p:nvPr/>
            </p:nvSpPr>
            <p:spPr bwMode="auto">
              <a:xfrm>
                <a:off x="9347094" y="904446"/>
                <a:ext cx="497816" cy="2306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Instruction Cache: 8KB</a:t>
                </a:r>
              </a:p>
            </p:txBody>
          </p:sp>
          <p:sp>
            <p:nvSpPr>
              <p:cNvPr id="175" name="タイトル 5"/>
              <p:cNvSpPr txBox="1">
                <a:spLocks/>
              </p:cNvSpPr>
              <p:nvPr/>
            </p:nvSpPr>
            <p:spPr bwMode="auto">
              <a:xfrm>
                <a:off x="9909779" y="904446"/>
                <a:ext cx="497816" cy="2306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Data Cache</a:t>
                </a:r>
              </a:p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: 8KB</a:t>
                </a:r>
              </a:p>
            </p:txBody>
          </p:sp>
          <p:sp>
            <p:nvSpPr>
              <p:cNvPr id="176" name="タイトル 5"/>
              <p:cNvSpPr txBox="1">
                <a:spLocks/>
              </p:cNvSpPr>
              <p:nvPr/>
            </p:nvSpPr>
            <p:spPr bwMode="auto">
              <a:xfrm>
                <a:off x="9207165" y="-253624"/>
                <a:ext cx="1331187" cy="393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>
                  <a:lnSpc>
                    <a:spcPts val="2200"/>
                  </a:lnSpc>
                </a:pPr>
                <a:r>
                  <a:rPr lang="en-US" altLang="ja-JP" sz="2400" b="1" kern="0" dirty="0">
                    <a:solidFill>
                      <a:schemeClr val="tx1"/>
                    </a:solidFill>
                  </a:rPr>
                  <a:t>Resource Manager (RM)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ja-JP" sz="2400" b="1" kern="0" dirty="0">
                    <a:solidFill>
                      <a:schemeClr val="tx1"/>
                    </a:solidFill>
                  </a:rPr>
                  <a:t>or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ja-JP" sz="2400" b="1" kern="0" dirty="0">
                    <a:solidFill>
                      <a:schemeClr val="tx1"/>
                    </a:solidFill>
                  </a:rPr>
                  <a:t>Processing Engine (PE)</a:t>
                </a:r>
              </a:p>
            </p:txBody>
          </p:sp>
        </p:grpSp>
        <p:sp>
          <p:nvSpPr>
            <p:cNvPr id="172" name="タイトル 5"/>
            <p:cNvSpPr txBox="1">
              <a:spLocks/>
            </p:cNvSpPr>
            <p:nvPr/>
          </p:nvSpPr>
          <p:spPr bwMode="auto">
            <a:xfrm>
              <a:off x="9032517" y="2961927"/>
              <a:ext cx="2056217" cy="10481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Kalray-1 core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746820" y="6444656"/>
            <a:ext cx="6087726" cy="949522"/>
            <a:chOff x="4974195" y="1166823"/>
            <a:chExt cx="6087726" cy="930813"/>
          </a:xfrm>
        </p:grpSpPr>
        <p:sp>
          <p:nvSpPr>
            <p:cNvPr id="127" name="正方形/長方形 126"/>
            <p:cNvSpPr/>
            <p:nvPr/>
          </p:nvSpPr>
          <p:spPr bwMode="auto">
            <a:xfrm>
              <a:off x="4974195" y="1166823"/>
              <a:ext cx="6087726" cy="93081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0" name="タイトル 5"/>
            <p:cNvSpPr txBox="1">
              <a:spLocks/>
            </p:cNvSpPr>
            <p:nvPr/>
          </p:nvSpPr>
          <p:spPr bwMode="auto">
            <a:xfrm>
              <a:off x="6465839" y="1206409"/>
              <a:ext cx="3121879" cy="268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Network Interface</a:t>
              </a:r>
              <a:endParaRPr lang="ja-JP" altLang="en-US" sz="18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33" name="タイトル 5"/>
            <p:cNvSpPr txBox="1">
              <a:spLocks/>
            </p:cNvSpPr>
            <p:nvPr/>
          </p:nvSpPr>
          <p:spPr bwMode="auto">
            <a:xfrm>
              <a:off x="5555334" y="1542652"/>
              <a:ext cx="4173735" cy="450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endParaRPr lang="en-US" altLang="ja-JP" sz="16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34" name="タイトル 5"/>
            <p:cNvSpPr txBox="1">
              <a:spLocks/>
            </p:cNvSpPr>
            <p:nvPr/>
          </p:nvSpPr>
          <p:spPr bwMode="auto">
            <a:xfrm>
              <a:off x="5650351" y="1551479"/>
              <a:ext cx="719340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DMA</a:t>
              </a:r>
            </a:p>
          </p:txBody>
        </p:sp>
        <p:sp>
          <p:nvSpPr>
            <p:cNvPr id="135" name="タイトル 5"/>
            <p:cNvSpPr txBox="1">
              <a:spLocks/>
            </p:cNvSpPr>
            <p:nvPr/>
          </p:nvSpPr>
          <p:spPr bwMode="auto">
            <a:xfrm>
              <a:off x="6523593" y="1627353"/>
              <a:ext cx="603101" cy="292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Rx</a:t>
              </a:r>
            </a:p>
          </p:txBody>
        </p:sp>
        <p:sp>
          <p:nvSpPr>
            <p:cNvPr id="137" name="タイトル 5"/>
            <p:cNvSpPr txBox="1">
              <a:spLocks/>
            </p:cNvSpPr>
            <p:nvPr/>
          </p:nvSpPr>
          <p:spPr bwMode="auto">
            <a:xfrm>
              <a:off x="7833351" y="1627353"/>
              <a:ext cx="1771871" cy="2890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Micro Core (UC)</a:t>
              </a:r>
            </a:p>
          </p:txBody>
        </p:sp>
        <p:sp>
          <p:nvSpPr>
            <p:cNvPr id="8" name="楕円 7"/>
            <p:cNvSpPr/>
            <p:nvPr/>
          </p:nvSpPr>
          <p:spPr>
            <a:xfrm>
              <a:off x="9940617" y="1222790"/>
              <a:ext cx="818878" cy="8188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8" name="タイトル 5"/>
            <p:cNvSpPr txBox="1">
              <a:spLocks/>
            </p:cNvSpPr>
            <p:nvPr/>
          </p:nvSpPr>
          <p:spPr bwMode="auto">
            <a:xfrm>
              <a:off x="7177817" y="1624423"/>
              <a:ext cx="603101" cy="292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 err="1">
                  <a:solidFill>
                    <a:schemeClr val="tx1"/>
                  </a:solidFill>
                </a:rPr>
                <a:t>Tx</a:t>
              </a:r>
              <a:endParaRPr lang="en-US" altLang="ja-JP" sz="1600" b="1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タイトル 5"/>
          <p:cNvSpPr txBox="1">
            <a:spLocks/>
          </p:cNvSpPr>
          <p:nvPr/>
        </p:nvSpPr>
        <p:spPr bwMode="auto">
          <a:xfrm>
            <a:off x="5533099" y="-19526"/>
            <a:ext cx="4425782" cy="42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800" b="1" kern="0" dirty="0">
                <a:solidFill>
                  <a:schemeClr val="tx1"/>
                </a:solidFill>
              </a:rPr>
              <a:t>Compute Cluster (CC)</a:t>
            </a:r>
            <a:endParaRPr lang="ja-JP" altLang="en-US" sz="2800" b="1" kern="0" dirty="0">
              <a:solidFill>
                <a:schemeClr val="tx1"/>
              </a:solidFill>
            </a:endParaRPr>
          </a:p>
        </p:txBody>
      </p:sp>
      <p:cxnSp>
        <p:nvCxnSpPr>
          <p:cNvPr id="140" name="直線コネクタ 139"/>
          <p:cNvCxnSpPr/>
          <p:nvPr/>
        </p:nvCxnSpPr>
        <p:spPr bwMode="auto">
          <a:xfrm flipV="1">
            <a:off x="3449943" y="622705"/>
            <a:ext cx="1304536" cy="19401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コネクタ 142"/>
          <p:cNvCxnSpPr/>
          <p:nvPr/>
        </p:nvCxnSpPr>
        <p:spPr bwMode="auto">
          <a:xfrm flipV="1">
            <a:off x="3449943" y="1677064"/>
            <a:ext cx="3662418" cy="497943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66768</TotalTime>
  <Words>123</Words>
  <Application>Microsoft Office PowerPoint</Application>
  <PresentationFormat>ユーザー設定</PresentationFormat>
  <Paragraphs>70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3719</cp:revision>
  <cp:lastPrinted>2016-11-30T07:24:16Z</cp:lastPrinted>
  <dcterms:created xsi:type="dcterms:W3CDTF">1601-01-01T00:00:00Z</dcterms:created>
  <dcterms:modified xsi:type="dcterms:W3CDTF">2017-04-07T09:48:27Z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