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3"/>
  </p:notesMasterIdLst>
  <p:sldIdLst>
    <p:sldId id="300" r:id="rId2"/>
  </p:sldIdLst>
  <p:sldSz cx="17279938" cy="104775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1" userDrawn="1">
          <p15:clr>
            <a:srgbClr val="A4A3A4"/>
          </p15:clr>
        </p15:guide>
        <p15:guide id="2" pos="54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CACACA"/>
    <a:srgbClr val="AED09E"/>
    <a:srgbClr val="CDCDCD"/>
    <a:srgbClr val="F6B69B"/>
    <a:srgbClr val="FFDB98"/>
    <a:srgbClr val="FF3300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4" autoAdjust="0"/>
    <p:restoredTop sz="95383" autoAdjust="0"/>
  </p:normalViewPr>
  <p:slideViewPr>
    <p:cSldViewPr>
      <p:cViewPr varScale="1">
        <p:scale>
          <a:sx n="61" d="100"/>
          <a:sy n="61" d="100"/>
        </p:scale>
        <p:origin x="662" y="62"/>
      </p:cViewPr>
      <p:guideLst>
        <p:guide orient="horz" pos="3301"/>
        <p:guide pos="5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675" y="739775"/>
            <a:ext cx="61055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6004" y="3254833"/>
            <a:ext cx="14687948" cy="224587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92009" y="5937256"/>
            <a:ext cx="12095953" cy="26775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527961" y="419614"/>
            <a:ext cx="3887987" cy="893983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64012" y="419614"/>
            <a:ext cx="11375958" cy="893983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5001" y="6732789"/>
            <a:ext cx="14687948" cy="2080948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5001" y="4440831"/>
            <a:ext cx="14687948" cy="2291953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1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200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032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4004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800054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6006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2007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8008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64015" y="2444761"/>
            <a:ext cx="7631975" cy="691466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3988" y="2444761"/>
            <a:ext cx="7631975" cy="691466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64009" y="2345323"/>
            <a:ext cx="7634971" cy="97741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11" indent="0">
              <a:buNone/>
              <a:defRPr sz="1575" b="1"/>
            </a:lvl2pPr>
            <a:lvl3pPr marL="720021" indent="0">
              <a:buNone/>
              <a:defRPr sz="1417" b="1"/>
            </a:lvl3pPr>
            <a:lvl4pPr marL="1080032" indent="0">
              <a:buNone/>
              <a:defRPr sz="1260" b="1"/>
            </a:lvl4pPr>
            <a:lvl5pPr marL="1440043" indent="0">
              <a:buNone/>
              <a:defRPr sz="1260" b="1"/>
            </a:lvl5pPr>
            <a:lvl6pPr marL="1800054" indent="0">
              <a:buNone/>
              <a:defRPr sz="1260" b="1"/>
            </a:lvl6pPr>
            <a:lvl7pPr marL="2160063" indent="0">
              <a:buNone/>
              <a:defRPr sz="1260" b="1"/>
            </a:lvl7pPr>
            <a:lvl8pPr marL="2520077" indent="0">
              <a:buNone/>
              <a:defRPr sz="1260" b="1"/>
            </a:lvl8pPr>
            <a:lvl9pPr marL="2880083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64009" y="3322732"/>
            <a:ext cx="7634971" cy="603668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8777973" y="2345323"/>
            <a:ext cx="7637972" cy="97741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11" indent="0">
              <a:buNone/>
              <a:defRPr sz="1575" b="1"/>
            </a:lvl2pPr>
            <a:lvl3pPr marL="720021" indent="0">
              <a:buNone/>
              <a:defRPr sz="1417" b="1"/>
            </a:lvl3pPr>
            <a:lvl4pPr marL="1080032" indent="0">
              <a:buNone/>
              <a:defRPr sz="1260" b="1"/>
            </a:lvl4pPr>
            <a:lvl5pPr marL="1440043" indent="0">
              <a:buNone/>
              <a:defRPr sz="1260" b="1"/>
            </a:lvl5pPr>
            <a:lvl6pPr marL="1800054" indent="0">
              <a:buNone/>
              <a:defRPr sz="1260" b="1"/>
            </a:lvl6pPr>
            <a:lvl7pPr marL="2160063" indent="0">
              <a:buNone/>
              <a:defRPr sz="1260" b="1"/>
            </a:lvl7pPr>
            <a:lvl8pPr marL="2520077" indent="0">
              <a:buNone/>
              <a:defRPr sz="1260" b="1"/>
            </a:lvl8pPr>
            <a:lvl9pPr marL="2880083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8777973" y="3322732"/>
            <a:ext cx="7637972" cy="603668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4002" y="417173"/>
            <a:ext cx="5684980" cy="1775355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55985" y="417175"/>
            <a:ext cx="9659965" cy="894225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64002" y="2192519"/>
            <a:ext cx="5684980" cy="7166902"/>
          </a:xfrm>
        </p:spPr>
        <p:txBody>
          <a:bodyPr/>
          <a:lstStyle>
            <a:lvl1pPr marL="0" indent="0">
              <a:buNone/>
              <a:defRPr sz="1102"/>
            </a:lvl1pPr>
            <a:lvl2pPr marL="360011" indent="0">
              <a:buNone/>
              <a:defRPr sz="945"/>
            </a:lvl2pPr>
            <a:lvl3pPr marL="720021" indent="0">
              <a:buNone/>
              <a:defRPr sz="788"/>
            </a:lvl3pPr>
            <a:lvl4pPr marL="1080032" indent="0">
              <a:buNone/>
              <a:defRPr sz="708"/>
            </a:lvl4pPr>
            <a:lvl5pPr marL="1440043" indent="0">
              <a:buNone/>
              <a:defRPr sz="708"/>
            </a:lvl5pPr>
            <a:lvl6pPr marL="1800054" indent="0">
              <a:buNone/>
              <a:defRPr sz="708"/>
            </a:lvl6pPr>
            <a:lvl7pPr marL="2160063" indent="0">
              <a:buNone/>
              <a:defRPr sz="708"/>
            </a:lvl7pPr>
            <a:lvl8pPr marL="2520077" indent="0">
              <a:buNone/>
              <a:defRPr sz="708"/>
            </a:lvl8pPr>
            <a:lvl9pPr marL="2880083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7002" y="7334256"/>
            <a:ext cx="10367963" cy="865850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387002" y="936201"/>
            <a:ext cx="10367963" cy="6286500"/>
          </a:xfrm>
        </p:spPr>
        <p:txBody>
          <a:bodyPr/>
          <a:lstStyle>
            <a:lvl1pPr marL="0" indent="0">
              <a:buNone/>
              <a:defRPr sz="2519"/>
            </a:lvl1pPr>
            <a:lvl2pPr marL="360011" indent="0">
              <a:buNone/>
              <a:defRPr sz="2204"/>
            </a:lvl2pPr>
            <a:lvl3pPr marL="720021" indent="0">
              <a:buNone/>
              <a:defRPr sz="1890"/>
            </a:lvl3pPr>
            <a:lvl4pPr marL="1080032" indent="0">
              <a:buNone/>
              <a:defRPr sz="1575"/>
            </a:lvl4pPr>
            <a:lvl5pPr marL="1440043" indent="0">
              <a:buNone/>
              <a:defRPr sz="1575"/>
            </a:lvl5pPr>
            <a:lvl6pPr marL="1800054" indent="0">
              <a:buNone/>
              <a:defRPr sz="1575"/>
            </a:lvl6pPr>
            <a:lvl7pPr marL="2160063" indent="0">
              <a:buNone/>
              <a:defRPr sz="1575"/>
            </a:lvl7pPr>
            <a:lvl8pPr marL="2520077" indent="0">
              <a:buNone/>
              <a:defRPr sz="1575"/>
            </a:lvl8pPr>
            <a:lvl9pPr marL="2880083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387002" y="8200115"/>
            <a:ext cx="10367963" cy="1229651"/>
          </a:xfrm>
        </p:spPr>
        <p:txBody>
          <a:bodyPr/>
          <a:lstStyle>
            <a:lvl1pPr marL="0" indent="0">
              <a:buNone/>
              <a:defRPr sz="1102"/>
            </a:lvl1pPr>
            <a:lvl2pPr marL="360011" indent="0">
              <a:buNone/>
              <a:defRPr sz="945"/>
            </a:lvl2pPr>
            <a:lvl3pPr marL="720021" indent="0">
              <a:buNone/>
              <a:defRPr sz="788"/>
            </a:lvl3pPr>
            <a:lvl4pPr marL="1080032" indent="0">
              <a:buNone/>
              <a:defRPr sz="708"/>
            </a:lvl4pPr>
            <a:lvl5pPr marL="1440043" indent="0">
              <a:buNone/>
              <a:defRPr sz="708"/>
            </a:lvl5pPr>
            <a:lvl6pPr marL="1800054" indent="0">
              <a:buNone/>
              <a:defRPr sz="708"/>
            </a:lvl6pPr>
            <a:lvl7pPr marL="2160063" indent="0">
              <a:buNone/>
              <a:defRPr sz="708"/>
            </a:lvl7pPr>
            <a:lvl8pPr marL="2520077" indent="0">
              <a:buNone/>
              <a:defRPr sz="708"/>
            </a:lvl8pPr>
            <a:lvl9pPr marL="2880083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864012" y="419591"/>
            <a:ext cx="15551948" cy="174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64012" y="2444761"/>
            <a:ext cx="15551948" cy="691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64011" y="9711118"/>
            <a:ext cx="4031985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903997" y="9711118"/>
            <a:ext cx="5471985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2383974" y="9711118"/>
            <a:ext cx="4031985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20021" rtl="0" eaLnBrk="1" latinLnBrk="0" hangingPunct="1"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0" indent="-270010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5017" indent="-225005" algn="l" defTabSz="720021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900027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36" indent="-180007" algn="l" defTabSz="720021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049" indent="-180007" algn="l" defTabSz="720021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056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068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78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88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60011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20021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80032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40043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800054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60063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20077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80083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正方形/長方形 124"/>
          <p:cNvSpPr/>
          <p:nvPr/>
        </p:nvSpPr>
        <p:spPr bwMode="auto">
          <a:xfrm>
            <a:off x="139337" y="5817688"/>
            <a:ext cx="7368611" cy="429786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276497" y="6737101"/>
            <a:ext cx="7027321" cy="30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L 字 189"/>
          <p:cNvSpPr/>
          <p:nvPr/>
        </p:nvSpPr>
        <p:spPr>
          <a:xfrm rot="10800000">
            <a:off x="8521331" y="1013944"/>
            <a:ext cx="8500628" cy="6733179"/>
          </a:xfrm>
          <a:prstGeom prst="corner">
            <a:avLst>
              <a:gd name="adj1" fmla="val 24684"/>
              <a:gd name="adj2" fmla="val 25678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0" name="L 字 259"/>
          <p:cNvSpPr/>
          <p:nvPr/>
        </p:nvSpPr>
        <p:spPr>
          <a:xfrm>
            <a:off x="8521343" y="2763725"/>
            <a:ext cx="8500627" cy="6781803"/>
          </a:xfrm>
          <a:prstGeom prst="corner">
            <a:avLst>
              <a:gd name="adj1" fmla="val 24914"/>
              <a:gd name="adj2" fmla="val 25225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/>
          <p:cNvSpPr/>
          <p:nvPr/>
        </p:nvSpPr>
        <p:spPr bwMode="auto">
          <a:xfrm>
            <a:off x="455149" y="361955"/>
            <a:ext cx="6503270" cy="4742931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タイトル 5"/>
          <p:cNvSpPr txBox="1">
            <a:spLocks/>
          </p:cNvSpPr>
          <p:nvPr/>
        </p:nvSpPr>
        <p:spPr bwMode="auto">
          <a:xfrm>
            <a:off x="8931230" y="1423240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88" name="タイトル 5"/>
          <p:cNvSpPr txBox="1">
            <a:spLocks/>
          </p:cNvSpPr>
          <p:nvPr/>
        </p:nvSpPr>
        <p:spPr bwMode="auto">
          <a:xfrm rot="5400000">
            <a:off x="12862316" y="3974551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0315453" y="2846534"/>
            <a:ext cx="4873534" cy="4832069"/>
            <a:chOff x="3789683" y="2312215"/>
            <a:chExt cx="4873535" cy="483206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3791352" y="2312215"/>
              <a:ext cx="1151957" cy="1152000"/>
              <a:chOff x="3649109" y="1729593"/>
              <a:chExt cx="1151957" cy="1069673"/>
            </a:xfrm>
          </p:grpSpPr>
          <p:sp>
            <p:nvSpPr>
              <p:cNvPr id="50" name="正方形/長方形 49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(CC0)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5029106" y="2312215"/>
              <a:ext cx="1151957" cy="1152000"/>
              <a:chOff x="3649109" y="1729593"/>
              <a:chExt cx="1151957" cy="1069673"/>
            </a:xfrm>
          </p:grpSpPr>
          <p:sp>
            <p:nvSpPr>
              <p:cNvPr id="96" name="正方形/長方形 95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97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8" name="グループ化 97"/>
            <p:cNvGrpSpPr/>
            <p:nvPr/>
          </p:nvGrpSpPr>
          <p:grpSpPr>
            <a:xfrm>
              <a:off x="6266860" y="2312215"/>
              <a:ext cx="1151957" cy="1152000"/>
              <a:chOff x="3649109" y="1729593"/>
              <a:chExt cx="1151957" cy="1069673"/>
            </a:xfrm>
          </p:grpSpPr>
          <p:sp>
            <p:nvSpPr>
              <p:cNvPr id="99" name="正方形/長方形 98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0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(CC2)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1" name="グループ化 100"/>
            <p:cNvGrpSpPr/>
            <p:nvPr/>
          </p:nvGrpSpPr>
          <p:grpSpPr>
            <a:xfrm>
              <a:off x="7504615" y="2312215"/>
              <a:ext cx="1151957" cy="1152000"/>
              <a:chOff x="3649109" y="1729593"/>
              <a:chExt cx="1151957" cy="1069673"/>
            </a:xfrm>
          </p:grpSpPr>
          <p:sp>
            <p:nvSpPr>
              <p:cNvPr id="102" name="正方形/長方形 10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(CC3)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4" name="グループ化 103"/>
            <p:cNvGrpSpPr/>
            <p:nvPr/>
          </p:nvGrpSpPr>
          <p:grpSpPr>
            <a:xfrm>
              <a:off x="3789683" y="3538905"/>
              <a:ext cx="1151957" cy="1152000"/>
              <a:chOff x="3649109" y="1729593"/>
              <a:chExt cx="1151957" cy="1069673"/>
            </a:xfrm>
          </p:grpSpPr>
          <p:sp>
            <p:nvSpPr>
              <p:cNvPr id="105" name="正方形/長方形 10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(CC4)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5027437" y="3538905"/>
              <a:ext cx="1151957" cy="1152000"/>
              <a:chOff x="3649109" y="1729593"/>
              <a:chExt cx="1151957" cy="1069673"/>
            </a:xfrm>
          </p:grpSpPr>
          <p:sp>
            <p:nvSpPr>
              <p:cNvPr id="108" name="正方形/長方形 10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(CC5)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6265191" y="3538905"/>
              <a:ext cx="1151957" cy="1152000"/>
              <a:chOff x="3649109" y="1729593"/>
              <a:chExt cx="1151957" cy="1069673"/>
            </a:xfrm>
          </p:grpSpPr>
          <p:sp>
            <p:nvSpPr>
              <p:cNvPr id="111" name="正方形/長方形 11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(CC6)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7502946" y="3538905"/>
              <a:ext cx="1151957" cy="1152000"/>
              <a:chOff x="3649109" y="1729593"/>
              <a:chExt cx="1151957" cy="1069673"/>
            </a:xfrm>
          </p:grpSpPr>
          <p:sp>
            <p:nvSpPr>
              <p:cNvPr id="114" name="正方形/長方形 11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(CC7)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7" name="グループ化 136"/>
            <p:cNvGrpSpPr/>
            <p:nvPr/>
          </p:nvGrpSpPr>
          <p:grpSpPr>
            <a:xfrm>
              <a:off x="3797998" y="4765594"/>
              <a:ext cx="1151957" cy="1152000"/>
              <a:chOff x="3649109" y="1729593"/>
              <a:chExt cx="1151957" cy="1069673"/>
            </a:xfrm>
          </p:grpSpPr>
          <p:sp>
            <p:nvSpPr>
              <p:cNvPr id="138" name="正方形/長方形 13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3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(CC8)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5035752" y="4765594"/>
              <a:ext cx="1151957" cy="1152000"/>
              <a:chOff x="3649109" y="1729593"/>
              <a:chExt cx="1151957" cy="1069673"/>
            </a:xfrm>
          </p:grpSpPr>
          <p:sp>
            <p:nvSpPr>
              <p:cNvPr id="141" name="正方形/長方形 14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(CC9)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3" name="グループ化 142"/>
            <p:cNvGrpSpPr/>
            <p:nvPr/>
          </p:nvGrpSpPr>
          <p:grpSpPr>
            <a:xfrm>
              <a:off x="6273506" y="4765594"/>
              <a:ext cx="1151957" cy="1152000"/>
              <a:chOff x="3649109" y="1729593"/>
              <a:chExt cx="1151957" cy="1069673"/>
            </a:xfrm>
          </p:grpSpPr>
          <p:sp>
            <p:nvSpPr>
              <p:cNvPr id="144" name="正方形/長方形 14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(CC10)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6" name="グループ化 145"/>
            <p:cNvGrpSpPr/>
            <p:nvPr/>
          </p:nvGrpSpPr>
          <p:grpSpPr>
            <a:xfrm>
              <a:off x="7511261" y="4765594"/>
              <a:ext cx="1151957" cy="1152000"/>
              <a:chOff x="3649109" y="1729593"/>
              <a:chExt cx="1151957" cy="1069673"/>
            </a:xfrm>
          </p:grpSpPr>
          <p:sp>
            <p:nvSpPr>
              <p:cNvPr id="148" name="正方形/長方形 14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(CC11)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796329" y="5992284"/>
              <a:ext cx="1151957" cy="1152000"/>
              <a:chOff x="3649109" y="1729593"/>
              <a:chExt cx="1151957" cy="1069673"/>
            </a:xfrm>
          </p:grpSpPr>
          <p:sp>
            <p:nvSpPr>
              <p:cNvPr id="151" name="正方形/長方形 15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(CC12)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5034083" y="5992284"/>
              <a:ext cx="1151957" cy="1152000"/>
              <a:chOff x="3649109" y="1729593"/>
              <a:chExt cx="1151957" cy="1069673"/>
            </a:xfrm>
          </p:grpSpPr>
          <p:sp>
            <p:nvSpPr>
              <p:cNvPr id="155" name="正方形/長方形 15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8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(CC13)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6271837" y="5992284"/>
              <a:ext cx="1151957" cy="1152000"/>
              <a:chOff x="3649109" y="1729593"/>
              <a:chExt cx="1151957" cy="1069673"/>
            </a:xfrm>
          </p:grpSpPr>
          <p:sp>
            <p:nvSpPr>
              <p:cNvPr id="162" name="正方形/長方形 16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(CC14)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7509592" y="5992284"/>
              <a:ext cx="1151957" cy="1152000"/>
              <a:chOff x="3649109" y="1729593"/>
              <a:chExt cx="1151957" cy="1069673"/>
            </a:xfrm>
          </p:grpSpPr>
          <p:sp>
            <p:nvSpPr>
              <p:cNvPr id="165" name="正方形/長方形 16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(CC15)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70" name="タイトル 5"/>
          <p:cNvSpPr txBox="1">
            <a:spLocks/>
          </p:cNvSpPr>
          <p:nvPr/>
        </p:nvSpPr>
        <p:spPr bwMode="auto">
          <a:xfrm rot="16200000">
            <a:off x="6390999" y="5398559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172" name="タイトル 5"/>
          <p:cNvSpPr txBox="1">
            <a:spLocks/>
          </p:cNvSpPr>
          <p:nvPr/>
        </p:nvSpPr>
        <p:spPr bwMode="auto">
          <a:xfrm>
            <a:off x="10322087" y="7951381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194" name="グループ化 193"/>
          <p:cNvGrpSpPr/>
          <p:nvPr/>
        </p:nvGrpSpPr>
        <p:grpSpPr>
          <a:xfrm rot="10800000">
            <a:off x="13825174" y="8047753"/>
            <a:ext cx="2632598" cy="959258"/>
            <a:chOff x="2523988" y="281840"/>
            <a:chExt cx="2632598" cy="959258"/>
          </a:xfrm>
        </p:grpSpPr>
        <p:sp>
          <p:nvSpPr>
            <p:cNvPr id="196" name="正方形/長方形 195"/>
            <p:cNvSpPr/>
            <p:nvPr/>
          </p:nvSpPr>
          <p:spPr bwMode="auto">
            <a:xfrm rot="54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DDR: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GB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 bwMode="auto">
            <a:xfrm rot="54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 rot="5400000">
            <a:off x="14668454" y="2375738"/>
            <a:ext cx="2632598" cy="959258"/>
            <a:chOff x="2523988" y="281840"/>
            <a:chExt cx="2632598" cy="959258"/>
          </a:xfrm>
        </p:grpSpPr>
        <p:sp>
          <p:nvSpPr>
            <p:cNvPr id="200" name="正方形/長方形 199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02" name="グループ化 201"/>
          <p:cNvGrpSpPr/>
          <p:nvPr/>
        </p:nvGrpSpPr>
        <p:grpSpPr>
          <a:xfrm rot="16200000">
            <a:off x="8215285" y="7196782"/>
            <a:ext cx="2632598" cy="959258"/>
            <a:chOff x="2523988" y="281840"/>
            <a:chExt cx="2632598" cy="959258"/>
          </a:xfrm>
        </p:grpSpPr>
        <p:sp>
          <p:nvSpPr>
            <p:cNvPr id="204" name="正方形/長方形 203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9049753" y="1514020"/>
            <a:ext cx="6015292" cy="970675"/>
            <a:chOff x="2523991" y="979702"/>
            <a:chExt cx="6015292" cy="97067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523991" y="979702"/>
              <a:ext cx="6015292" cy="959258"/>
              <a:chOff x="2523988" y="281840"/>
              <a:chExt cx="6015292" cy="959258"/>
            </a:xfrm>
          </p:grpSpPr>
          <p:sp>
            <p:nvSpPr>
              <p:cNvPr id="223" name="正方形/長方形 222"/>
              <p:cNvSpPr/>
              <p:nvPr/>
            </p:nvSpPr>
            <p:spPr bwMode="auto">
              <a:xfrm rot="16200000">
                <a:off x="6677708" y="-1137828"/>
                <a:ext cx="441665" cy="3281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Resource Manager (RM)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 rot="16200000">
                <a:off x="4044230" y="128504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DDR: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GB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 rot="16200000">
                <a:off x="2677324" y="128742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PCIe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06" name="正方形/長方形 205"/>
            <p:cNvSpPr/>
            <p:nvPr/>
          </p:nvSpPr>
          <p:spPr bwMode="auto">
            <a:xfrm rot="16200000">
              <a:off x="6677711" y="88805"/>
              <a:ext cx="441665" cy="328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Network 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 rot="5400000">
            <a:off x="14349613" y="5439910"/>
            <a:ext cx="3281480" cy="970436"/>
            <a:chOff x="5410204" y="1132341"/>
            <a:chExt cx="3281479" cy="970436"/>
          </a:xfrm>
        </p:grpSpPr>
        <p:sp>
          <p:nvSpPr>
            <p:cNvPr id="224" name="正方形/長方形 223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Resource Manager (RM)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Network 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10430180" y="8037631"/>
            <a:ext cx="3281480" cy="970436"/>
            <a:chOff x="5410204" y="1132341"/>
            <a:chExt cx="3281479" cy="970436"/>
          </a:xfrm>
        </p:grpSpPr>
        <p:sp>
          <p:nvSpPr>
            <p:cNvPr id="236" name="正方形/長方形 235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Network </a:t>
              </a: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interface</a:t>
              </a:r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Resource </a:t>
              </a: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Manager (RM)</a:t>
              </a:r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8" name="グループ化 237"/>
          <p:cNvGrpSpPr/>
          <p:nvPr/>
        </p:nvGrpSpPr>
        <p:grpSpPr>
          <a:xfrm rot="16200000">
            <a:off x="7896522" y="4112844"/>
            <a:ext cx="3281480" cy="970436"/>
            <a:chOff x="5410204" y="1132341"/>
            <a:chExt cx="3281479" cy="970436"/>
          </a:xfrm>
        </p:grpSpPr>
        <p:sp>
          <p:nvSpPr>
            <p:cNvPr id="239" name="正方形/長方形 238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Resource Manager (RM)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正方形/長方形 239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Network 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1" name="正方形/長方形 240"/>
          <p:cNvSpPr/>
          <p:nvPr/>
        </p:nvSpPr>
        <p:spPr bwMode="auto">
          <a:xfrm rot="16200000">
            <a:off x="11838439" y="-713088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North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2" name="正方形/長方形 241"/>
          <p:cNvSpPr/>
          <p:nvPr/>
        </p:nvSpPr>
        <p:spPr bwMode="auto">
          <a:xfrm rot="16200000">
            <a:off x="13229302" y="7376842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South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3" name="正方形/長方形 242"/>
          <p:cNvSpPr/>
          <p:nvPr/>
        </p:nvSpPr>
        <p:spPr bwMode="auto">
          <a:xfrm>
            <a:off x="16580306" y="2602705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East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 bwMode="auto">
          <a:xfrm rot="10800000">
            <a:off x="8510894" y="4026714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West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 bwMode="auto">
          <a:xfrm rot="16200000">
            <a:off x="12576778" y="7973125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正方形/長方形 260"/>
          <p:cNvSpPr/>
          <p:nvPr/>
        </p:nvSpPr>
        <p:spPr bwMode="auto">
          <a:xfrm rot="5400000" flipV="1">
            <a:off x="12534358" y="-1308733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2" name="直線コネクタ 261"/>
          <p:cNvCxnSpPr/>
          <p:nvPr/>
        </p:nvCxnSpPr>
        <p:spPr bwMode="auto">
          <a:xfrm>
            <a:off x="6958419" y="361959"/>
            <a:ext cx="4862402" cy="117711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3" name="直線コネクタ 262"/>
          <p:cNvCxnSpPr/>
          <p:nvPr/>
        </p:nvCxnSpPr>
        <p:spPr bwMode="auto">
          <a:xfrm flipV="1">
            <a:off x="6997053" y="1952476"/>
            <a:ext cx="4800124" cy="31524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正方形/長方形 267"/>
          <p:cNvSpPr/>
          <p:nvPr/>
        </p:nvSpPr>
        <p:spPr bwMode="auto">
          <a:xfrm>
            <a:off x="649844" y="1183049"/>
            <a:ext cx="6100207" cy="37006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0" name="タイトル 5"/>
          <p:cNvSpPr txBox="1">
            <a:spLocks/>
          </p:cNvSpPr>
          <p:nvPr/>
        </p:nvSpPr>
        <p:spPr bwMode="auto">
          <a:xfrm>
            <a:off x="900520" y="3328692"/>
            <a:ext cx="5577340" cy="394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1600" b="1" kern="0" dirty="0">
                <a:solidFill>
                  <a:schemeClr val="tx1"/>
                </a:solidFill>
              </a:rPr>
              <a:t>Data Cache: 128KB</a:t>
            </a:r>
          </a:p>
        </p:txBody>
      </p:sp>
      <p:sp>
        <p:nvSpPr>
          <p:cNvPr id="271" name="タイトル 5"/>
          <p:cNvSpPr txBox="1">
            <a:spLocks/>
          </p:cNvSpPr>
          <p:nvPr/>
        </p:nvSpPr>
        <p:spPr bwMode="auto">
          <a:xfrm>
            <a:off x="572734" y="404340"/>
            <a:ext cx="6248719" cy="67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b="1" kern="0" dirty="0">
                <a:solidFill>
                  <a:schemeClr val="tx1"/>
                </a:solidFill>
                <a:ea typeface="Meiryo UI" panose="020B0604030504040204" pitchFamily="50" charset="-128"/>
              </a:rPr>
              <a:t>Resource Manager (RM)</a:t>
            </a:r>
            <a:endParaRPr lang="ja-JP" altLang="en-US" b="1" kern="0" dirty="0">
              <a:solidFill>
                <a:schemeClr val="tx1"/>
              </a:solidFill>
              <a:ea typeface="Meiryo UI" panose="020B0604030504040204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900528" y="1378454"/>
            <a:ext cx="1254009" cy="1811335"/>
            <a:chOff x="767265" y="4407221"/>
            <a:chExt cx="1254009" cy="1811335"/>
          </a:xfrm>
        </p:grpSpPr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267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RM 0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sp>
        <p:nvSpPr>
          <p:cNvPr id="288" name="タイトル 5"/>
          <p:cNvSpPr txBox="1">
            <a:spLocks/>
          </p:cNvSpPr>
          <p:nvPr/>
        </p:nvSpPr>
        <p:spPr bwMode="auto">
          <a:xfrm>
            <a:off x="899795" y="3861922"/>
            <a:ext cx="5578075" cy="840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400" b="1" kern="0" dirty="0">
                <a:solidFill>
                  <a:schemeClr val="tx1"/>
                </a:solidFill>
              </a:rPr>
              <a:t>IO SMEM (SRAM: 2MB)</a:t>
            </a:r>
          </a:p>
        </p:txBody>
      </p:sp>
      <p:grpSp>
        <p:nvGrpSpPr>
          <p:cNvPr id="289" name="グループ化 288"/>
          <p:cNvGrpSpPr/>
          <p:nvPr/>
        </p:nvGrpSpPr>
        <p:grpSpPr>
          <a:xfrm>
            <a:off x="2343292" y="1378454"/>
            <a:ext cx="1254009" cy="1811335"/>
            <a:chOff x="767265" y="4407221"/>
            <a:chExt cx="1254009" cy="1811335"/>
          </a:xfrm>
        </p:grpSpPr>
        <p:sp>
          <p:nvSpPr>
            <p:cNvPr id="290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315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RM 1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3786053" y="1378454"/>
            <a:ext cx="1254009" cy="1811335"/>
            <a:chOff x="767265" y="4407221"/>
            <a:chExt cx="1254009" cy="1811335"/>
          </a:xfrm>
        </p:grpSpPr>
        <p:sp>
          <p:nvSpPr>
            <p:cNvPr id="317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318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RM 2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grpSp>
        <p:nvGrpSpPr>
          <p:cNvPr id="319" name="グループ化 318"/>
          <p:cNvGrpSpPr/>
          <p:nvPr/>
        </p:nvGrpSpPr>
        <p:grpSpPr>
          <a:xfrm>
            <a:off x="5228814" y="1378454"/>
            <a:ext cx="1254009" cy="1811335"/>
            <a:chOff x="767265" y="4407221"/>
            <a:chExt cx="1254009" cy="1811335"/>
          </a:xfrm>
        </p:grpSpPr>
        <p:sp>
          <p:nvSpPr>
            <p:cNvPr id="320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321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RM 3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sp>
        <p:nvSpPr>
          <p:cNvPr id="118" name="タイトル 5"/>
          <p:cNvSpPr txBox="1">
            <a:spLocks/>
          </p:cNvSpPr>
          <p:nvPr/>
        </p:nvSpPr>
        <p:spPr bwMode="auto">
          <a:xfrm>
            <a:off x="2037618" y="6148717"/>
            <a:ext cx="3520727" cy="30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b="1" kern="0" dirty="0">
                <a:solidFill>
                  <a:schemeClr val="tx1"/>
                </a:solidFill>
              </a:rPr>
              <a:t>Network Interface</a:t>
            </a:r>
            <a:endParaRPr lang="ja-JP" altLang="en-US" b="1" kern="0" dirty="0">
              <a:solidFill>
                <a:schemeClr val="tx1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08881" y="7099627"/>
            <a:ext cx="1608767" cy="2397391"/>
            <a:chOff x="542131" y="7685269"/>
            <a:chExt cx="1608767" cy="2397391"/>
          </a:xfrm>
        </p:grpSpPr>
        <p:sp>
          <p:nvSpPr>
            <p:cNvPr id="123" name="楕円 12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119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0</a:t>
                </a:r>
              </a:p>
            </p:txBody>
          </p:sp>
          <p:sp>
            <p:nvSpPr>
              <p:cNvPr id="121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122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124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6" name="直線コネクタ 125"/>
          <p:cNvCxnSpPr/>
          <p:nvPr/>
        </p:nvCxnSpPr>
        <p:spPr bwMode="auto">
          <a:xfrm flipV="1">
            <a:off x="7518902" y="2043029"/>
            <a:ext cx="4278276" cy="37746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コネクタ 126"/>
          <p:cNvCxnSpPr/>
          <p:nvPr/>
        </p:nvCxnSpPr>
        <p:spPr bwMode="auto">
          <a:xfrm flipV="1">
            <a:off x="7515478" y="2473035"/>
            <a:ext cx="4305344" cy="7642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2" name="グループ化 221"/>
          <p:cNvGrpSpPr/>
          <p:nvPr/>
        </p:nvGrpSpPr>
        <p:grpSpPr>
          <a:xfrm>
            <a:off x="2131540" y="7099631"/>
            <a:ext cx="1608767" cy="2397391"/>
            <a:chOff x="542131" y="7685269"/>
            <a:chExt cx="1608767" cy="2397391"/>
          </a:xfrm>
        </p:grpSpPr>
        <p:sp>
          <p:nvSpPr>
            <p:cNvPr id="225" name="楕円 224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26" name="グループ化 22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2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タイトル 5"/>
              <p:cNvSpPr txBox="1">
                <a:spLocks/>
              </p:cNvSpPr>
              <p:nvPr/>
            </p:nvSpPr>
            <p:spPr bwMode="auto">
              <a:xfrm>
                <a:off x="1058966" y="7685269"/>
                <a:ext cx="981603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1</a:t>
                </a:r>
              </a:p>
            </p:txBody>
          </p:sp>
          <p:sp>
            <p:nvSpPr>
              <p:cNvPr id="22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23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23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2" name="グループ化 231"/>
          <p:cNvGrpSpPr/>
          <p:nvPr/>
        </p:nvGrpSpPr>
        <p:grpSpPr>
          <a:xfrm>
            <a:off x="3854194" y="7099631"/>
            <a:ext cx="1608767" cy="2397391"/>
            <a:chOff x="542131" y="7685269"/>
            <a:chExt cx="1608767" cy="2397391"/>
          </a:xfrm>
        </p:grpSpPr>
        <p:sp>
          <p:nvSpPr>
            <p:cNvPr id="233" name="楕円 23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46" name="グループ化 24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4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2</a:t>
                </a:r>
              </a:p>
            </p:txBody>
          </p:sp>
          <p:sp>
            <p:nvSpPr>
              <p:cNvPr id="24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25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25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2" name="グループ化 251"/>
          <p:cNvGrpSpPr/>
          <p:nvPr/>
        </p:nvGrpSpPr>
        <p:grpSpPr>
          <a:xfrm>
            <a:off x="5576851" y="7099631"/>
            <a:ext cx="1608767" cy="2397391"/>
            <a:chOff x="542131" y="7685269"/>
            <a:chExt cx="1608767" cy="2397391"/>
          </a:xfrm>
        </p:grpSpPr>
        <p:sp>
          <p:nvSpPr>
            <p:cNvPr id="253" name="楕円 25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54" name="グループ化 253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55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3</a:t>
                </a:r>
              </a:p>
            </p:txBody>
          </p:sp>
          <p:sp>
            <p:nvSpPr>
              <p:cNvPr id="257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258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259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5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67166</TotalTime>
  <Words>252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3842</cp:revision>
  <cp:lastPrinted>2016-11-30T07:24:16Z</cp:lastPrinted>
  <dcterms:created xsi:type="dcterms:W3CDTF">1601-01-01T00:00:00Z</dcterms:created>
  <dcterms:modified xsi:type="dcterms:W3CDTF">2017-04-07T09:47:39Z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