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0752138" cy="100965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5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95D0-A9E1-4B64-AAAF-C179389DF804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785938" y="1143000"/>
            <a:ext cx="3286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1D61A-41C8-491B-BCF6-61130428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34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785938" y="1143000"/>
            <a:ext cx="32861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3, 6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2A4D5F-C6D0-4909-B26C-AF388169ED6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99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44017" y="1652369"/>
            <a:ext cx="8064104" cy="3515078"/>
          </a:xfrm>
        </p:spPr>
        <p:txBody>
          <a:bodyPr anchor="b"/>
          <a:lstStyle>
            <a:lvl1pPr algn="ctr">
              <a:defRPr sz="9464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44017" y="5303000"/>
            <a:ext cx="8064104" cy="2437650"/>
          </a:xfrm>
        </p:spPr>
        <p:txBody>
          <a:bodyPr/>
          <a:lstStyle>
            <a:lvl1pPr marL="0" indent="0" algn="ctr">
              <a:buNone/>
              <a:defRPr sz="3786"/>
            </a:lvl1pPr>
            <a:lvl2pPr marL="721142" indent="0" algn="ctr">
              <a:buNone/>
              <a:defRPr sz="3155"/>
            </a:lvl2pPr>
            <a:lvl3pPr marL="1442283" indent="0" algn="ctr">
              <a:buNone/>
              <a:defRPr sz="2839"/>
            </a:lvl3pPr>
            <a:lvl4pPr marL="2163425" indent="0" algn="ctr">
              <a:buNone/>
              <a:defRPr sz="2524"/>
            </a:lvl4pPr>
            <a:lvl5pPr marL="2884566" indent="0" algn="ctr">
              <a:buNone/>
              <a:defRPr sz="2524"/>
            </a:lvl5pPr>
            <a:lvl6pPr marL="3605708" indent="0" algn="ctr">
              <a:buNone/>
              <a:defRPr sz="2524"/>
            </a:lvl6pPr>
            <a:lvl7pPr marL="4326849" indent="0" algn="ctr">
              <a:buNone/>
              <a:defRPr sz="2524"/>
            </a:lvl7pPr>
            <a:lvl8pPr marL="5047991" indent="0" algn="ctr">
              <a:buNone/>
              <a:defRPr sz="2524"/>
            </a:lvl8pPr>
            <a:lvl9pPr marL="5769132" indent="0" algn="ctr">
              <a:buNone/>
              <a:defRPr sz="2524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694499" y="537545"/>
            <a:ext cx="2318430" cy="85563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39209" y="537545"/>
            <a:ext cx="6820888" cy="85563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75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7089" y="3129920"/>
            <a:ext cx="914699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14176" y="5654046"/>
            <a:ext cx="753282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09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52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8060" y="2322201"/>
            <a:ext cx="4681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42004" y="2322201"/>
            <a:ext cx="4681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68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92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23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3610" y="2517115"/>
            <a:ext cx="9273719" cy="4199862"/>
          </a:xfrm>
        </p:spPr>
        <p:txBody>
          <a:bodyPr anchor="b"/>
          <a:lstStyle>
            <a:lvl1pPr>
              <a:defRPr sz="9464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33610" y="6756713"/>
            <a:ext cx="9273719" cy="2208608"/>
          </a:xfrm>
        </p:spPr>
        <p:txBody>
          <a:bodyPr/>
          <a:lstStyle>
            <a:lvl1pPr marL="0" indent="0">
              <a:buNone/>
              <a:defRPr sz="3786">
                <a:solidFill>
                  <a:schemeClr val="tx1">
                    <a:tint val="75000"/>
                  </a:schemeClr>
                </a:solidFill>
              </a:defRPr>
            </a:lvl1pPr>
            <a:lvl2pPr marL="721142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2pPr>
            <a:lvl3pPr marL="1442283" indent="0">
              <a:buNone/>
              <a:defRPr sz="2839">
                <a:solidFill>
                  <a:schemeClr val="tx1">
                    <a:tint val="75000"/>
                  </a:schemeClr>
                </a:solidFill>
              </a:defRPr>
            </a:lvl3pPr>
            <a:lvl4pPr marL="2163425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4pPr>
            <a:lvl5pPr marL="2884566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5pPr>
            <a:lvl6pPr marL="3605708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6pPr>
            <a:lvl7pPr marL="4326849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7pPr>
            <a:lvl8pPr marL="5047991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8pPr>
            <a:lvl9pPr marL="5769132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39209" y="2687725"/>
            <a:ext cx="4569659" cy="6406137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43271" y="2687725"/>
            <a:ext cx="4569659" cy="6406137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0611" y="537548"/>
            <a:ext cx="9273719" cy="195152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40613" y="2475047"/>
            <a:ext cx="4548658" cy="1212982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40613" y="3688029"/>
            <a:ext cx="4548658" cy="5424532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443271" y="2475047"/>
            <a:ext cx="4571059" cy="1212982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443271" y="3688029"/>
            <a:ext cx="4571059" cy="5424532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47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0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0613" y="673101"/>
            <a:ext cx="3467844" cy="2355850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059" y="1453712"/>
            <a:ext cx="5443270" cy="7175059"/>
          </a:xfrm>
        </p:spPr>
        <p:txBody>
          <a:bodyPr/>
          <a:lstStyle>
            <a:lvl1pPr>
              <a:defRPr sz="5047"/>
            </a:lvl1pPr>
            <a:lvl2pPr>
              <a:defRPr sz="4416"/>
            </a:lvl2pPr>
            <a:lvl3pPr>
              <a:defRPr sz="3786"/>
            </a:lvl3pPr>
            <a:lvl4pPr>
              <a:defRPr sz="3155"/>
            </a:lvl4pPr>
            <a:lvl5pPr>
              <a:defRPr sz="3155"/>
            </a:lvl5pPr>
            <a:lvl6pPr>
              <a:defRPr sz="3155"/>
            </a:lvl6pPr>
            <a:lvl7pPr>
              <a:defRPr sz="3155"/>
            </a:lvl7pPr>
            <a:lvl8pPr>
              <a:defRPr sz="3155"/>
            </a:lvl8pPr>
            <a:lvl9pPr>
              <a:defRPr sz="315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40613" y="3028951"/>
            <a:ext cx="3467844" cy="561150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0613" y="673101"/>
            <a:ext cx="3467844" cy="2355850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571059" y="1453712"/>
            <a:ext cx="5443270" cy="7175059"/>
          </a:xfrm>
        </p:spPr>
        <p:txBody>
          <a:bodyPr/>
          <a:lstStyle>
            <a:lvl1pPr marL="0" indent="0">
              <a:buNone/>
              <a:defRPr sz="5047"/>
            </a:lvl1pPr>
            <a:lvl2pPr marL="721142" indent="0">
              <a:buNone/>
              <a:defRPr sz="4416"/>
            </a:lvl2pPr>
            <a:lvl3pPr marL="1442283" indent="0">
              <a:buNone/>
              <a:defRPr sz="3786"/>
            </a:lvl3pPr>
            <a:lvl4pPr marL="2163425" indent="0">
              <a:buNone/>
              <a:defRPr sz="3155"/>
            </a:lvl4pPr>
            <a:lvl5pPr marL="2884566" indent="0">
              <a:buNone/>
              <a:defRPr sz="3155"/>
            </a:lvl5pPr>
            <a:lvl6pPr marL="3605708" indent="0">
              <a:buNone/>
              <a:defRPr sz="3155"/>
            </a:lvl6pPr>
            <a:lvl7pPr marL="4326849" indent="0">
              <a:buNone/>
              <a:defRPr sz="3155"/>
            </a:lvl7pPr>
            <a:lvl8pPr marL="5047991" indent="0">
              <a:buNone/>
              <a:defRPr sz="3155"/>
            </a:lvl8pPr>
            <a:lvl9pPr marL="5769132" indent="0">
              <a:buNone/>
              <a:defRPr sz="315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40613" y="3028951"/>
            <a:ext cx="3467844" cy="561150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67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39211" y="537548"/>
            <a:ext cx="9273719" cy="1951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39211" y="2687725"/>
            <a:ext cx="9273719" cy="6406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39211" y="9357963"/>
            <a:ext cx="2419231" cy="5375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DBB0-D0CE-4499-8A6D-C73AC9430D35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561647" y="9357963"/>
            <a:ext cx="3628847" cy="5375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593698" y="9357963"/>
            <a:ext cx="2419231" cy="5375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7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42283" rtl="0" eaLnBrk="1" latinLnBrk="0" hangingPunct="1">
        <a:lnSpc>
          <a:spcPct val="90000"/>
        </a:lnSpc>
        <a:spcBef>
          <a:spcPct val="0"/>
        </a:spcBef>
        <a:buNone/>
        <a:defRPr kumimoji="1" sz="6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571" indent="-360571" algn="l" defTabSz="1442283" rtl="0" eaLnBrk="1" latinLnBrk="0" hangingPunct="1">
        <a:lnSpc>
          <a:spcPct val="90000"/>
        </a:lnSpc>
        <a:spcBef>
          <a:spcPts val="1577"/>
        </a:spcBef>
        <a:buFont typeface="Arial" panose="020B0604020202020204" pitchFamily="34" charset="0"/>
        <a:buChar char="•"/>
        <a:defRPr kumimoji="1" sz="4416" kern="1200">
          <a:solidFill>
            <a:schemeClr val="tx1"/>
          </a:solidFill>
          <a:latin typeface="+mn-lt"/>
          <a:ea typeface="+mn-ea"/>
          <a:cs typeface="+mn-cs"/>
        </a:defRPr>
      </a:lvl1pPr>
      <a:lvl2pPr marL="108171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3786" kern="1200">
          <a:solidFill>
            <a:schemeClr val="tx1"/>
          </a:solidFill>
          <a:latin typeface="+mn-lt"/>
          <a:ea typeface="+mn-ea"/>
          <a:cs typeface="+mn-cs"/>
        </a:defRPr>
      </a:lvl2pPr>
      <a:lvl3pPr marL="1802854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3155" kern="1200">
          <a:solidFill>
            <a:schemeClr val="tx1"/>
          </a:solidFill>
          <a:latin typeface="+mn-lt"/>
          <a:ea typeface="+mn-ea"/>
          <a:cs typeface="+mn-cs"/>
        </a:defRPr>
      </a:lvl3pPr>
      <a:lvl4pPr marL="2523995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3245137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966279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687420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40856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6129703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1pPr>
      <a:lvl2pPr marL="721142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2pPr>
      <a:lvl3pPr marL="1442283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3pPr>
      <a:lvl4pPr marL="2163425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2884566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605708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326849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047991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5769132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063" y="403866"/>
            <a:ext cx="96850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8063" y="2322201"/>
            <a:ext cx="96850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58800" y="9389752"/>
            <a:ext cx="34435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8062" y="9389752"/>
            <a:ext cx="24750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48050" y="9389752"/>
            <a:ext cx="24750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75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6851">
        <a:defRPr>
          <a:latin typeface="+mn-lt"/>
          <a:ea typeface="+mn-ea"/>
          <a:cs typeface="+mn-cs"/>
        </a:defRPr>
      </a:lvl2pPr>
      <a:lvl3pPr marL="693703">
        <a:defRPr>
          <a:latin typeface="+mn-lt"/>
          <a:ea typeface="+mn-ea"/>
          <a:cs typeface="+mn-cs"/>
        </a:defRPr>
      </a:lvl3pPr>
      <a:lvl4pPr marL="1040553">
        <a:defRPr>
          <a:latin typeface="+mn-lt"/>
          <a:ea typeface="+mn-ea"/>
          <a:cs typeface="+mn-cs"/>
        </a:defRPr>
      </a:lvl4pPr>
      <a:lvl5pPr marL="1387404">
        <a:defRPr>
          <a:latin typeface="+mn-lt"/>
          <a:ea typeface="+mn-ea"/>
          <a:cs typeface="+mn-cs"/>
        </a:defRPr>
      </a:lvl5pPr>
      <a:lvl6pPr marL="1734256">
        <a:defRPr>
          <a:latin typeface="+mn-lt"/>
          <a:ea typeface="+mn-ea"/>
          <a:cs typeface="+mn-cs"/>
        </a:defRPr>
      </a:lvl6pPr>
      <a:lvl7pPr marL="2081107">
        <a:defRPr>
          <a:latin typeface="+mn-lt"/>
          <a:ea typeface="+mn-ea"/>
          <a:cs typeface="+mn-cs"/>
        </a:defRPr>
      </a:lvl7pPr>
      <a:lvl8pPr marL="2427957">
        <a:defRPr>
          <a:latin typeface="+mn-lt"/>
          <a:ea typeface="+mn-ea"/>
          <a:cs typeface="+mn-cs"/>
        </a:defRPr>
      </a:lvl8pPr>
      <a:lvl9pPr marL="277480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6851">
        <a:defRPr>
          <a:latin typeface="+mn-lt"/>
          <a:ea typeface="+mn-ea"/>
          <a:cs typeface="+mn-cs"/>
        </a:defRPr>
      </a:lvl2pPr>
      <a:lvl3pPr marL="693703">
        <a:defRPr>
          <a:latin typeface="+mn-lt"/>
          <a:ea typeface="+mn-ea"/>
          <a:cs typeface="+mn-cs"/>
        </a:defRPr>
      </a:lvl3pPr>
      <a:lvl4pPr marL="1040553">
        <a:defRPr>
          <a:latin typeface="+mn-lt"/>
          <a:ea typeface="+mn-ea"/>
          <a:cs typeface="+mn-cs"/>
        </a:defRPr>
      </a:lvl4pPr>
      <a:lvl5pPr marL="1387404">
        <a:defRPr>
          <a:latin typeface="+mn-lt"/>
          <a:ea typeface="+mn-ea"/>
          <a:cs typeface="+mn-cs"/>
        </a:defRPr>
      </a:lvl5pPr>
      <a:lvl6pPr marL="1734256">
        <a:defRPr>
          <a:latin typeface="+mn-lt"/>
          <a:ea typeface="+mn-ea"/>
          <a:cs typeface="+mn-cs"/>
        </a:defRPr>
      </a:lvl6pPr>
      <a:lvl7pPr marL="2081107">
        <a:defRPr>
          <a:latin typeface="+mn-lt"/>
          <a:ea typeface="+mn-ea"/>
          <a:cs typeface="+mn-cs"/>
        </a:defRPr>
      </a:lvl7pPr>
      <a:lvl8pPr marL="2427957">
        <a:defRPr>
          <a:latin typeface="+mn-lt"/>
          <a:ea typeface="+mn-ea"/>
          <a:cs typeface="+mn-cs"/>
        </a:defRPr>
      </a:lvl8pPr>
      <a:lvl9pPr marL="277480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グループ化 276"/>
          <p:cNvGrpSpPr/>
          <p:nvPr/>
        </p:nvGrpSpPr>
        <p:grpSpPr>
          <a:xfrm>
            <a:off x="2435251" y="6480718"/>
            <a:ext cx="4926304" cy="232111"/>
            <a:chOff x="2411841" y="2692076"/>
            <a:chExt cx="4869913" cy="229454"/>
          </a:xfrm>
          <a:solidFill>
            <a:schemeClr val="bg1">
              <a:lumMod val="95000"/>
            </a:schemeClr>
          </a:solidFill>
        </p:grpSpPr>
        <p:sp>
          <p:nvSpPr>
            <p:cNvPr id="278" name="タイトル 5"/>
            <p:cNvSpPr txBox="1">
              <a:spLocks/>
            </p:cNvSpPr>
            <p:nvPr/>
          </p:nvSpPr>
          <p:spPr bwMode="auto">
            <a:xfrm>
              <a:off x="2411841" y="269824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  <p:sp>
          <p:nvSpPr>
            <p:cNvPr id="279" name="タイトル 5"/>
            <p:cNvSpPr txBox="1">
              <a:spLocks/>
            </p:cNvSpPr>
            <p:nvPr/>
          </p:nvSpPr>
          <p:spPr bwMode="auto">
            <a:xfrm>
              <a:off x="3857516" y="269308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  <p:sp>
          <p:nvSpPr>
            <p:cNvPr id="280" name="タイトル 5"/>
            <p:cNvSpPr txBox="1">
              <a:spLocks/>
            </p:cNvSpPr>
            <p:nvPr/>
          </p:nvSpPr>
          <p:spPr bwMode="auto">
            <a:xfrm>
              <a:off x="6743483" y="2696684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  <p:sp>
          <p:nvSpPr>
            <p:cNvPr id="281" name="タイトル 5"/>
            <p:cNvSpPr txBox="1">
              <a:spLocks/>
            </p:cNvSpPr>
            <p:nvPr/>
          </p:nvSpPr>
          <p:spPr bwMode="auto">
            <a:xfrm>
              <a:off x="5302343" y="2692076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</p:grpSp>
      <p:grpSp>
        <p:nvGrpSpPr>
          <p:cNvPr id="272" name="グループ化 271"/>
          <p:cNvGrpSpPr/>
          <p:nvPr/>
        </p:nvGrpSpPr>
        <p:grpSpPr>
          <a:xfrm>
            <a:off x="2438041" y="5034230"/>
            <a:ext cx="4926304" cy="232111"/>
            <a:chOff x="2411841" y="2692076"/>
            <a:chExt cx="4869913" cy="229454"/>
          </a:xfrm>
          <a:solidFill>
            <a:schemeClr val="bg1">
              <a:lumMod val="95000"/>
            </a:schemeClr>
          </a:solidFill>
        </p:grpSpPr>
        <p:sp>
          <p:nvSpPr>
            <p:cNvPr id="274" name="タイトル 5"/>
            <p:cNvSpPr txBox="1">
              <a:spLocks/>
            </p:cNvSpPr>
            <p:nvPr/>
          </p:nvSpPr>
          <p:spPr bwMode="auto">
            <a:xfrm>
              <a:off x="2411841" y="269824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  <p:sp>
          <p:nvSpPr>
            <p:cNvPr id="273" name="タイトル 5"/>
            <p:cNvSpPr txBox="1">
              <a:spLocks/>
            </p:cNvSpPr>
            <p:nvPr/>
          </p:nvSpPr>
          <p:spPr bwMode="auto">
            <a:xfrm>
              <a:off x="3857516" y="269308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  <p:sp>
          <p:nvSpPr>
            <p:cNvPr id="275" name="タイトル 5"/>
            <p:cNvSpPr txBox="1">
              <a:spLocks/>
            </p:cNvSpPr>
            <p:nvPr/>
          </p:nvSpPr>
          <p:spPr bwMode="auto">
            <a:xfrm>
              <a:off x="6743483" y="2696684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  <p:sp>
          <p:nvSpPr>
            <p:cNvPr id="276" name="タイトル 5"/>
            <p:cNvSpPr txBox="1">
              <a:spLocks/>
            </p:cNvSpPr>
            <p:nvPr/>
          </p:nvSpPr>
          <p:spPr bwMode="auto">
            <a:xfrm>
              <a:off x="5302343" y="2692076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</p:grpSp>
      <p:grpSp>
        <p:nvGrpSpPr>
          <p:cNvPr id="267" name="グループ化 266"/>
          <p:cNvGrpSpPr/>
          <p:nvPr/>
        </p:nvGrpSpPr>
        <p:grpSpPr>
          <a:xfrm>
            <a:off x="2431888" y="3600598"/>
            <a:ext cx="4926304" cy="232111"/>
            <a:chOff x="2411841" y="2692076"/>
            <a:chExt cx="4869913" cy="229454"/>
          </a:xfrm>
          <a:solidFill>
            <a:schemeClr val="bg1">
              <a:lumMod val="95000"/>
            </a:schemeClr>
          </a:solidFill>
        </p:grpSpPr>
        <p:sp>
          <p:nvSpPr>
            <p:cNvPr id="268" name="タイトル 5"/>
            <p:cNvSpPr txBox="1">
              <a:spLocks/>
            </p:cNvSpPr>
            <p:nvPr/>
          </p:nvSpPr>
          <p:spPr bwMode="auto">
            <a:xfrm>
              <a:off x="3857516" y="269308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  <p:sp>
          <p:nvSpPr>
            <p:cNvPr id="269" name="タイトル 5"/>
            <p:cNvSpPr txBox="1">
              <a:spLocks/>
            </p:cNvSpPr>
            <p:nvPr/>
          </p:nvSpPr>
          <p:spPr bwMode="auto">
            <a:xfrm>
              <a:off x="2411841" y="269824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  <p:sp>
          <p:nvSpPr>
            <p:cNvPr id="270" name="タイトル 5"/>
            <p:cNvSpPr txBox="1">
              <a:spLocks/>
            </p:cNvSpPr>
            <p:nvPr/>
          </p:nvSpPr>
          <p:spPr bwMode="auto">
            <a:xfrm>
              <a:off x="6743483" y="2696684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  <p:sp>
          <p:nvSpPr>
            <p:cNvPr id="271" name="タイトル 5"/>
            <p:cNvSpPr txBox="1">
              <a:spLocks/>
            </p:cNvSpPr>
            <p:nvPr/>
          </p:nvSpPr>
          <p:spPr bwMode="auto">
            <a:xfrm>
              <a:off x="5302343" y="2692076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</p:grpSp>
      <p:grpSp>
        <p:nvGrpSpPr>
          <p:cNvPr id="266" name="グループ化 265"/>
          <p:cNvGrpSpPr/>
          <p:nvPr/>
        </p:nvGrpSpPr>
        <p:grpSpPr>
          <a:xfrm>
            <a:off x="2431888" y="2148552"/>
            <a:ext cx="4926304" cy="232111"/>
            <a:chOff x="2411841" y="2692076"/>
            <a:chExt cx="4869913" cy="229454"/>
          </a:xfrm>
          <a:solidFill>
            <a:schemeClr val="bg1">
              <a:lumMod val="95000"/>
            </a:schemeClr>
          </a:solidFill>
        </p:grpSpPr>
        <p:sp>
          <p:nvSpPr>
            <p:cNvPr id="257" name="タイトル 5"/>
            <p:cNvSpPr txBox="1">
              <a:spLocks/>
            </p:cNvSpPr>
            <p:nvPr/>
          </p:nvSpPr>
          <p:spPr bwMode="auto">
            <a:xfrm>
              <a:off x="3857516" y="269308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  <p:sp>
          <p:nvSpPr>
            <p:cNvPr id="258" name="タイトル 5"/>
            <p:cNvSpPr txBox="1">
              <a:spLocks/>
            </p:cNvSpPr>
            <p:nvPr/>
          </p:nvSpPr>
          <p:spPr bwMode="auto">
            <a:xfrm>
              <a:off x="2411841" y="269824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  <p:sp>
          <p:nvSpPr>
            <p:cNvPr id="259" name="タイトル 5"/>
            <p:cNvSpPr txBox="1">
              <a:spLocks/>
            </p:cNvSpPr>
            <p:nvPr/>
          </p:nvSpPr>
          <p:spPr bwMode="auto">
            <a:xfrm>
              <a:off x="6743483" y="2696684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  <p:sp>
          <p:nvSpPr>
            <p:cNvPr id="260" name="タイトル 5"/>
            <p:cNvSpPr txBox="1">
              <a:spLocks/>
            </p:cNvSpPr>
            <p:nvPr/>
          </p:nvSpPr>
          <p:spPr bwMode="auto">
            <a:xfrm>
              <a:off x="5302343" y="2692076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DMA0</a:t>
              </a:r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3256768" y="1546571"/>
            <a:ext cx="4843017" cy="2461195"/>
            <a:chOff x="3382689" y="1855837"/>
            <a:chExt cx="4787580" cy="2433022"/>
          </a:xfrm>
        </p:grpSpPr>
        <p:sp>
          <p:nvSpPr>
            <p:cNvPr id="75" name="フリーフォーム 74"/>
            <p:cNvSpPr/>
            <p:nvPr/>
          </p:nvSpPr>
          <p:spPr>
            <a:xfrm>
              <a:off x="3382689" y="1932972"/>
              <a:ext cx="461341" cy="2314937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76" name="フリーフォーム 75"/>
            <p:cNvSpPr/>
            <p:nvPr/>
          </p:nvSpPr>
          <p:spPr>
            <a:xfrm>
              <a:off x="4832527" y="1855837"/>
              <a:ext cx="461341" cy="2433022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78" name="フリーフォーム 77"/>
            <p:cNvSpPr/>
            <p:nvPr/>
          </p:nvSpPr>
          <p:spPr>
            <a:xfrm>
              <a:off x="6259090" y="1932972"/>
              <a:ext cx="461341" cy="2314937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79" name="フリーフォーム 78"/>
            <p:cNvSpPr/>
            <p:nvPr/>
          </p:nvSpPr>
          <p:spPr>
            <a:xfrm>
              <a:off x="7708928" y="1879807"/>
              <a:ext cx="461341" cy="2385082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84" name="グループ化 83"/>
          <p:cNvGrpSpPr/>
          <p:nvPr/>
        </p:nvGrpSpPr>
        <p:grpSpPr>
          <a:xfrm rot="16200000" flipV="1">
            <a:off x="5202016" y="3535374"/>
            <a:ext cx="4891449" cy="2413339"/>
            <a:chOff x="3382689" y="4773392"/>
            <a:chExt cx="4787581" cy="2338705"/>
          </a:xfrm>
        </p:grpSpPr>
        <p:sp>
          <p:nvSpPr>
            <p:cNvPr id="80" name="フリーフォーム 79"/>
            <p:cNvSpPr/>
            <p:nvPr/>
          </p:nvSpPr>
          <p:spPr>
            <a:xfrm>
              <a:off x="3382689" y="4791485"/>
              <a:ext cx="461341" cy="2314937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81" name="フリーフォーム 80"/>
            <p:cNvSpPr/>
            <p:nvPr/>
          </p:nvSpPr>
          <p:spPr>
            <a:xfrm>
              <a:off x="4832527" y="4774011"/>
              <a:ext cx="461341" cy="2338086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82" name="フリーフォーム 81"/>
            <p:cNvSpPr/>
            <p:nvPr/>
          </p:nvSpPr>
          <p:spPr>
            <a:xfrm>
              <a:off x="6259091" y="4773814"/>
              <a:ext cx="461341" cy="2338086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83" name="フリーフォーム 82"/>
            <p:cNvSpPr/>
            <p:nvPr/>
          </p:nvSpPr>
          <p:spPr>
            <a:xfrm>
              <a:off x="7708929" y="4773392"/>
              <a:ext cx="461341" cy="2314937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86" name="グループ化 85"/>
          <p:cNvGrpSpPr/>
          <p:nvPr/>
        </p:nvGrpSpPr>
        <p:grpSpPr>
          <a:xfrm rot="10800000">
            <a:off x="2770130" y="6023107"/>
            <a:ext cx="4842039" cy="2391881"/>
            <a:chOff x="3382690" y="1914880"/>
            <a:chExt cx="4786612" cy="2364502"/>
          </a:xfrm>
        </p:grpSpPr>
        <p:sp>
          <p:nvSpPr>
            <p:cNvPr id="87" name="フリーフォーム 86"/>
            <p:cNvSpPr/>
            <p:nvPr/>
          </p:nvSpPr>
          <p:spPr>
            <a:xfrm>
              <a:off x="3382690" y="1932972"/>
              <a:ext cx="461341" cy="2346410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88" name="フリーフォーム 87"/>
            <p:cNvSpPr/>
            <p:nvPr/>
          </p:nvSpPr>
          <p:spPr>
            <a:xfrm>
              <a:off x="4818708" y="1914880"/>
              <a:ext cx="472558" cy="2346268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89" name="フリーフォーム 88"/>
            <p:cNvSpPr/>
            <p:nvPr/>
          </p:nvSpPr>
          <p:spPr>
            <a:xfrm>
              <a:off x="6264917" y="1932972"/>
              <a:ext cx="456611" cy="2346410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90" name="フリーフォーム 89"/>
            <p:cNvSpPr/>
            <p:nvPr/>
          </p:nvSpPr>
          <p:spPr>
            <a:xfrm>
              <a:off x="7703789" y="1914881"/>
              <a:ext cx="465513" cy="2364501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91" name="グループ化 90"/>
          <p:cNvGrpSpPr/>
          <p:nvPr/>
        </p:nvGrpSpPr>
        <p:grpSpPr>
          <a:xfrm rot="16200000" flipH="1">
            <a:off x="785100" y="4041790"/>
            <a:ext cx="4839290" cy="2422396"/>
            <a:chOff x="3382689" y="1891287"/>
            <a:chExt cx="4783895" cy="2394666"/>
          </a:xfrm>
        </p:grpSpPr>
        <p:sp>
          <p:nvSpPr>
            <p:cNvPr id="92" name="フリーフォーム 91"/>
            <p:cNvSpPr/>
            <p:nvPr/>
          </p:nvSpPr>
          <p:spPr>
            <a:xfrm>
              <a:off x="3382689" y="1932972"/>
              <a:ext cx="461341" cy="2314937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93" name="フリーフォーム 92"/>
            <p:cNvSpPr/>
            <p:nvPr/>
          </p:nvSpPr>
          <p:spPr>
            <a:xfrm>
              <a:off x="4826238" y="1914885"/>
              <a:ext cx="466450" cy="2347480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94" name="フリーフォーム 93"/>
            <p:cNvSpPr/>
            <p:nvPr/>
          </p:nvSpPr>
          <p:spPr>
            <a:xfrm>
              <a:off x="6263642" y="1897903"/>
              <a:ext cx="452250" cy="2385082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95" name="フリーフォーム 94"/>
            <p:cNvSpPr/>
            <p:nvPr/>
          </p:nvSpPr>
          <p:spPr>
            <a:xfrm>
              <a:off x="7689343" y="1891287"/>
              <a:ext cx="477241" cy="2394666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01" name="グループ化 100"/>
          <p:cNvGrpSpPr/>
          <p:nvPr/>
        </p:nvGrpSpPr>
        <p:grpSpPr>
          <a:xfrm>
            <a:off x="3538214" y="2389221"/>
            <a:ext cx="2298414" cy="4783236"/>
            <a:chOff x="3589421" y="2587243"/>
            <a:chExt cx="2272104" cy="4728482"/>
          </a:xfrm>
        </p:grpSpPr>
        <p:sp>
          <p:nvSpPr>
            <p:cNvPr id="97" name="フリーフォーム 96"/>
            <p:cNvSpPr/>
            <p:nvPr/>
          </p:nvSpPr>
          <p:spPr>
            <a:xfrm>
              <a:off x="3589421" y="4012913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98" name="フリーフォーム 97"/>
            <p:cNvSpPr/>
            <p:nvPr/>
          </p:nvSpPr>
          <p:spPr>
            <a:xfrm>
              <a:off x="3596510" y="2587243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99" name="フリーフォーム 98"/>
            <p:cNvSpPr/>
            <p:nvPr/>
          </p:nvSpPr>
          <p:spPr>
            <a:xfrm>
              <a:off x="3596510" y="6874960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00" name="フリーフォーム 99"/>
            <p:cNvSpPr/>
            <p:nvPr/>
          </p:nvSpPr>
          <p:spPr>
            <a:xfrm>
              <a:off x="3603599" y="5427251"/>
              <a:ext cx="2257926" cy="484842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02" name="グループ化 101"/>
          <p:cNvGrpSpPr/>
          <p:nvPr/>
        </p:nvGrpSpPr>
        <p:grpSpPr>
          <a:xfrm rot="10800000">
            <a:off x="4999426" y="2845024"/>
            <a:ext cx="2307449" cy="4783236"/>
            <a:chOff x="3589030" y="2587243"/>
            <a:chExt cx="2281036" cy="4728482"/>
          </a:xfrm>
        </p:grpSpPr>
        <p:sp>
          <p:nvSpPr>
            <p:cNvPr id="103" name="フリーフォーム 102"/>
            <p:cNvSpPr/>
            <p:nvPr/>
          </p:nvSpPr>
          <p:spPr>
            <a:xfrm>
              <a:off x="3589561" y="4012913"/>
              <a:ext cx="2280505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04" name="フリーフォーム 103"/>
            <p:cNvSpPr/>
            <p:nvPr/>
          </p:nvSpPr>
          <p:spPr>
            <a:xfrm>
              <a:off x="3596510" y="2587243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05" name="フリーフォーム 104"/>
            <p:cNvSpPr/>
            <p:nvPr/>
          </p:nvSpPr>
          <p:spPr>
            <a:xfrm>
              <a:off x="3589030" y="6874960"/>
              <a:ext cx="2280505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06" name="フリーフォーム 105"/>
            <p:cNvSpPr/>
            <p:nvPr/>
          </p:nvSpPr>
          <p:spPr>
            <a:xfrm>
              <a:off x="3603599" y="5449290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12" name="グループ化 111"/>
          <p:cNvGrpSpPr/>
          <p:nvPr/>
        </p:nvGrpSpPr>
        <p:grpSpPr>
          <a:xfrm rot="5400000">
            <a:off x="4519307" y="3341077"/>
            <a:ext cx="2298414" cy="4783236"/>
            <a:chOff x="3589421" y="2587244"/>
            <a:chExt cx="2272104" cy="4728481"/>
          </a:xfrm>
        </p:grpSpPr>
        <p:sp>
          <p:nvSpPr>
            <p:cNvPr id="113" name="フリーフォーム 112"/>
            <p:cNvSpPr/>
            <p:nvPr/>
          </p:nvSpPr>
          <p:spPr>
            <a:xfrm>
              <a:off x="3589421" y="4012913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14" name="フリーフォーム 113"/>
            <p:cNvSpPr/>
            <p:nvPr/>
          </p:nvSpPr>
          <p:spPr>
            <a:xfrm>
              <a:off x="3596512" y="2587244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15" name="フリーフォーム 114"/>
            <p:cNvSpPr/>
            <p:nvPr/>
          </p:nvSpPr>
          <p:spPr>
            <a:xfrm>
              <a:off x="3596510" y="6874960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16" name="フリーフォーム 115"/>
            <p:cNvSpPr/>
            <p:nvPr/>
          </p:nvSpPr>
          <p:spPr>
            <a:xfrm>
              <a:off x="3603599" y="5449290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17" name="グループ化 116"/>
          <p:cNvGrpSpPr/>
          <p:nvPr/>
        </p:nvGrpSpPr>
        <p:grpSpPr>
          <a:xfrm rot="16200000">
            <a:off x="4070211" y="1898432"/>
            <a:ext cx="2298414" cy="4783234"/>
            <a:chOff x="3589421" y="2587246"/>
            <a:chExt cx="2272104" cy="4728480"/>
          </a:xfrm>
        </p:grpSpPr>
        <p:sp>
          <p:nvSpPr>
            <p:cNvPr id="118" name="フリーフォーム 117"/>
            <p:cNvSpPr/>
            <p:nvPr/>
          </p:nvSpPr>
          <p:spPr>
            <a:xfrm>
              <a:off x="3589421" y="4012916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19" name="フリーフォーム 118"/>
            <p:cNvSpPr/>
            <p:nvPr/>
          </p:nvSpPr>
          <p:spPr>
            <a:xfrm>
              <a:off x="3596510" y="2587246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20" name="フリーフォーム 119"/>
            <p:cNvSpPr/>
            <p:nvPr/>
          </p:nvSpPr>
          <p:spPr>
            <a:xfrm>
              <a:off x="3596510" y="6874961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21" name="フリーフォーム 120"/>
            <p:cNvSpPr/>
            <p:nvPr/>
          </p:nvSpPr>
          <p:spPr>
            <a:xfrm>
              <a:off x="3603599" y="5449293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123" name="直線コネクタ 122"/>
          <p:cNvCxnSpPr>
            <a:stCxn id="6" idx="4"/>
            <a:endCxn id="2" idx="0"/>
          </p:cNvCxnSpPr>
          <p:nvPr/>
        </p:nvCxnSpPr>
        <p:spPr>
          <a:xfrm>
            <a:off x="3231217" y="1734633"/>
            <a:ext cx="0" cy="790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>
            <a:stCxn id="7" idx="4"/>
            <a:endCxn id="3" idx="0"/>
          </p:cNvCxnSpPr>
          <p:nvPr/>
        </p:nvCxnSpPr>
        <p:spPr>
          <a:xfrm>
            <a:off x="4689574" y="1734633"/>
            <a:ext cx="0" cy="790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>
            <a:stCxn id="37" idx="4"/>
            <a:endCxn id="35" idx="0"/>
          </p:cNvCxnSpPr>
          <p:nvPr/>
        </p:nvCxnSpPr>
        <p:spPr>
          <a:xfrm>
            <a:off x="6150387" y="1734633"/>
            <a:ext cx="0" cy="790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38" idx="4"/>
            <a:endCxn id="36" idx="0"/>
          </p:cNvCxnSpPr>
          <p:nvPr/>
        </p:nvCxnSpPr>
        <p:spPr>
          <a:xfrm>
            <a:off x="7608744" y="1734633"/>
            <a:ext cx="0" cy="790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stCxn id="60" idx="6"/>
            <a:endCxn id="2" idx="2"/>
          </p:cNvCxnSpPr>
          <p:nvPr/>
        </p:nvCxnSpPr>
        <p:spPr>
          <a:xfrm>
            <a:off x="2085334" y="2845661"/>
            <a:ext cx="829988" cy="16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62" idx="6"/>
            <a:endCxn id="42" idx="2"/>
          </p:cNvCxnSpPr>
          <p:nvPr/>
        </p:nvCxnSpPr>
        <p:spPr>
          <a:xfrm>
            <a:off x="2085334" y="4294657"/>
            <a:ext cx="829988" cy="16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61" idx="6"/>
            <a:endCxn id="40" idx="2"/>
          </p:cNvCxnSpPr>
          <p:nvPr/>
        </p:nvCxnSpPr>
        <p:spPr>
          <a:xfrm>
            <a:off x="2085334" y="5729586"/>
            <a:ext cx="829988" cy="16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63" idx="6"/>
            <a:endCxn id="51" idx="2"/>
          </p:cNvCxnSpPr>
          <p:nvPr/>
        </p:nvCxnSpPr>
        <p:spPr>
          <a:xfrm>
            <a:off x="2093455" y="7173124"/>
            <a:ext cx="829988" cy="16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36" idx="6"/>
            <a:endCxn id="64" idx="2"/>
          </p:cNvCxnSpPr>
          <p:nvPr/>
        </p:nvCxnSpPr>
        <p:spPr>
          <a:xfrm>
            <a:off x="7924648" y="2847310"/>
            <a:ext cx="826556" cy="117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>
            <a:stCxn id="47" idx="6"/>
            <a:endCxn id="66" idx="2"/>
          </p:cNvCxnSpPr>
          <p:nvPr/>
        </p:nvCxnSpPr>
        <p:spPr>
          <a:xfrm>
            <a:off x="7924648" y="4296306"/>
            <a:ext cx="826556" cy="117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/>
          <p:cNvCxnSpPr>
            <a:stCxn id="45" idx="6"/>
            <a:endCxn id="65" idx="2"/>
          </p:cNvCxnSpPr>
          <p:nvPr/>
        </p:nvCxnSpPr>
        <p:spPr>
          <a:xfrm>
            <a:off x="7924648" y="5731235"/>
            <a:ext cx="826556" cy="117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/>
          <p:cNvCxnSpPr>
            <a:stCxn id="56" idx="6"/>
            <a:endCxn id="67" idx="2"/>
          </p:cNvCxnSpPr>
          <p:nvPr/>
        </p:nvCxnSpPr>
        <p:spPr>
          <a:xfrm>
            <a:off x="7932769" y="7174773"/>
            <a:ext cx="826556" cy="117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56" idx="4"/>
            <a:endCxn id="54" idx="0"/>
          </p:cNvCxnSpPr>
          <p:nvPr/>
        </p:nvCxnSpPr>
        <p:spPr>
          <a:xfrm>
            <a:off x="7616866" y="7497023"/>
            <a:ext cx="0" cy="790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>
            <a:stCxn id="55" idx="4"/>
            <a:endCxn id="53" idx="0"/>
          </p:cNvCxnSpPr>
          <p:nvPr/>
        </p:nvCxnSpPr>
        <p:spPr>
          <a:xfrm>
            <a:off x="6158509" y="7497023"/>
            <a:ext cx="0" cy="790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>
            <a:stCxn id="52" idx="4"/>
            <a:endCxn id="50" idx="0"/>
          </p:cNvCxnSpPr>
          <p:nvPr/>
        </p:nvCxnSpPr>
        <p:spPr>
          <a:xfrm>
            <a:off x="4697694" y="7497023"/>
            <a:ext cx="0" cy="790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>
            <a:stCxn id="51" idx="4"/>
            <a:endCxn id="49" idx="0"/>
          </p:cNvCxnSpPr>
          <p:nvPr/>
        </p:nvCxnSpPr>
        <p:spPr>
          <a:xfrm>
            <a:off x="3239339" y="7497023"/>
            <a:ext cx="0" cy="790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グループ化 171"/>
          <p:cNvGrpSpPr/>
          <p:nvPr/>
        </p:nvGrpSpPr>
        <p:grpSpPr>
          <a:xfrm>
            <a:off x="1777267" y="1959008"/>
            <a:ext cx="7322824" cy="4914123"/>
            <a:chOff x="1681480" y="2398450"/>
            <a:chExt cx="7239000" cy="4857870"/>
          </a:xfrm>
        </p:grpSpPr>
        <p:sp>
          <p:nvSpPr>
            <p:cNvPr id="162" name="フリーフォーム 161"/>
            <p:cNvSpPr/>
            <p:nvPr/>
          </p:nvSpPr>
          <p:spPr>
            <a:xfrm>
              <a:off x="1681480" y="2398450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64" name="フリーフォーム 163"/>
            <p:cNvSpPr/>
            <p:nvPr/>
          </p:nvSpPr>
          <p:spPr>
            <a:xfrm>
              <a:off x="1681480" y="3821761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66" name="フリーフォーム 165"/>
            <p:cNvSpPr/>
            <p:nvPr/>
          </p:nvSpPr>
          <p:spPr>
            <a:xfrm>
              <a:off x="1681480" y="5241880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67" name="フリーフォーム 166"/>
            <p:cNvSpPr/>
            <p:nvPr/>
          </p:nvSpPr>
          <p:spPr>
            <a:xfrm>
              <a:off x="1681480" y="6665191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73" name="グループ化 172"/>
          <p:cNvGrpSpPr/>
          <p:nvPr/>
        </p:nvGrpSpPr>
        <p:grpSpPr>
          <a:xfrm rot="5400000">
            <a:off x="2352573" y="2547216"/>
            <a:ext cx="7322826" cy="4975788"/>
            <a:chOff x="1681480" y="2347650"/>
            <a:chExt cx="7239001" cy="4918830"/>
          </a:xfrm>
        </p:grpSpPr>
        <p:sp>
          <p:nvSpPr>
            <p:cNvPr id="174" name="フリーフォーム 173"/>
            <p:cNvSpPr/>
            <p:nvPr/>
          </p:nvSpPr>
          <p:spPr>
            <a:xfrm>
              <a:off x="1681481" y="2347650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75" name="フリーフォーム 174"/>
            <p:cNvSpPr/>
            <p:nvPr/>
          </p:nvSpPr>
          <p:spPr>
            <a:xfrm>
              <a:off x="1681480" y="3791281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76" name="フリーフォーム 175"/>
            <p:cNvSpPr/>
            <p:nvPr/>
          </p:nvSpPr>
          <p:spPr>
            <a:xfrm>
              <a:off x="1681480" y="5231720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77" name="フリーフォーム 176"/>
            <p:cNvSpPr/>
            <p:nvPr/>
          </p:nvSpPr>
          <p:spPr>
            <a:xfrm>
              <a:off x="1681480" y="6675351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78" name="タイトル 5"/>
          <p:cNvSpPr txBox="1">
            <a:spLocks/>
          </p:cNvSpPr>
          <p:nvPr/>
        </p:nvSpPr>
        <p:spPr bwMode="auto">
          <a:xfrm>
            <a:off x="2884993" y="623785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DMA0</a:t>
            </a:r>
          </a:p>
        </p:txBody>
      </p:sp>
      <p:sp>
        <p:nvSpPr>
          <p:cNvPr id="180" name="タイトル 5"/>
          <p:cNvSpPr txBox="1">
            <a:spLocks/>
          </p:cNvSpPr>
          <p:nvPr/>
        </p:nvSpPr>
        <p:spPr bwMode="auto">
          <a:xfrm>
            <a:off x="4341192" y="626508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DMA1</a:t>
            </a:r>
          </a:p>
        </p:txBody>
      </p:sp>
      <p:sp>
        <p:nvSpPr>
          <p:cNvPr id="181" name="タイトル 5"/>
          <p:cNvSpPr txBox="1">
            <a:spLocks/>
          </p:cNvSpPr>
          <p:nvPr/>
        </p:nvSpPr>
        <p:spPr bwMode="auto">
          <a:xfrm>
            <a:off x="5803871" y="617809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DMA2</a:t>
            </a:r>
          </a:p>
        </p:txBody>
      </p:sp>
      <p:sp>
        <p:nvSpPr>
          <p:cNvPr id="182" name="タイトル 5"/>
          <p:cNvSpPr txBox="1">
            <a:spLocks/>
          </p:cNvSpPr>
          <p:nvPr/>
        </p:nvSpPr>
        <p:spPr bwMode="auto">
          <a:xfrm>
            <a:off x="7260070" y="626508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DMA3</a:t>
            </a:r>
          </a:p>
        </p:txBody>
      </p:sp>
      <p:cxnSp>
        <p:nvCxnSpPr>
          <p:cNvPr id="183" name="直線コネクタ 182"/>
          <p:cNvCxnSpPr>
            <a:stCxn id="178" idx="2"/>
            <a:endCxn id="6" idx="0"/>
          </p:cNvCxnSpPr>
          <p:nvPr/>
        </p:nvCxnSpPr>
        <p:spPr>
          <a:xfrm>
            <a:off x="3231221" y="924423"/>
            <a:ext cx="2" cy="16570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>
            <a:stCxn id="180" idx="2"/>
            <a:endCxn id="7" idx="0"/>
          </p:cNvCxnSpPr>
          <p:nvPr/>
        </p:nvCxnSpPr>
        <p:spPr>
          <a:xfrm>
            <a:off x="4687416" y="927143"/>
            <a:ext cx="2158" cy="1629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stCxn id="181" idx="2"/>
            <a:endCxn id="37" idx="0"/>
          </p:cNvCxnSpPr>
          <p:nvPr/>
        </p:nvCxnSpPr>
        <p:spPr>
          <a:xfrm>
            <a:off x="6150096" y="918449"/>
            <a:ext cx="293" cy="17168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>
            <a:stCxn id="182" idx="2"/>
            <a:endCxn id="38" idx="0"/>
          </p:cNvCxnSpPr>
          <p:nvPr/>
        </p:nvCxnSpPr>
        <p:spPr>
          <a:xfrm>
            <a:off x="7606298" y="927143"/>
            <a:ext cx="2450" cy="1629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タイトル 5"/>
          <p:cNvSpPr txBox="1">
            <a:spLocks/>
          </p:cNvSpPr>
          <p:nvPr/>
        </p:nvSpPr>
        <p:spPr bwMode="auto">
          <a:xfrm rot="5400000">
            <a:off x="9378327" y="2723157"/>
            <a:ext cx="692459" cy="2733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DMA0</a:t>
            </a:r>
          </a:p>
        </p:txBody>
      </p:sp>
      <p:sp>
        <p:nvSpPr>
          <p:cNvPr id="198" name="タイトル 5"/>
          <p:cNvSpPr txBox="1">
            <a:spLocks/>
          </p:cNvSpPr>
          <p:nvPr/>
        </p:nvSpPr>
        <p:spPr bwMode="auto">
          <a:xfrm rot="5400000">
            <a:off x="9378328" y="4173644"/>
            <a:ext cx="692459" cy="2733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DMA1</a:t>
            </a:r>
          </a:p>
        </p:txBody>
      </p:sp>
      <p:sp>
        <p:nvSpPr>
          <p:cNvPr id="199" name="タイトル 5"/>
          <p:cNvSpPr txBox="1">
            <a:spLocks/>
          </p:cNvSpPr>
          <p:nvPr/>
        </p:nvSpPr>
        <p:spPr bwMode="auto">
          <a:xfrm rot="5400000">
            <a:off x="9387021" y="5605875"/>
            <a:ext cx="692459" cy="2733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DMA2</a:t>
            </a:r>
          </a:p>
        </p:txBody>
      </p:sp>
      <p:sp>
        <p:nvSpPr>
          <p:cNvPr id="200" name="タイトル 5"/>
          <p:cNvSpPr txBox="1">
            <a:spLocks/>
          </p:cNvSpPr>
          <p:nvPr/>
        </p:nvSpPr>
        <p:spPr bwMode="auto">
          <a:xfrm rot="5400000">
            <a:off x="9378328" y="7050238"/>
            <a:ext cx="692459" cy="2733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DMA3</a:t>
            </a:r>
          </a:p>
        </p:txBody>
      </p:sp>
      <p:cxnSp>
        <p:nvCxnSpPr>
          <p:cNvPr id="201" name="直線コネクタ 200"/>
          <p:cNvCxnSpPr>
            <a:stCxn id="197" idx="2"/>
            <a:endCxn id="64" idx="6"/>
          </p:cNvCxnSpPr>
          <p:nvPr/>
        </p:nvCxnSpPr>
        <p:spPr>
          <a:xfrm flipH="1" flipV="1">
            <a:off x="9383005" y="2859052"/>
            <a:ext cx="204898" cy="7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98" idx="2"/>
            <a:endCxn id="66" idx="6"/>
          </p:cNvCxnSpPr>
          <p:nvPr/>
        </p:nvCxnSpPr>
        <p:spPr>
          <a:xfrm flipH="1" flipV="1">
            <a:off x="9382999" y="4308048"/>
            <a:ext cx="204900" cy="22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>
            <a:stCxn id="199" idx="2"/>
            <a:endCxn id="65" idx="6"/>
          </p:cNvCxnSpPr>
          <p:nvPr/>
        </p:nvCxnSpPr>
        <p:spPr>
          <a:xfrm flipH="1">
            <a:off x="9382999" y="5742529"/>
            <a:ext cx="213594" cy="44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>
            <a:stCxn id="200" idx="2"/>
            <a:endCxn id="67" idx="6"/>
          </p:cNvCxnSpPr>
          <p:nvPr/>
        </p:nvCxnSpPr>
        <p:spPr>
          <a:xfrm flipH="1" flipV="1">
            <a:off x="9391126" y="7186511"/>
            <a:ext cx="196778" cy="3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タイトル 5"/>
          <p:cNvSpPr txBox="1">
            <a:spLocks/>
          </p:cNvSpPr>
          <p:nvPr/>
        </p:nvSpPr>
        <p:spPr bwMode="auto">
          <a:xfrm rot="16200000">
            <a:off x="794161" y="7021157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DMA0</a:t>
            </a:r>
          </a:p>
        </p:txBody>
      </p:sp>
      <p:sp>
        <p:nvSpPr>
          <p:cNvPr id="220" name="タイトル 5"/>
          <p:cNvSpPr txBox="1">
            <a:spLocks/>
          </p:cNvSpPr>
          <p:nvPr/>
        </p:nvSpPr>
        <p:spPr bwMode="auto">
          <a:xfrm rot="16200000">
            <a:off x="787645" y="5579264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DMA1</a:t>
            </a:r>
          </a:p>
        </p:txBody>
      </p:sp>
      <p:sp>
        <p:nvSpPr>
          <p:cNvPr id="221" name="タイトル 5"/>
          <p:cNvSpPr txBox="1">
            <a:spLocks/>
          </p:cNvSpPr>
          <p:nvPr/>
        </p:nvSpPr>
        <p:spPr bwMode="auto">
          <a:xfrm rot="16200000">
            <a:off x="790385" y="4143295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DMA2</a:t>
            </a:r>
          </a:p>
        </p:txBody>
      </p:sp>
      <p:sp>
        <p:nvSpPr>
          <p:cNvPr id="222" name="タイトル 5"/>
          <p:cNvSpPr txBox="1">
            <a:spLocks/>
          </p:cNvSpPr>
          <p:nvPr/>
        </p:nvSpPr>
        <p:spPr bwMode="auto">
          <a:xfrm rot="16200000">
            <a:off x="794161" y="2694719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DMA3</a:t>
            </a:r>
          </a:p>
        </p:txBody>
      </p:sp>
      <p:cxnSp>
        <p:nvCxnSpPr>
          <p:cNvPr id="223" name="直線コネクタ 222"/>
          <p:cNvCxnSpPr>
            <a:stCxn id="219" idx="2"/>
            <a:endCxn id="63" idx="2"/>
          </p:cNvCxnSpPr>
          <p:nvPr/>
        </p:nvCxnSpPr>
        <p:spPr>
          <a:xfrm>
            <a:off x="1290704" y="7171478"/>
            <a:ext cx="170946" cy="16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>
            <a:stCxn id="220" idx="2"/>
            <a:endCxn id="61" idx="2"/>
          </p:cNvCxnSpPr>
          <p:nvPr/>
        </p:nvCxnSpPr>
        <p:spPr>
          <a:xfrm flipV="1">
            <a:off x="1284192" y="5729582"/>
            <a:ext cx="169342" cy="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>
            <a:stCxn id="221" idx="2"/>
            <a:endCxn id="62" idx="2"/>
          </p:cNvCxnSpPr>
          <p:nvPr/>
        </p:nvCxnSpPr>
        <p:spPr>
          <a:xfrm>
            <a:off x="1286928" y="4293616"/>
            <a:ext cx="166602" cy="10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>
            <a:stCxn id="222" idx="2"/>
            <a:endCxn id="60" idx="2"/>
          </p:cNvCxnSpPr>
          <p:nvPr/>
        </p:nvCxnSpPr>
        <p:spPr>
          <a:xfrm>
            <a:off x="1290704" y="2845039"/>
            <a:ext cx="162826" cy="6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タイトル 5"/>
          <p:cNvSpPr txBox="1">
            <a:spLocks/>
          </p:cNvSpPr>
          <p:nvPr/>
        </p:nvSpPr>
        <p:spPr bwMode="auto">
          <a:xfrm>
            <a:off x="2893115" y="9160544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DMA0</a:t>
            </a:r>
          </a:p>
        </p:txBody>
      </p:sp>
      <p:sp>
        <p:nvSpPr>
          <p:cNvPr id="237" name="タイトル 5"/>
          <p:cNvSpPr txBox="1">
            <a:spLocks/>
          </p:cNvSpPr>
          <p:nvPr/>
        </p:nvSpPr>
        <p:spPr bwMode="auto">
          <a:xfrm>
            <a:off x="4348736" y="9154336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DMA1</a:t>
            </a:r>
          </a:p>
        </p:txBody>
      </p:sp>
      <p:sp>
        <p:nvSpPr>
          <p:cNvPr id="238" name="タイトル 5"/>
          <p:cNvSpPr txBox="1">
            <a:spLocks/>
          </p:cNvSpPr>
          <p:nvPr/>
        </p:nvSpPr>
        <p:spPr bwMode="auto">
          <a:xfrm>
            <a:off x="5811041" y="9152978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DMA2</a:t>
            </a:r>
          </a:p>
        </p:txBody>
      </p:sp>
      <p:sp>
        <p:nvSpPr>
          <p:cNvPr id="239" name="タイトル 5"/>
          <p:cNvSpPr txBox="1">
            <a:spLocks/>
          </p:cNvSpPr>
          <p:nvPr/>
        </p:nvSpPr>
        <p:spPr bwMode="auto">
          <a:xfrm>
            <a:off x="7268034" y="9144091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DMA3</a:t>
            </a:r>
          </a:p>
        </p:txBody>
      </p:sp>
      <p:cxnSp>
        <p:nvCxnSpPr>
          <p:cNvPr id="240" name="直線コネクタ 239"/>
          <p:cNvCxnSpPr>
            <a:stCxn id="49" idx="4"/>
            <a:endCxn id="236" idx="0"/>
          </p:cNvCxnSpPr>
          <p:nvPr/>
        </p:nvCxnSpPr>
        <p:spPr>
          <a:xfrm flipH="1">
            <a:off x="3239341" y="8931948"/>
            <a:ext cx="2" cy="2285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>
            <a:stCxn id="50" idx="4"/>
            <a:endCxn id="237" idx="0"/>
          </p:cNvCxnSpPr>
          <p:nvPr/>
        </p:nvCxnSpPr>
        <p:spPr>
          <a:xfrm flipH="1">
            <a:off x="4694961" y="8931946"/>
            <a:ext cx="2735" cy="2223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>
            <a:stCxn id="53" idx="4"/>
            <a:endCxn id="238" idx="0"/>
          </p:cNvCxnSpPr>
          <p:nvPr/>
        </p:nvCxnSpPr>
        <p:spPr>
          <a:xfrm flipH="1">
            <a:off x="6157268" y="8931950"/>
            <a:ext cx="1243" cy="2210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54" idx="4"/>
            <a:endCxn id="239" idx="0"/>
          </p:cNvCxnSpPr>
          <p:nvPr/>
        </p:nvCxnSpPr>
        <p:spPr>
          <a:xfrm flipH="1">
            <a:off x="7614264" y="8931953"/>
            <a:ext cx="2607" cy="21214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58" idx="2"/>
            <a:endCxn id="2" idx="1"/>
          </p:cNvCxnSpPr>
          <p:nvPr/>
        </p:nvCxnSpPr>
        <p:spPr>
          <a:xfrm>
            <a:off x="2704144" y="2380667"/>
            <a:ext cx="303704" cy="2387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/>
          <p:cNvCxnSpPr>
            <a:stCxn id="257" idx="2"/>
            <a:endCxn id="3" idx="1"/>
          </p:cNvCxnSpPr>
          <p:nvPr/>
        </p:nvCxnSpPr>
        <p:spPr>
          <a:xfrm>
            <a:off x="4166558" y="2375445"/>
            <a:ext cx="299644" cy="244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>
            <a:stCxn id="260" idx="2"/>
            <a:endCxn id="35" idx="1"/>
          </p:cNvCxnSpPr>
          <p:nvPr/>
        </p:nvCxnSpPr>
        <p:spPr>
          <a:xfrm>
            <a:off x="5628115" y="2374428"/>
            <a:ext cx="298901" cy="2450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/>
          <p:cNvCxnSpPr>
            <a:stCxn id="259" idx="2"/>
            <a:endCxn id="36" idx="1"/>
          </p:cNvCxnSpPr>
          <p:nvPr/>
        </p:nvCxnSpPr>
        <p:spPr>
          <a:xfrm>
            <a:off x="7085941" y="2379089"/>
            <a:ext cx="299428" cy="2403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69" idx="2"/>
            <a:endCxn id="42" idx="1"/>
          </p:cNvCxnSpPr>
          <p:nvPr/>
        </p:nvCxnSpPr>
        <p:spPr>
          <a:xfrm>
            <a:off x="2704144" y="3832707"/>
            <a:ext cx="303704" cy="2357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68" idx="2"/>
            <a:endCxn id="43" idx="1"/>
          </p:cNvCxnSpPr>
          <p:nvPr/>
        </p:nvCxnSpPr>
        <p:spPr>
          <a:xfrm>
            <a:off x="4166558" y="3827494"/>
            <a:ext cx="299644" cy="2409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/>
          <p:cNvCxnSpPr>
            <a:stCxn id="271" idx="2"/>
            <a:endCxn id="46" idx="1"/>
          </p:cNvCxnSpPr>
          <p:nvPr/>
        </p:nvCxnSpPr>
        <p:spPr>
          <a:xfrm>
            <a:off x="5628115" y="3826473"/>
            <a:ext cx="298901" cy="2419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/>
          <p:cNvCxnSpPr>
            <a:stCxn id="270" idx="2"/>
            <a:endCxn id="47" idx="1"/>
          </p:cNvCxnSpPr>
          <p:nvPr/>
        </p:nvCxnSpPr>
        <p:spPr>
          <a:xfrm>
            <a:off x="7085941" y="3831132"/>
            <a:ext cx="299428" cy="2373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/>
          <p:cNvCxnSpPr>
            <a:stCxn id="274" idx="2"/>
            <a:endCxn id="40" idx="1"/>
          </p:cNvCxnSpPr>
          <p:nvPr/>
        </p:nvCxnSpPr>
        <p:spPr>
          <a:xfrm>
            <a:off x="2710300" y="5266340"/>
            <a:ext cx="297549" cy="2370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/>
          <p:cNvCxnSpPr>
            <a:stCxn id="273" idx="2"/>
            <a:endCxn id="41" idx="1"/>
          </p:cNvCxnSpPr>
          <p:nvPr/>
        </p:nvCxnSpPr>
        <p:spPr>
          <a:xfrm>
            <a:off x="4172711" y="5261124"/>
            <a:ext cx="293491" cy="24224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/>
          <p:cNvCxnSpPr>
            <a:stCxn id="276" idx="2"/>
            <a:endCxn id="44" idx="1"/>
          </p:cNvCxnSpPr>
          <p:nvPr/>
        </p:nvCxnSpPr>
        <p:spPr>
          <a:xfrm>
            <a:off x="5634266" y="5260105"/>
            <a:ext cx="292746" cy="2432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/>
          <p:cNvCxnSpPr>
            <a:stCxn id="275" idx="2"/>
            <a:endCxn id="45" idx="1"/>
          </p:cNvCxnSpPr>
          <p:nvPr/>
        </p:nvCxnSpPr>
        <p:spPr>
          <a:xfrm>
            <a:off x="7092099" y="5264762"/>
            <a:ext cx="293275" cy="23860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/>
          <p:cNvCxnSpPr>
            <a:stCxn id="278" idx="2"/>
            <a:endCxn id="51" idx="1"/>
          </p:cNvCxnSpPr>
          <p:nvPr/>
        </p:nvCxnSpPr>
        <p:spPr>
          <a:xfrm>
            <a:off x="2707509" y="6712829"/>
            <a:ext cx="308461" cy="2340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/>
          <p:cNvCxnSpPr>
            <a:stCxn id="279" idx="2"/>
            <a:endCxn id="52" idx="1"/>
          </p:cNvCxnSpPr>
          <p:nvPr/>
        </p:nvCxnSpPr>
        <p:spPr>
          <a:xfrm>
            <a:off x="4169925" y="6707612"/>
            <a:ext cx="304401" cy="2392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/>
          <p:cNvCxnSpPr>
            <a:stCxn id="281" idx="2"/>
            <a:endCxn id="55" idx="1"/>
          </p:cNvCxnSpPr>
          <p:nvPr/>
        </p:nvCxnSpPr>
        <p:spPr>
          <a:xfrm>
            <a:off x="5631476" y="6706595"/>
            <a:ext cx="303658" cy="24031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/>
          <p:cNvCxnSpPr>
            <a:stCxn id="280" idx="2"/>
            <a:endCxn id="56" idx="1"/>
          </p:cNvCxnSpPr>
          <p:nvPr/>
        </p:nvCxnSpPr>
        <p:spPr>
          <a:xfrm>
            <a:off x="7089310" y="6711250"/>
            <a:ext cx="304187" cy="2356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グループ化 365"/>
          <p:cNvGrpSpPr/>
          <p:nvPr/>
        </p:nvGrpSpPr>
        <p:grpSpPr>
          <a:xfrm>
            <a:off x="2688024" y="514588"/>
            <a:ext cx="4619185" cy="883266"/>
            <a:chOff x="2671166" y="839821"/>
            <a:chExt cx="4566309" cy="873155"/>
          </a:xfrm>
        </p:grpSpPr>
        <p:sp>
          <p:nvSpPr>
            <p:cNvPr id="362" name="フリーフォーム 361"/>
            <p:cNvSpPr/>
            <p:nvPr/>
          </p:nvSpPr>
          <p:spPr>
            <a:xfrm>
              <a:off x="2671166" y="859536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63" name="フリーフォーム 362"/>
            <p:cNvSpPr/>
            <p:nvPr/>
          </p:nvSpPr>
          <p:spPr>
            <a:xfrm>
              <a:off x="4117081" y="859536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64" name="フリーフォーム 363"/>
            <p:cNvSpPr/>
            <p:nvPr/>
          </p:nvSpPr>
          <p:spPr>
            <a:xfrm>
              <a:off x="5556125" y="858422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65" name="フリーフォーム 364"/>
            <p:cNvSpPr/>
            <p:nvPr/>
          </p:nvSpPr>
          <p:spPr>
            <a:xfrm>
              <a:off x="7006945" y="839821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67" name="グループ化 366"/>
          <p:cNvGrpSpPr/>
          <p:nvPr/>
        </p:nvGrpSpPr>
        <p:grpSpPr>
          <a:xfrm flipV="1">
            <a:off x="2694190" y="8657826"/>
            <a:ext cx="4619185" cy="883266"/>
            <a:chOff x="2671166" y="839821"/>
            <a:chExt cx="4566309" cy="873155"/>
          </a:xfrm>
        </p:grpSpPr>
        <p:sp>
          <p:nvSpPr>
            <p:cNvPr id="368" name="フリーフォーム 367"/>
            <p:cNvSpPr/>
            <p:nvPr/>
          </p:nvSpPr>
          <p:spPr>
            <a:xfrm>
              <a:off x="2671166" y="859536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69" name="フリーフォーム 368"/>
            <p:cNvSpPr/>
            <p:nvPr/>
          </p:nvSpPr>
          <p:spPr>
            <a:xfrm>
              <a:off x="4117081" y="859536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70" name="フリーフォーム 369"/>
            <p:cNvSpPr/>
            <p:nvPr/>
          </p:nvSpPr>
          <p:spPr>
            <a:xfrm>
              <a:off x="5556125" y="858422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71" name="フリーフォーム 370"/>
            <p:cNvSpPr/>
            <p:nvPr/>
          </p:nvSpPr>
          <p:spPr>
            <a:xfrm>
              <a:off x="7006945" y="839821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72" name="グループ化 371"/>
          <p:cNvGrpSpPr/>
          <p:nvPr/>
        </p:nvGrpSpPr>
        <p:grpSpPr>
          <a:xfrm rot="16200000" flipV="1">
            <a:off x="7242712" y="5007727"/>
            <a:ext cx="4588352" cy="883266"/>
            <a:chOff x="2701646" y="839821"/>
            <a:chExt cx="4535829" cy="873155"/>
          </a:xfrm>
        </p:grpSpPr>
        <p:sp>
          <p:nvSpPr>
            <p:cNvPr id="373" name="フリーフォーム 372"/>
            <p:cNvSpPr/>
            <p:nvPr/>
          </p:nvSpPr>
          <p:spPr>
            <a:xfrm>
              <a:off x="2701646" y="859536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74" name="フリーフォーム 373"/>
            <p:cNvSpPr/>
            <p:nvPr/>
          </p:nvSpPr>
          <p:spPr>
            <a:xfrm>
              <a:off x="4135369" y="859536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75" name="フリーフォーム 374"/>
            <p:cNvSpPr/>
            <p:nvPr/>
          </p:nvSpPr>
          <p:spPr>
            <a:xfrm>
              <a:off x="5556125" y="858422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76" name="フリーフォーム 375"/>
            <p:cNvSpPr/>
            <p:nvPr/>
          </p:nvSpPr>
          <p:spPr>
            <a:xfrm>
              <a:off x="7006945" y="839821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77" name="グループ化 376"/>
          <p:cNvGrpSpPr/>
          <p:nvPr/>
        </p:nvGrpSpPr>
        <p:grpSpPr>
          <a:xfrm rot="5400000" flipH="1" flipV="1">
            <a:off x="-973038" y="5000557"/>
            <a:ext cx="4588352" cy="883266"/>
            <a:chOff x="2701646" y="839821"/>
            <a:chExt cx="4535829" cy="873155"/>
          </a:xfrm>
        </p:grpSpPr>
        <p:sp>
          <p:nvSpPr>
            <p:cNvPr id="378" name="フリーフォーム 377"/>
            <p:cNvSpPr/>
            <p:nvPr/>
          </p:nvSpPr>
          <p:spPr>
            <a:xfrm>
              <a:off x="2701646" y="859536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79" name="フリーフォーム 378"/>
            <p:cNvSpPr/>
            <p:nvPr/>
          </p:nvSpPr>
          <p:spPr>
            <a:xfrm>
              <a:off x="4135369" y="859536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80" name="フリーフォーム 379"/>
            <p:cNvSpPr/>
            <p:nvPr/>
          </p:nvSpPr>
          <p:spPr>
            <a:xfrm>
              <a:off x="5556125" y="858422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81" name="フリーフォーム 380"/>
            <p:cNvSpPr/>
            <p:nvPr/>
          </p:nvSpPr>
          <p:spPr>
            <a:xfrm>
              <a:off x="7006945" y="839821"/>
              <a:ext cx="230530" cy="853440"/>
            </a:xfrm>
            <a:custGeom>
              <a:avLst/>
              <a:gdLst>
                <a:gd name="connsiteX0" fmla="*/ 230530 w 230530"/>
                <a:gd name="connsiteY0" fmla="*/ 853440 h 853440"/>
                <a:gd name="connsiteX1" fmla="*/ 4978 w 230530"/>
                <a:gd name="connsiteY1" fmla="*/ 469392 h 853440"/>
                <a:gd name="connsiteX2" fmla="*/ 96418 w 230530"/>
                <a:gd name="connsiteY2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30" h="853440">
                  <a:moveTo>
                    <a:pt x="230530" y="853440"/>
                  </a:moveTo>
                  <a:cubicBezTo>
                    <a:pt x="128930" y="732536"/>
                    <a:pt x="27330" y="611632"/>
                    <a:pt x="4978" y="469392"/>
                  </a:cubicBezTo>
                  <a:cubicBezTo>
                    <a:pt x="-17374" y="327152"/>
                    <a:pt x="39522" y="163576"/>
                    <a:pt x="9641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1453534" y="1090133"/>
            <a:ext cx="7937592" cy="7841821"/>
            <a:chOff x="1795380" y="1796005"/>
            <a:chExt cx="6322730" cy="6246443"/>
          </a:xfrm>
        </p:grpSpPr>
        <p:sp>
          <p:nvSpPr>
            <p:cNvPr id="2" name="楕円 1"/>
            <p:cNvSpPr/>
            <p:nvPr/>
          </p:nvSpPr>
          <p:spPr>
            <a:xfrm>
              <a:off x="2959775" y="2939005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R0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" name="楕円 2"/>
            <p:cNvSpPr/>
            <p:nvPr/>
          </p:nvSpPr>
          <p:spPr>
            <a:xfrm>
              <a:off x="4121436" y="2939005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" name="楕円 5"/>
            <p:cNvSpPr/>
            <p:nvPr/>
          </p:nvSpPr>
          <p:spPr>
            <a:xfrm>
              <a:off x="2959775" y="1796005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R128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7" name="楕円 6"/>
            <p:cNvSpPr/>
            <p:nvPr/>
          </p:nvSpPr>
          <p:spPr>
            <a:xfrm>
              <a:off x="4121436" y="1796005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R129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5" name="楕円 34"/>
            <p:cNvSpPr/>
            <p:nvPr/>
          </p:nvSpPr>
          <p:spPr>
            <a:xfrm>
              <a:off x="5285055" y="2939005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R2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6" name="楕円 35"/>
            <p:cNvSpPr/>
            <p:nvPr/>
          </p:nvSpPr>
          <p:spPr>
            <a:xfrm>
              <a:off x="6446716" y="2939005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R3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7" name="楕円 36"/>
            <p:cNvSpPr/>
            <p:nvPr/>
          </p:nvSpPr>
          <p:spPr>
            <a:xfrm>
              <a:off x="5285055" y="1796005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R130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8" name="楕円 37"/>
            <p:cNvSpPr/>
            <p:nvPr/>
          </p:nvSpPr>
          <p:spPr>
            <a:xfrm>
              <a:off x="6446716" y="1796005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R131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0" name="楕円 39"/>
            <p:cNvSpPr/>
            <p:nvPr/>
          </p:nvSpPr>
          <p:spPr>
            <a:xfrm>
              <a:off x="2959775" y="523621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R8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1" name="楕円 40"/>
            <p:cNvSpPr/>
            <p:nvPr/>
          </p:nvSpPr>
          <p:spPr>
            <a:xfrm>
              <a:off x="4121436" y="523621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R9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2" name="楕円 41"/>
            <p:cNvSpPr/>
            <p:nvPr/>
          </p:nvSpPr>
          <p:spPr>
            <a:xfrm>
              <a:off x="2959775" y="409321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R4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3" name="楕円 42"/>
            <p:cNvSpPr/>
            <p:nvPr/>
          </p:nvSpPr>
          <p:spPr>
            <a:xfrm>
              <a:off x="4121436" y="409321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R5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4" name="楕円 43"/>
            <p:cNvSpPr/>
            <p:nvPr/>
          </p:nvSpPr>
          <p:spPr>
            <a:xfrm>
              <a:off x="5285055" y="523621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R10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5" name="楕円 44"/>
            <p:cNvSpPr/>
            <p:nvPr/>
          </p:nvSpPr>
          <p:spPr>
            <a:xfrm>
              <a:off x="6446716" y="523621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R11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6" name="楕円 45"/>
            <p:cNvSpPr/>
            <p:nvPr/>
          </p:nvSpPr>
          <p:spPr>
            <a:xfrm>
              <a:off x="5285055" y="409321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R6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7" name="楕円 46"/>
            <p:cNvSpPr/>
            <p:nvPr/>
          </p:nvSpPr>
          <p:spPr>
            <a:xfrm>
              <a:off x="6446716" y="409321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R7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9" name="楕円 48"/>
            <p:cNvSpPr/>
            <p:nvPr/>
          </p:nvSpPr>
          <p:spPr>
            <a:xfrm>
              <a:off x="2966244" y="7529068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R192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0" name="楕円 49"/>
            <p:cNvSpPr/>
            <p:nvPr/>
          </p:nvSpPr>
          <p:spPr>
            <a:xfrm>
              <a:off x="4127905" y="7529068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R193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1" name="楕円 50"/>
            <p:cNvSpPr/>
            <p:nvPr/>
          </p:nvSpPr>
          <p:spPr>
            <a:xfrm>
              <a:off x="2966244" y="6386068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R12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2" name="楕円 51"/>
            <p:cNvSpPr/>
            <p:nvPr/>
          </p:nvSpPr>
          <p:spPr>
            <a:xfrm>
              <a:off x="4127905" y="6386068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R13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3" name="楕円 52"/>
            <p:cNvSpPr/>
            <p:nvPr/>
          </p:nvSpPr>
          <p:spPr>
            <a:xfrm>
              <a:off x="5291524" y="7529068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R194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4" name="楕円 53"/>
            <p:cNvSpPr/>
            <p:nvPr/>
          </p:nvSpPr>
          <p:spPr>
            <a:xfrm>
              <a:off x="6453185" y="7529068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R195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5" name="楕円 54"/>
            <p:cNvSpPr/>
            <p:nvPr/>
          </p:nvSpPr>
          <p:spPr>
            <a:xfrm>
              <a:off x="5291524" y="6386068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R14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6" name="楕円 55"/>
            <p:cNvSpPr/>
            <p:nvPr/>
          </p:nvSpPr>
          <p:spPr>
            <a:xfrm>
              <a:off x="6453185" y="6386068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R15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0" name="楕円 59"/>
            <p:cNvSpPr/>
            <p:nvPr/>
          </p:nvSpPr>
          <p:spPr>
            <a:xfrm>
              <a:off x="1795380" y="2937689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R160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1" name="楕円 60"/>
            <p:cNvSpPr/>
            <p:nvPr/>
          </p:nvSpPr>
          <p:spPr>
            <a:xfrm>
              <a:off x="1795380" y="5234894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R162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2" name="楕円 61"/>
            <p:cNvSpPr/>
            <p:nvPr/>
          </p:nvSpPr>
          <p:spPr>
            <a:xfrm>
              <a:off x="1795380" y="4091894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R161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3" name="楕円 62"/>
            <p:cNvSpPr/>
            <p:nvPr/>
          </p:nvSpPr>
          <p:spPr>
            <a:xfrm>
              <a:off x="1801849" y="6384752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R163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4" name="楕円 63"/>
            <p:cNvSpPr/>
            <p:nvPr/>
          </p:nvSpPr>
          <p:spPr>
            <a:xfrm>
              <a:off x="7608377" y="2948357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R224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5" name="楕円 64"/>
            <p:cNvSpPr/>
            <p:nvPr/>
          </p:nvSpPr>
          <p:spPr>
            <a:xfrm>
              <a:off x="7608377" y="5245562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R226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6" name="楕円 65"/>
            <p:cNvSpPr/>
            <p:nvPr/>
          </p:nvSpPr>
          <p:spPr>
            <a:xfrm>
              <a:off x="7608377" y="4102562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R225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7" name="楕円 66"/>
            <p:cNvSpPr/>
            <p:nvPr/>
          </p:nvSpPr>
          <p:spPr>
            <a:xfrm>
              <a:off x="7614846" y="639542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215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R227</a:t>
              </a:r>
              <a:endParaRPr lang="ja-JP" altLang="en-US" sz="121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52" name="グループ化 351"/>
          <p:cNvGrpSpPr/>
          <p:nvPr/>
        </p:nvGrpSpPr>
        <p:grpSpPr>
          <a:xfrm>
            <a:off x="2483688" y="148361"/>
            <a:ext cx="6018199" cy="863563"/>
            <a:chOff x="2478283" y="565241"/>
            <a:chExt cx="5949308" cy="853678"/>
          </a:xfrm>
        </p:grpSpPr>
        <p:sp>
          <p:nvSpPr>
            <p:cNvPr id="336" name="タイトル 5"/>
            <p:cNvSpPr txBox="1">
              <a:spLocks/>
            </p:cNvSpPr>
            <p:nvPr/>
          </p:nvSpPr>
          <p:spPr bwMode="auto">
            <a:xfrm>
              <a:off x="2478283" y="565241"/>
              <a:ext cx="5949308" cy="85367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endPara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49" name="タイトル 5"/>
            <p:cNvSpPr txBox="1">
              <a:spLocks/>
            </p:cNvSpPr>
            <p:nvPr/>
          </p:nvSpPr>
          <p:spPr bwMode="auto">
            <a:xfrm>
              <a:off x="2666796" y="648682"/>
              <a:ext cx="5572281" cy="2971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618" kern="0" dirty="0" err="1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interlaken</a:t>
              </a:r>
              <a:endPara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56" name="グループ化 355"/>
          <p:cNvGrpSpPr/>
          <p:nvPr/>
        </p:nvGrpSpPr>
        <p:grpSpPr>
          <a:xfrm rot="16200000">
            <a:off x="-2070151" y="4602452"/>
            <a:ext cx="6018199" cy="863563"/>
            <a:chOff x="2478283" y="565241"/>
            <a:chExt cx="5949308" cy="853678"/>
          </a:xfrm>
        </p:grpSpPr>
        <p:sp>
          <p:nvSpPr>
            <p:cNvPr id="357" name="タイトル 5"/>
            <p:cNvSpPr txBox="1">
              <a:spLocks/>
            </p:cNvSpPr>
            <p:nvPr/>
          </p:nvSpPr>
          <p:spPr bwMode="auto">
            <a:xfrm>
              <a:off x="2478283" y="565241"/>
              <a:ext cx="5949308" cy="85367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endPara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58" name="タイトル 5"/>
            <p:cNvSpPr txBox="1">
              <a:spLocks/>
            </p:cNvSpPr>
            <p:nvPr/>
          </p:nvSpPr>
          <p:spPr bwMode="auto">
            <a:xfrm>
              <a:off x="2666796" y="648682"/>
              <a:ext cx="5572281" cy="2971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618" kern="0" dirty="0" err="1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interlaken</a:t>
              </a:r>
              <a:endPara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59" name="グループ化 358"/>
          <p:cNvGrpSpPr/>
          <p:nvPr/>
        </p:nvGrpSpPr>
        <p:grpSpPr>
          <a:xfrm rot="5400000">
            <a:off x="6913990" y="4602452"/>
            <a:ext cx="6018199" cy="863563"/>
            <a:chOff x="2478283" y="565241"/>
            <a:chExt cx="5949308" cy="853678"/>
          </a:xfrm>
        </p:grpSpPr>
        <p:sp>
          <p:nvSpPr>
            <p:cNvPr id="360" name="タイトル 5"/>
            <p:cNvSpPr txBox="1">
              <a:spLocks/>
            </p:cNvSpPr>
            <p:nvPr/>
          </p:nvSpPr>
          <p:spPr bwMode="auto">
            <a:xfrm>
              <a:off x="2478283" y="565241"/>
              <a:ext cx="5949308" cy="85367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endPara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61" name="タイトル 5"/>
            <p:cNvSpPr txBox="1">
              <a:spLocks/>
            </p:cNvSpPr>
            <p:nvPr/>
          </p:nvSpPr>
          <p:spPr bwMode="auto">
            <a:xfrm>
              <a:off x="2666796" y="648682"/>
              <a:ext cx="5572281" cy="2971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618" kern="0" dirty="0" err="1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interlaken</a:t>
              </a:r>
              <a:endPara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53" name="グループ化 352"/>
          <p:cNvGrpSpPr/>
          <p:nvPr/>
        </p:nvGrpSpPr>
        <p:grpSpPr>
          <a:xfrm rot="10800000">
            <a:off x="2480817" y="9044891"/>
            <a:ext cx="6018199" cy="863563"/>
            <a:chOff x="2478283" y="565241"/>
            <a:chExt cx="5949308" cy="853678"/>
          </a:xfrm>
        </p:grpSpPr>
        <p:sp>
          <p:nvSpPr>
            <p:cNvPr id="354" name="タイトル 5"/>
            <p:cNvSpPr txBox="1">
              <a:spLocks/>
            </p:cNvSpPr>
            <p:nvPr/>
          </p:nvSpPr>
          <p:spPr bwMode="auto">
            <a:xfrm>
              <a:off x="2478283" y="565241"/>
              <a:ext cx="5949308" cy="85367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endPara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55" name="タイトル 5"/>
            <p:cNvSpPr txBox="1">
              <a:spLocks/>
            </p:cNvSpPr>
            <p:nvPr/>
          </p:nvSpPr>
          <p:spPr bwMode="auto">
            <a:xfrm rot="10800000">
              <a:off x="2666796" y="648682"/>
              <a:ext cx="5572281" cy="2971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618" kern="0" dirty="0" err="1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interlaken</a:t>
              </a:r>
              <a:endPara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9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72</Words>
  <Application>Microsoft Office PowerPoint</Application>
  <PresentationFormat>ユーザー設定</PresentationFormat>
  <Paragraphs>70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游ゴシック</vt:lpstr>
      <vt:lpstr>游ゴシック Light</vt:lpstr>
      <vt:lpstr>Arial</vt:lpstr>
      <vt:lpstr>Calibri</vt:lpstr>
      <vt:lpstr>Office テーマ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Yuya MARUYAMA</dc:creator>
  <cp:lastModifiedBy>Yuya MARUYAMA</cp:lastModifiedBy>
  <cp:revision>5</cp:revision>
  <dcterms:created xsi:type="dcterms:W3CDTF">2017-01-15T13:10:36Z</dcterms:created>
  <dcterms:modified xsi:type="dcterms:W3CDTF">2017-04-07T09:44:04Z</dcterms:modified>
</cp:coreProperties>
</file>