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7" r:id="rId3"/>
  </p:sldIdLst>
  <p:sldSz cx="5551488" cy="3617913"/>
  <p:notesSz cx="6858000" cy="9144000"/>
  <p:defaultTextStyle>
    <a:defPPr>
      <a:defRPr lang="ja-JP"/>
    </a:defPPr>
    <a:lvl1pPr marL="0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1pPr>
    <a:lvl2pPr marL="112100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2pPr>
    <a:lvl3pPr marL="224201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3pPr>
    <a:lvl4pPr marL="336301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4pPr>
    <a:lvl5pPr marL="448401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5pPr>
    <a:lvl6pPr marL="560501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6pPr>
    <a:lvl7pPr marL="672602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7pPr>
    <a:lvl8pPr marL="784702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8pPr>
    <a:lvl9pPr marL="896802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8" autoAdjust="0"/>
    <p:restoredTop sz="94660"/>
  </p:normalViewPr>
  <p:slideViewPr>
    <p:cSldViewPr snapToGrid="0">
      <p:cViewPr varScale="1">
        <p:scale>
          <a:sx n="183" d="100"/>
          <a:sy n="183" d="100"/>
        </p:scale>
        <p:origin x="47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strRef>
          <c:f>'matrix 3'!$J$5</c:f>
          <c:strCache>
            <c:ptCount val="1"/>
            <c:pt idx="0">
              <c:v>IOS with CC1-4</c:v>
            </c:pt>
          </c:strCache>
        </c:strRef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'matrix 3'!$K$5</c:f>
              <c:strCache>
                <c:ptCount val="1"/>
                <c:pt idx="0">
                  <c:v>inverse matB</c:v>
                </c:pt>
              </c:strCache>
            </c:strRef>
          </c:tx>
          <c:spPr>
            <a:solidFill>
              <a:schemeClr val="accent6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'matrix 3'!$L$4:$O$4</c:f>
              <c:strCache>
                <c:ptCount val="4"/>
                <c:pt idx="0">
                  <c:v>CC1-4: each 1thread</c:v>
                </c:pt>
                <c:pt idx="1">
                  <c:v>CC1-4: each 2thread</c:v>
                </c:pt>
                <c:pt idx="2">
                  <c:v>CC1-4: each 4thread</c:v>
                </c:pt>
                <c:pt idx="3">
                  <c:v>IO DDR 4thread (cached)</c:v>
                </c:pt>
              </c:strCache>
            </c:strRef>
          </c:cat>
          <c:val>
            <c:numRef>
              <c:f>'matrix 3'!$L$5:$O$5</c:f>
              <c:numCache>
                <c:formatCode>General</c:formatCode>
                <c:ptCount val="4"/>
                <c:pt idx="0">
                  <c:v>40.417589999999997</c:v>
                </c:pt>
                <c:pt idx="1">
                  <c:v>40.414000000000001</c:v>
                </c:pt>
                <c:pt idx="2">
                  <c:v>40.428530000000002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30-4A44-BC90-0DA391325975}"/>
            </c:ext>
          </c:extLst>
        </c:ser>
        <c:ser>
          <c:idx val="1"/>
          <c:order val="1"/>
          <c:tx>
            <c:strRef>
              <c:f>'matrix 3'!$K$6</c:f>
              <c:strCache>
                <c:ptCount val="1"/>
                <c:pt idx="0">
                  <c:v>calculation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D30-4A44-BC90-0DA391325975}"/>
              </c:ext>
            </c:extLst>
          </c:dPt>
          <c:cat>
            <c:strRef>
              <c:f>'matrix 3'!$L$4:$O$4</c:f>
              <c:strCache>
                <c:ptCount val="4"/>
                <c:pt idx="0">
                  <c:v>CC1-4: each 1thread</c:v>
                </c:pt>
                <c:pt idx="1">
                  <c:v>CC1-4: each 2thread</c:v>
                </c:pt>
                <c:pt idx="2">
                  <c:v>CC1-4: each 4thread</c:v>
                </c:pt>
                <c:pt idx="3">
                  <c:v>IO DDR 4thread (cached)</c:v>
                </c:pt>
              </c:strCache>
            </c:strRef>
          </c:cat>
          <c:val>
            <c:numRef>
              <c:f>'matrix 3'!$L$6:$O$6</c:f>
              <c:numCache>
                <c:formatCode>General</c:formatCode>
                <c:ptCount val="4"/>
                <c:pt idx="0">
                  <c:v>1614.5695800000001</c:v>
                </c:pt>
                <c:pt idx="1">
                  <c:v>806.92471</c:v>
                </c:pt>
                <c:pt idx="2">
                  <c:v>403.62455999999997</c:v>
                </c:pt>
                <c:pt idx="3">
                  <c:v>2789.9469800000002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D30-4A44-BC90-0DA391325975}"/>
            </c:ext>
          </c:extLst>
        </c:ser>
        <c:ser>
          <c:idx val="2"/>
          <c:order val="2"/>
          <c:tx>
            <c:strRef>
              <c:f>'matrix 3'!$K$7</c:f>
              <c:strCache>
                <c:ptCount val="1"/>
                <c:pt idx="0">
                  <c:v>input matC</c:v>
                </c:pt>
              </c:strCache>
            </c:strRef>
          </c:tx>
          <c:spPr>
            <a:solidFill>
              <a:schemeClr val="accent6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'matrix 3'!$L$4:$O$4</c:f>
              <c:strCache>
                <c:ptCount val="4"/>
                <c:pt idx="0">
                  <c:v>CC1-4: each 1thread</c:v>
                </c:pt>
                <c:pt idx="1">
                  <c:v>CC1-4: each 2thread</c:v>
                </c:pt>
                <c:pt idx="2">
                  <c:v>CC1-4: each 4thread</c:v>
                </c:pt>
                <c:pt idx="3">
                  <c:v>IO DDR 4thread (cached)</c:v>
                </c:pt>
              </c:strCache>
            </c:strRef>
          </c:cat>
          <c:val>
            <c:numRef>
              <c:f>'matrix 3'!$L$7:$O$7</c:f>
              <c:numCache>
                <c:formatCode>General</c:formatCode>
                <c:ptCount val="4"/>
                <c:pt idx="0">
                  <c:v>39.522010000000002</c:v>
                </c:pt>
                <c:pt idx="1">
                  <c:v>39.535080000000001</c:v>
                </c:pt>
                <c:pt idx="2">
                  <c:v>39.488579999999999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D30-4A44-BC90-0DA3913259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100"/>
        <c:axId val="722146223"/>
        <c:axId val="722162447"/>
      </c:barChart>
      <c:catAx>
        <c:axId val="722146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22162447"/>
        <c:crosses val="autoZero"/>
        <c:auto val="1"/>
        <c:lblAlgn val="ctr"/>
        <c:lblOffset val="100"/>
        <c:noMultiLvlLbl val="0"/>
      </c:catAx>
      <c:valAx>
        <c:axId val="722162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0" i="0" baseline="0">
                    <a:effectLst/>
                  </a:rPr>
                  <a:t> calculation time [ms]</a:t>
                </a:r>
                <a:endParaRPr lang="ja-JP" altLang="ja-JP" sz="500">
                  <a:effectLst/>
                </a:endParaRPr>
              </a:p>
            </c:rich>
          </c:tx>
          <c:layout>
            <c:manualLayout>
              <c:xMode val="edge"/>
              <c:yMode val="edge"/>
              <c:x val="5.673050627137631E-2"/>
              <c:y val="0.213474819057702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2214622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095D0-A9E1-4B64-AAAF-C179389DF804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62038" y="1143000"/>
            <a:ext cx="4733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1D61A-41C8-491B-BCF6-61130428E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345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1pPr>
    <a:lvl2pPr marL="112100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2pPr>
    <a:lvl3pPr marL="224201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3pPr>
    <a:lvl4pPr marL="336301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4pPr>
    <a:lvl5pPr marL="448401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5pPr>
    <a:lvl6pPr marL="560501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6pPr>
    <a:lvl7pPr marL="672602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7pPr>
    <a:lvl8pPr marL="784702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8pPr>
    <a:lvl9pPr marL="896802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062038" y="1143000"/>
            <a:ext cx="473392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3, 6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2A4D5F-C6D0-4909-B26C-AF388169ED62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0100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93937" y="592099"/>
            <a:ext cx="4163615" cy="1259570"/>
          </a:xfrm>
        </p:spPr>
        <p:txBody>
          <a:bodyPr anchor="b"/>
          <a:lstStyle>
            <a:lvl1pPr algn="ctr">
              <a:defRPr sz="25052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93937" y="1900245"/>
            <a:ext cx="4163615" cy="873491"/>
          </a:xfrm>
        </p:spPr>
        <p:txBody>
          <a:bodyPr/>
          <a:lstStyle>
            <a:lvl1pPr marL="0" indent="0" algn="ctr">
              <a:buNone/>
              <a:defRPr sz="10022"/>
            </a:lvl1pPr>
            <a:lvl2pPr marL="1908988" indent="0" algn="ctr">
              <a:buNone/>
              <a:defRPr sz="8354"/>
            </a:lvl2pPr>
            <a:lvl3pPr marL="3817974" indent="0" algn="ctr">
              <a:buNone/>
              <a:defRPr sz="7518"/>
            </a:lvl3pPr>
            <a:lvl4pPr marL="5726957" indent="0" algn="ctr">
              <a:buNone/>
              <a:defRPr sz="6681"/>
            </a:lvl4pPr>
            <a:lvl5pPr marL="7635945" indent="0" algn="ctr">
              <a:buNone/>
              <a:defRPr sz="6681"/>
            </a:lvl5pPr>
            <a:lvl6pPr marL="9544931" indent="0" algn="ctr">
              <a:buNone/>
              <a:defRPr sz="6681"/>
            </a:lvl6pPr>
            <a:lvl7pPr marL="11453914" indent="0" algn="ctr">
              <a:buNone/>
              <a:defRPr sz="6681"/>
            </a:lvl7pPr>
            <a:lvl8pPr marL="13362904" indent="0" algn="ctr">
              <a:buNone/>
              <a:defRPr sz="6681"/>
            </a:lvl8pPr>
            <a:lvl9pPr marL="15271888" indent="0" algn="ctr">
              <a:buNone/>
              <a:defRPr sz="6681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69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94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972784" y="192620"/>
            <a:ext cx="1197040" cy="306601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81665" y="192620"/>
            <a:ext cx="3521726" cy="306601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754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6713" y="1121557"/>
            <a:ext cx="472273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33423" y="2026037"/>
            <a:ext cx="38893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8092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524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77810" y="832122"/>
            <a:ext cx="241692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861420" y="832122"/>
            <a:ext cx="241692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0689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3920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232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28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8774" y="901968"/>
            <a:ext cx="4788158" cy="1504951"/>
          </a:xfrm>
        </p:spPr>
        <p:txBody>
          <a:bodyPr anchor="b"/>
          <a:lstStyle>
            <a:lvl1pPr>
              <a:defRPr sz="25052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78774" y="2421156"/>
            <a:ext cx="4788158" cy="791418"/>
          </a:xfrm>
        </p:spPr>
        <p:txBody>
          <a:bodyPr/>
          <a:lstStyle>
            <a:lvl1pPr marL="0" indent="0">
              <a:buNone/>
              <a:defRPr sz="10022">
                <a:solidFill>
                  <a:schemeClr val="tx1">
                    <a:tint val="75000"/>
                  </a:schemeClr>
                </a:solidFill>
              </a:defRPr>
            </a:lvl1pPr>
            <a:lvl2pPr marL="1908988" indent="0">
              <a:buNone/>
              <a:defRPr sz="8354">
                <a:solidFill>
                  <a:schemeClr val="tx1">
                    <a:tint val="75000"/>
                  </a:schemeClr>
                </a:solidFill>
              </a:defRPr>
            </a:lvl2pPr>
            <a:lvl3pPr marL="3817974" indent="0">
              <a:buNone/>
              <a:defRPr sz="7518">
                <a:solidFill>
                  <a:schemeClr val="tx1">
                    <a:tint val="75000"/>
                  </a:schemeClr>
                </a:solidFill>
              </a:defRPr>
            </a:lvl3pPr>
            <a:lvl4pPr marL="5726957" indent="0">
              <a:buNone/>
              <a:defRPr sz="6681">
                <a:solidFill>
                  <a:schemeClr val="tx1">
                    <a:tint val="75000"/>
                  </a:schemeClr>
                </a:solidFill>
              </a:defRPr>
            </a:lvl4pPr>
            <a:lvl5pPr marL="7635945" indent="0">
              <a:buNone/>
              <a:defRPr sz="6681">
                <a:solidFill>
                  <a:schemeClr val="tx1">
                    <a:tint val="75000"/>
                  </a:schemeClr>
                </a:solidFill>
              </a:defRPr>
            </a:lvl5pPr>
            <a:lvl6pPr marL="9544931" indent="0">
              <a:buNone/>
              <a:defRPr sz="6681">
                <a:solidFill>
                  <a:schemeClr val="tx1">
                    <a:tint val="75000"/>
                  </a:schemeClr>
                </a:solidFill>
              </a:defRPr>
            </a:lvl6pPr>
            <a:lvl7pPr marL="11453914" indent="0">
              <a:buNone/>
              <a:defRPr sz="6681">
                <a:solidFill>
                  <a:schemeClr val="tx1">
                    <a:tint val="75000"/>
                  </a:schemeClr>
                </a:solidFill>
              </a:defRPr>
            </a:lvl7pPr>
            <a:lvl8pPr marL="13362904" indent="0">
              <a:buNone/>
              <a:defRPr sz="6681">
                <a:solidFill>
                  <a:schemeClr val="tx1">
                    <a:tint val="75000"/>
                  </a:schemeClr>
                </a:solidFill>
              </a:defRPr>
            </a:lvl8pPr>
            <a:lvl9pPr marL="15271888" indent="0">
              <a:buNone/>
              <a:defRPr sz="66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59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81667" y="963105"/>
            <a:ext cx="2359382" cy="229553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810443" y="963105"/>
            <a:ext cx="2359382" cy="229553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7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2390" y="192621"/>
            <a:ext cx="4788158" cy="699296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2390" y="886892"/>
            <a:ext cx="2348539" cy="434652"/>
          </a:xfrm>
        </p:spPr>
        <p:txBody>
          <a:bodyPr anchor="b"/>
          <a:lstStyle>
            <a:lvl1pPr marL="0" indent="0">
              <a:buNone/>
              <a:defRPr sz="10022" b="1"/>
            </a:lvl1pPr>
            <a:lvl2pPr marL="1908988" indent="0">
              <a:buNone/>
              <a:defRPr sz="8354" b="1"/>
            </a:lvl2pPr>
            <a:lvl3pPr marL="3817974" indent="0">
              <a:buNone/>
              <a:defRPr sz="7518" b="1"/>
            </a:lvl3pPr>
            <a:lvl4pPr marL="5726957" indent="0">
              <a:buNone/>
              <a:defRPr sz="6681" b="1"/>
            </a:lvl4pPr>
            <a:lvl5pPr marL="7635945" indent="0">
              <a:buNone/>
              <a:defRPr sz="6681" b="1"/>
            </a:lvl5pPr>
            <a:lvl6pPr marL="9544931" indent="0">
              <a:buNone/>
              <a:defRPr sz="6681" b="1"/>
            </a:lvl6pPr>
            <a:lvl7pPr marL="11453914" indent="0">
              <a:buNone/>
              <a:defRPr sz="6681" b="1"/>
            </a:lvl7pPr>
            <a:lvl8pPr marL="13362904" indent="0">
              <a:buNone/>
              <a:defRPr sz="6681" b="1"/>
            </a:lvl8pPr>
            <a:lvl9pPr marL="15271888" indent="0">
              <a:buNone/>
              <a:defRPr sz="6681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82390" y="1321547"/>
            <a:ext cx="2348539" cy="1943791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2810444" y="886892"/>
            <a:ext cx="2360105" cy="434652"/>
          </a:xfrm>
        </p:spPr>
        <p:txBody>
          <a:bodyPr anchor="b"/>
          <a:lstStyle>
            <a:lvl1pPr marL="0" indent="0">
              <a:buNone/>
              <a:defRPr sz="10022" b="1"/>
            </a:lvl1pPr>
            <a:lvl2pPr marL="1908988" indent="0">
              <a:buNone/>
              <a:defRPr sz="8354" b="1"/>
            </a:lvl2pPr>
            <a:lvl3pPr marL="3817974" indent="0">
              <a:buNone/>
              <a:defRPr sz="7518" b="1"/>
            </a:lvl3pPr>
            <a:lvl4pPr marL="5726957" indent="0">
              <a:buNone/>
              <a:defRPr sz="6681" b="1"/>
            </a:lvl4pPr>
            <a:lvl5pPr marL="7635945" indent="0">
              <a:buNone/>
              <a:defRPr sz="6681" b="1"/>
            </a:lvl5pPr>
            <a:lvl6pPr marL="9544931" indent="0">
              <a:buNone/>
              <a:defRPr sz="6681" b="1"/>
            </a:lvl6pPr>
            <a:lvl7pPr marL="11453914" indent="0">
              <a:buNone/>
              <a:defRPr sz="6681" b="1"/>
            </a:lvl7pPr>
            <a:lvl8pPr marL="13362904" indent="0">
              <a:buNone/>
              <a:defRPr sz="6681" b="1"/>
            </a:lvl8pPr>
            <a:lvl9pPr marL="15271888" indent="0">
              <a:buNone/>
              <a:defRPr sz="6681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2810444" y="1321547"/>
            <a:ext cx="2360105" cy="1943791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31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47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70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2390" y="241195"/>
            <a:ext cx="1790500" cy="844180"/>
          </a:xfrm>
        </p:spPr>
        <p:txBody>
          <a:bodyPr anchor="b"/>
          <a:lstStyle>
            <a:lvl1pPr>
              <a:defRPr sz="1336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60106" y="520916"/>
            <a:ext cx="2810441" cy="2571063"/>
          </a:xfrm>
        </p:spPr>
        <p:txBody>
          <a:bodyPr/>
          <a:lstStyle>
            <a:lvl1pPr>
              <a:defRPr sz="13361"/>
            </a:lvl1pPr>
            <a:lvl2pPr>
              <a:defRPr sz="11689"/>
            </a:lvl2pPr>
            <a:lvl3pPr>
              <a:defRPr sz="10022"/>
            </a:lvl3pPr>
            <a:lvl4pPr>
              <a:defRPr sz="8354"/>
            </a:lvl4pPr>
            <a:lvl5pPr>
              <a:defRPr sz="8354"/>
            </a:lvl5pPr>
            <a:lvl6pPr>
              <a:defRPr sz="8354"/>
            </a:lvl6pPr>
            <a:lvl7pPr>
              <a:defRPr sz="8354"/>
            </a:lvl7pPr>
            <a:lvl8pPr>
              <a:defRPr sz="8354"/>
            </a:lvl8pPr>
            <a:lvl9pPr>
              <a:defRPr sz="83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82390" y="1085377"/>
            <a:ext cx="1790500" cy="2010789"/>
          </a:xfrm>
        </p:spPr>
        <p:txBody>
          <a:bodyPr/>
          <a:lstStyle>
            <a:lvl1pPr marL="0" indent="0">
              <a:buNone/>
              <a:defRPr sz="6681"/>
            </a:lvl1pPr>
            <a:lvl2pPr marL="1908988" indent="0">
              <a:buNone/>
              <a:defRPr sz="5845"/>
            </a:lvl2pPr>
            <a:lvl3pPr marL="3817974" indent="0">
              <a:buNone/>
              <a:defRPr sz="5014"/>
            </a:lvl3pPr>
            <a:lvl4pPr marL="5726957" indent="0">
              <a:buNone/>
              <a:defRPr sz="4176"/>
            </a:lvl4pPr>
            <a:lvl5pPr marL="7635945" indent="0">
              <a:buNone/>
              <a:defRPr sz="4176"/>
            </a:lvl5pPr>
            <a:lvl6pPr marL="9544931" indent="0">
              <a:buNone/>
              <a:defRPr sz="4176"/>
            </a:lvl6pPr>
            <a:lvl7pPr marL="11453914" indent="0">
              <a:buNone/>
              <a:defRPr sz="4176"/>
            </a:lvl7pPr>
            <a:lvl8pPr marL="13362904" indent="0">
              <a:buNone/>
              <a:defRPr sz="4176"/>
            </a:lvl8pPr>
            <a:lvl9pPr marL="15271888" indent="0">
              <a:buNone/>
              <a:defRPr sz="4176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29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2390" y="241195"/>
            <a:ext cx="1790500" cy="844180"/>
          </a:xfrm>
        </p:spPr>
        <p:txBody>
          <a:bodyPr anchor="b"/>
          <a:lstStyle>
            <a:lvl1pPr>
              <a:defRPr sz="1336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60106" y="520916"/>
            <a:ext cx="2810441" cy="2571063"/>
          </a:xfrm>
        </p:spPr>
        <p:txBody>
          <a:bodyPr/>
          <a:lstStyle>
            <a:lvl1pPr marL="0" indent="0">
              <a:buNone/>
              <a:defRPr sz="13361"/>
            </a:lvl1pPr>
            <a:lvl2pPr marL="1908988" indent="0">
              <a:buNone/>
              <a:defRPr sz="11689"/>
            </a:lvl2pPr>
            <a:lvl3pPr marL="3817974" indent="0">
              <a:buNone/>
              <a:defRPr sz="10022"/>
            </a:lvl3pPr>
            <a:lvl4pPr marL="5726957" indent="0">
              <a:buNone/>
              <a:defRPr sz="8354"/>
            </a:lvl4pPr>
            <a:lvl5pPr marL="7635945" indent="0">
              <a:buNone/>
              <a:defRPr sz="8354"/>
            </a:lvl5pPr>
            <a:lvl6pPr marL="9544931" indent="0">
              <a:buNone/>
              <a:defRPr sz="8354"/>
            </a:lvl6pPr>
            <a:lvl7pPr marL="11453914" indent="0">
              <a:buNone/>
              <a:defRPr sz="8354"/>
            </a:lvl7pPr>
            <a:lvl8pPr marL="13362904" indent="0">
              <a:buNone/>
              <a:defRPr sz="8354"/>
            </a:lvl8pPr>
            <a:lvl9pPr marL="15271888" indent="0">
              <a:buNone/>
              <a:defRPr sz="8354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82390" y="1085377"/>
            <a:ext cx="1790500" cy="2010789"/>
          </a:xfrm>
        </p:spPr>
        <p:txBody>
          <a:bodyPr/>
          <a:lstStyle>
            <a:lvl1pPr marL="0" indent="0">
              <a:buNone/>
              <a:defRPr sz="6681"/>
            </a:lvl1pPr>
            <a:lvl2pPr marL="1908988" indent="0">
              <a:buNone/>
              <a:defRPr sz="5845"/>
            </a:lvl2pPr>
            <a:lvl3pPr marL="3817974" indent="0">
              <a:buNone/>
              <a:defRPr sz="5014"/>
            </a:lvl3pPr>
            <a:lvl4pPr marL="5726957" indent="0">
              <a:buNone/>
              <a:defRPr sz="4176"/>
            </a:lvl4pPr>
            <a:lvl5pPr marL="7635945" indent="0">
              <a:buNone/>
              <a:defRPr sz="4176"/>
            </a:lvl5pPr>
            <a:lvl6pPr marL="9544931" indent="0">
              <a:buNone/>
              <a:defRPr sz="4176"/>
            </a:lvl6pPr>
            <a:lvl7pPr marL="11453914" indent="0">
              <a:buNone/>
              <a:defRPr sz="4176"/>
            </a:lvl7pPr>
            <a:lvl8pPr marL="13362904" indent="0">
              <a:buNone/>
              <a:defRPr sz="4176"/>
            </a:lvl8pPr>
            <a:lvl9pPr marL="15271888" indent="0">
              <a:buNone/>
              <a:defRPr sz="4176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67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81665" y="192621"/>
            <a:ext cx="4788158" cy="69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665" y="963105"/>
            <a:ext cx="4788158" cy="2295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81667" y="3353271"/>
            <a:ext cx="1249084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DBB0-D0CE-4499-8A6D-C73AC9430D35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838931" y="3353271"/>
            <a:ext cx="1873629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920740" y="3353271"/>
            <a:ext cx="1249084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71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817974" rtl="0" eaLnBrk="1" latinLnBrk="0" hangingPunct="1">
        <a:lnSpc>
          <a:spcPct val="90000"/>
        </a:lnSpc>
        <a:spcBef>
          <a:spcPct val="0"/>
        </a:spcBef>
        <a:buNone/>
        <a:defRPr kumimoji="1" sz="183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4494" indent="-954494" algn="l" defTabSz="3817974" rtl="0" eaLnBrk="1" latinLnBrk="0" hangingPunct="1">
        <a:lnSpc>
          <a:spcPct val="90000"/>
        </a:lnSpc>
        <a:spcBef>
          <a:spcPts val="4176"/>
        </a:spcBef>
        <a:buFont typeface="Arial" panose="020B0604020202020204" pitchFamily="34" charset="0"/>
        <a:buChar char="•"/>
        <a:defRPr kumimoji="1" sz="11689" kern="1200">
          <a:solidFill>
            <a:schemeClr val="tx1"/>
          </a:solidFill>
          <a:latin typeface="+mn-lt"/>
          <a:ea typeface="+mn-ea"/>
          <a:cs typeface="+mn-cs"/>
        </a:defRPr>
      </a:lvl1pPr>
      <a:lvl2pPr marL="2863480" indent="-954494" algn="l" defTabSz="3817974" rtl="0" eaLnBrk="1" latinLnBrk="0" hangingPunct="1">
        <a:lnSpc>
          <a:spcPct val="90000"/>
        </a:lnSpc>
        <a:spcBef>
          <a:spcPts val="2088"/>
        </a:spcBef>
        <a:buFont typeface="Arial" panose="020B0604020202020204" pitchFamily="34" charset="0"/>
        <a:buChar char="•"/>
        <a:defRPr kumimoji="1" sz="10022" kern="1200">
          <a:solidFill>
            <a:schemeClr val="tx1"/>
          </a:solidFill>
          <a:latin typeface="+mn-lt"/>
          <a:ea typeface="+mn-ea"/>
          <a:cs typeface="+mn-cs"/>
        </a:defRPr>
      </a:lvl2pPr>
      <a:lvl3pPr marL="4772468" indent="-954494" algn="l" defTabSz="3817974" rtl="0" eaLnBrk="1" latinLnBrk="0" hangingPunct="1">
        <a:lnSpc>
          <a:spcPct val="90000"/>
        </a:lnSpc>
        <a:spcBef>
          <a:spcPts val="2088"/>
        </a:spcBef>
        <a:buFont typeface="Arial" panose="020B0604020202020204" pitchFamily="34" charset="0"/>
        <a:buChar char="•"/>
        <a:defRPr kumimoji="1" sz="8354" kern="1200">
          <a:solidFill>
            <a:schemeClr val="tx1"/>
          </a:solidFill>
          <a:latin typeface="+mn-lt"/>
          <a:ea typeface="+mn-ea"/>
          <a:cs typeface="+mn-cs"/>
        </a:defRPr>
      </a:lvl3pPr>
      <a:lvl4pPr marL="6681446" indent="-954494" algn="l" defTabSz="3817974" rtl="0" eaLnBrk="1" latinLnBrk="0" hangingPunct="1">
        <a:lnSpc>
          <a:spcPct val="90000"/>
        </a:lnSpc>
        <a:spcBef>
          <a:spcPts val="2088"/>
        </a:spcBef>
        <a:buFont typeface="Arial" panose="020B0604020202020204" pitchFamily="34" charset="0"/>
        <a:buChar char="•"/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4pPr>
      <a:lvl5pPr marL="8590437" indent="-954494" algn="l" defTabSz="3817974" rtl="0" eaLnBrk="1" latinLnBrk="0" hangingPunct="1">
        <a:lnSpc>
          <a:spcPct val="90000"/>
        </a:lnSpc>
        <a:spcBef>
          <a:spcPts val="2088"/>
        </a:spcBef>
        <a:buFont typeface="Arial" panose="020B0604020202020204" pitchFamily="34" charset="0"/>
        <a:buChar char="•"/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5pPr>
      <a:lvl6pPr marL="10499425" indent="-954494" algn="l" defTabSz="3817974" rtl="0" eaLnBrk="1" latinLnBrk="0" hangingPunct="1">
        <a:lnSpc>
          <a:spcPct val="90000"/>
        </a:lnSpc>
        <a:spcBef>
          <a:spcPts val="2088"/>
        </a:spcBef>
        <a:buFont typeface="Arial" panose="020B0604020202020204" pitchFamily="34" charset="0"/>
        <a:buChar char="•"/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6pPr>
      <a:lvl7pPr marL="12408408" indent="-954494" algn="l" defTabSz="3817974" rtl="0" eaLnBrk="1" latinLnBrk="0" hangingPunct="1">
        <a:lnSpc>
          <a:spcPct val="90000"/>
        </a:lnSpc>
        <a:spcBef>
          <a:spcPts val="2088"/>
        </a:spcBef>
        <a:buFont typeface="Arial" panose="020B0604020202020204" pitchFamily="34" charset="0"/>
        <a:buChar char="•"/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7pPr>
      <a:lvl8pPr marL="14317398" indent="-954494" algn="l" defTabSz="3817974" rtl="0" eaLnBrk="1" latinLnBrk="0" hangingPunct="1">
        <a:lnSpc>
          <a:spcPct val="90000"/>
        </a:lnSpc>
        <a:spcBef>
          <a:spcPts val="2088"/>
        </a:spcBef>
        <a:buFont typeface="Arial" panose="020B0604020202020204" pitchFamily="34" charset="0"/>
        <a:buChar char="•"/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8pPr>
      <a:lvl9pPr marL="16226382" indent="-954494" algn="l" defTabSz="3817974" rtl="0" eaLnBrk="1" latinLnBrk="0" hangingPunct="1">
        <a:lnSpc>
          <a:spcPct val="90000"/>
        </a:lnSpc>
        <a:spcBef>
          <a:spcPts val="2088"/>
        </a:spcBef>
        <a:buFont typeface="Arial" panose="020B0604020202020204" pitchFamily="34" charset="0"/>
        <a:buChar char="•"/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3817974" rtl="0" eaLnBrk="1" latinLnBrk="0" hangingPunct="1"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1pPr>
      <a:lvl2pPr marL="1908988" algn="l" defTabSz="3817974" rtl="0" eaLnBrk="1" latinLnBrk="0" hangingPunct="1"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2pPr>
      <a:lvl3pPr marL="3817974" algn="l" defTabSz="3817974" rtl="0" eaLnBrk="1" latinLnBrk="0" hangingPunct="1"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3pPr>
      <a:lvl4pPr marL="5726957" algn="l" defTabSz="3817974" rtl="0" eaLnBrk="1" latinLnBrk="0" hangingPunct="1"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4pPr>
      <a:lvl5pPr marL="7635945" algn="l" defTabSz="3817974" rtl="0" eaLnBrk="1" latinLnBrk="0" hangingPunct="1"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5pPr>
      <a:lvl6pPr marL="9544931" algn="l" defTabSz="3817974" rtl="0" eaLnBrk="1" latinLnBrk="0" hangingPunct="1"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6pPr>
      <a:lvl7pPr marL="11453914" algn="l" defTabSz="3817974" rtl="0" eaLnBrk="1" latinLnBrk="0" hangingPunct="1"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7pPr>
      <a:lvl8pPr marL="13362904" algn="l" defTabSz="3817974" rtl="0" eaLnBrk="1" latinLnBrk="0" hangingPunct="1"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8pPr>
      <a:lvl9pPr marL="15271888" algn="l" defTabSz="3817974" rtl="0" eaLnBrk="1" latinLnBrk="0" hangingPunct="1"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7809" y="144722"/>
            <a:ext cx="500053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7809" y="832122"/>
            <a:ext cx="500053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89095" y="3364664"/>
            <a:ext cx="1777969" cy="67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77810" y="3364664"/>
            <a:ext cx="1277915" cy="67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000433" y="3364664"/>
            <a:ext cx="1277915" cy="67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875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918173">
        <a:defRPr>
          <a:latin typeface="+mn-lt"/>
          <a:ea typeface="+mn-ea"/>
          <a:cs typeface="+mn-cs"/>
        </a:defRPr>
      </a:lvl2pPr>
      <a:lvl3pPr marL="1836350">
        <a:defRPr>
          <a:latin typeface="+mn-lt"/>
          <a:ea typeface="+mn-ea"/>
          <a:cs typeface="+mn-cs"/>
        </a:defRPr>
      </a:lvl3pPr>
      <a:lvl4pPr marL="2754522">
        <a:defRPr>
          <a:latin typeface="+mn-lt"/>
          <a:ea typeface="+mn-ea"/>
          <a:cs typeface="+mn-cs"/>
        </a:defRPr>
      </a:lvl4pPr>
      <a:lvl5pPr marL="3672695">
        <a:defRPr>
          <a:latin typeface="+mn-lt"/>
          <a:ea typeface="+mn-ea"/>
          <a:cs typeface="+mn-cs"/>
        </a:defRPr>
      </a:lvl5pPr>
      <a:lvl6pPr marL="4590873">
        <a:defRPr>
          <a:latin typeface="+mn-lt"/>
          <a:ea typeface="+mn-ea"/>
          <a:cs typeface="+mn-cs"/>
        </a:defRPr>
      </a:lvl6pPr>
      <a:lvl7pPr marL="5509052">
        <a:defRPr>
          <a:latin typeface="+mn-lt"/>
          <a:ea typeface="+mn-ea"/>
          <a:cs typeface="+mn-cs"/>
        </a:defRPr>
      </a:lvl7pPr>
      <a:lvl8pPr marL="6427220">
        <a:defRPr>
          <a:latin typeface="+mn-lt"/>
          <a:ea typeface="+mn-ea"/>
          <a:cs typeface="+mn-cs"/>
        </a:defRPr>
      </a:lvl8pPr>
      <a:lvl9pPr marL="7345397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918173">
        <a:defRPr>
          <a:latin typeface="+mn-lt"/>
          <a:ea typeface="+mn-ea"/>
          <a:cs typeface="+mn-cs"/>
        </a:defRPr>
      </a:lvl2pPr>
      <a:lvl3pPr marL="1836350">
        <a:defRPr>
          <a:latin typeface="+mn-lt"/>
          <a:ea typeface="+mn-ea"/>
          <a:cs typeface="+mn-cs"/>
        </a:defRPr>
      </a:lvl3pPr>
      <a:lvl4pPr marL="2754522">
        <a:defRPr>
          <a:latin typeface="+mn-lt"/>
          <a:ea typeface="+mn-ea"/>
          <a:cs typeface="+mn-cs"/>
        </a:defRPr>
      </a:lvl4pPr>
      <a:lvl5pPr marL="3672695">
        <a:defRPr>
          <a:latin typeface="+mn-lt"/>
          <a:ea typeface="+mn-ea"/>
          <a:cs typeface="+mn-cs"/>
        </a:defRPr>
      </a:lvl5pPr>
      <a:lvl6pPr marL="4590873">
        <a:defRPr>
          <a:latin typeface="+mn-lt"/>
          <a:ea typeface="+mn-ea"/>
          <a:cs typeface="+mn-cs"/>
        </a:defRPr>
      </a:lvl6pPr>
      <a:lvl7pPr marL="5509052">
        <a:defRPr>
          <a:latin typeface="+mn-lt"/>
          <a:ea typeface="+mn-ea"/>
          <a:cs typeface="+mn-cs"/>
        </a:defRPr>
      </a:lvl7pPr>
      <a:lvl8pPr marL="6427220">
        <a:defRPr>
          <a:latin typeface="+mn-lt"/>
          <a:ea typeface="+mn-ea"/>
          <a:cs typeface="+mn-cs"/>
        </a:defRPr>
      </a:lvl8pPr>
      <a:lvl9pPr marL="7345397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467949"/>
              </p:ext>
            </p:extLst>
          </p:nvPr>
        </p:nvGraphicFramePr>
        <p:xfrm>
          <a:off x="0" y="0"/>
          <a:ext cx="5551488" cy="3617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015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</Words>
  <Application>Microsoft Office PowerPoint</Application>
  <PresentationFormat>ユーザー設定</PresentationFormat>
  <Paragraphs>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Office テーマ</vt:lpstr>
      <vt:lpstr>Office Theme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Yuya MARUYAMA</dc:creator>
  <cp:lastModifiedBy>Yuya MARUYAMA</cp:lastModifiedBy>
  <cp:revision>15</cp:revision>
  <dcterms:created xsi:type="dcterms:W3CDTF">2017-01-15T13:10:36Z</dcterms:created>
  <dcterms:modified xsi:type="dcterms:W3CDTF">2017-04-04T07:10:26Z</dcterms:modified>
</cp:coreProperties>
</file>