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7" r:id="rId3"/>
  </p:sldIdLst>
  <p:sldSz cx="5551488" cy="3617913"/>
  <p:notesSz cx="6858000" cy="9144000"/>
  <p:defaultTextStyle>
    <a:defPPr>
      <a:defRPr lang="ja-JP"/>
    </a:defPPr>
    <a:lvl1pPr marL="0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1pPr>
    <a:lvl2pPr marL="112100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2pPr>
    <a:lvl3pPr marL="224201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3pPr>
    <a:lvl4pPr marL="336301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4pPr>
    <a:lvl5pPr marL="448401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5pPr>
    <a:lvl6pPr marL="560501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6pPr>
    <a:lvl7pPr marL="672602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7pPr>
    <a:lvl8pPr marL="784702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8pPr>
    <a:lvl9pPr marL="896802" algn="l" defTabSz="224201" rtl="0" eaLnBrk="1" latinLnBrk="0" hangingPunct="1">
      <a:defRPr kumimoji="1" sz="4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69" autoAdjust="0"/>
    <p:restoredTop sz="94660"/>
  </p:normalViewPr>
  <p:slideViewPr>
    <p:cSldViewPr snapToGrid="0">
      <p:cViewPr varScale="1">
        <p:scale>
          <a:sx n="183" d="100"/>
          <a:sy n="183" d="100"/>
        </p:scale>
        <p:origin x="59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Sheet1!$T$11</c:f>
              <c:strCache>
                <c:ptCount val="1"/>
                <c:pt idx="0">
                  <c:v>RadiusSearch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Sheet1!$U$10:$V$10</c:f>
              <c:strCache>
                <c:ptCount val="2"/>
                <c:pt idx="0">
                  <c:v>Normal</c:v>
                </c:pt>
                <c:pt idx="1">
                  <c:v>Parallelized</c:v>
                </c:pt>
              </c:strCache>
            </c:strRef>
          </c:cat>
          <c:val>
            <c:numRef>
              <c:f>Sheet1!$U$11:$V$11</c:f>
              <c:numCache>
                <c:formatCode>0.00000_ </c:formatCode>
                <c:ptCount val="2"/>
                <c:pt idx="0">
                  <c:v>3.5061666666666671</c:v>
                </c:pt>
                <c:pt idx="1">
                  <c:v>1.7576000000000001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A1-442D-B53E-6D0392CA770A}"/>
            </c:ext>
          </c:extLst>
        </c:ser>
        <c:ser>
          <c:idx val="1"/>
          <c:order val="1"/>
          <c:tx>
            <c:strRef>
              <c:f>Sheet1!$T$12</c:f>
              <c:strCache>
                <c:ptCount val="1"/>
                <c:pt idx="0">
                  <c:v>Derivatives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Sheet1!$U$10:$V$10</c:f>
              <c:strCache>
                <c:ptCount val="2"/>
                <c:pt idx="0">
                  <c:v>Normal</c:v>
                </c:pt>
                <c:pt idx="1">
                  <c:v>Parallelized</c:v>
                </c:pt>
              </c:strCache>
            </c:strRef>
          </c:cat>
          <c:val>
            <c:numRef>
              <c:f>Sheet1!$U$12:$V$12</c:f>
              <c:numCache>
                <c:formatCode>0.00000_ </c:formatCode>
                <c:ptCount val="2"/>
                <c:pt idx="0">
                  <c:v>3.4754999999999998</c:v>
                </c:pt>
                <c:pt idx="1">
                  <c:v>1.8600000000000002E-2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A1-442D-B53E-6D0392CA770A}"/>
            </c:ext>
          </c:extLst>
        </c:ser>
        <c:ser>
          <c:idx val="2"/>
          <c:order val="2"/>
          <c:tx>
            <c:strRef>
              <c:f>Sheet1!$T$13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rgbClr val="FF0000">
                <a:lumMod val="20000"/>
                <a:lumOff val="8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Sheet1!$U$10:$V$10</c:f>
              <c:strCache>
                <c:ptCount val="2"/>
                <c:pt idx="0">
                  <c:v>Normal</c:v>
                </c:pt>
                <c:pt idx="1">
                  <c:v>Parallelized</c:v>
                </c:pt>
              </c:strCache>
            </c:strRef>
          </c:cat>
          <c:val>
            <c:numRef>
              <c:f>Sheet1!$U$13:$V$13</c:f>
              <c:numCache>
                <c:formatCode>0.00000_ </c:formatCode>
                <c:ptCount val="2"/>
                <c:pt idx="0">
                  <c:v>0.96899999999999986</c:v>
                </c:pt>
                <c:pt idx="1">
                  <c:v>0.44940000000000008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A1-442D-B53E-6D0392CA77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6375103"/>
        <c:axId val="576381343"/>
      </c:barChart>
      <c:catAx>
        <c:axId val="576375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6381343"/>
        <c:crosses val="autoZero"/>
        <c:auto val="1"/>
        <c:lblAlgn val="ctr"/>
        <c:lblOffset val="100"/>
        <c:noMultiLvlLbl val="0"/>
      </c:catAx>
      <c:valAx>
        <c:axId val="576381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100"/>
                  <a:t>execution time [s]</a:t>
                </a:r>
                <a:endParaRPr lang="ja-JP" altLang="en-US" sz="1100"/>
              </a:p>
            </c:rich>
          </c:tx>
          <c:layout>
            <c:manualLayout>
              <c:xMode val="edge"/>
              <c:yMode val="edge"/>
              <c:x val="5.2616523714002446E-2"/>
              <c:y val="0.258935540720725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0_ 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637510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095D0-A9E1-4B64-AAAF-C179389DF804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62038" y="1143000"/>
            <a:ext cx="4733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1D61A-41C8-491B-BCF6-61130428E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34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1pPr>
    <a:lvl2pPr marL="112100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2pPr>
    <a:lvl3pPr marL="224201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3pPr>
    <a:lvl4pPr marL="336301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4pPr>
    <a:lvl5pPr marL="448401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5pPr>
    <a:lvl6pPr marL="560501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6pPr>
    <a:lvl7pPr marL="672602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7pPr>
    <a:lvl8pPr marL="784702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8pPr>
    <a:lvl9pPr marL="896802" algn="l" defTabSz="224201" rtl="0" eaLnBrk="1" latinLnBrk="0" hangingPunct="1">
      <a:defRPr kumimoji="1" sz="2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062038" y="1143000"/>
            <a:ext cx="47339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3, 6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2A4D5F-C6D0-4909-B26C-AF388169ED6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760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93937" y="592099"/>
            <a:ext cx="4163615" cy="1259570"/>
          </a:xfrm>
        </p:spPr>
        <p:txBody>
          <a:bodyPr anchor="b"/>
          <a:lstStyle>
            <a:lvl1pPr algn="ctr">
              <a:defRPr sz="33177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93937" y="1900245"/>
            <a:ext cx="4163615" cy="873491"/>
          </a:xfrm>
        </p:spPr>
        <p:txBody>
          <a:bodyPr/>
          <a:lstStyle>
            <a:lvl1pPr marL="0" indent="0" algn="ctr">
              <a:buNone/>
              <a:defRPr sz="13272"/>
            </a:lvl1pPr>
            <a:lvl2pPr marL="2528126" indent="0" algn="ctr">
              <a:buNone/>
              <a:defRPr sz="11063"/>
            </a:lvl2pPr>
            <a:lvl3pPr marL="5056249" indent="0" algn="ctr">
              <a:buNone/>
              <a:defRPr sz="9956"/>
            </a:lvl3pPr>
            <a:lvl4pPr marL="7584369" indent="0" algn="ctr">
              <a:buNone/>
              <a:defRPr sz="8848"/>
            </a:lvl4pPr>
            <a:lvl5pPr marL="10112495" indent="0" algn="ctr">
              <a:buNone/>
              <a:defRPr sz="8848"/>
            </a:lvl5pPr>
            <a:lvl6pPr marL="12640618" indent="0" algn="ctr">
              <a:buNone/>
              <a:defRPr sz="8848"/>
            </a:lvl6pPr>
            <a:lvl7pPr marL="15168738" indent="0" algn="ctr">
              <a:buNone/>
              <a:defRPr sz="8848"/>
            </a:lvl7pPr>
            <a:lvl8pPr marL="17696867" indent="0" algn="ctr">
              <a:buNone/>
              <a:defRPr sz="8848"/>
            </a:lvl8pPr>
            <a:lvl9pPr marL="20224987" indent="0" algn="ctr">
              <a:buNone/>
              <a:defRPr sz="8848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69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94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972784" y="192620"/>
            <a:ext cx="1197040" cy="306601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81665" y="192620"/>
            <a:ext cx="3521726" cy="306601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754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6713" y="1121557"/>
            <a:ext cx="472273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33423" y="2026037"/>
            <a:ext cx="38893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8092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524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77810" y="832122"/>
            <a:ext cx="241692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861420" y="832122"/>
            <a:ext cx="241692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068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3920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2323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28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8774" y="901968"/>
            <a:ext cx="4788158" cy="1504951"/>
          </a:xfrm>
        </p:spPr>
        <p:txBody>
          <a:bodyPr anchor="b"/>
          <a:lstStyle>
            <a:lvl1pPr>
              <a:defRPr sz="33177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78774" y="2421156"/>
            <a:ext cx="4788158" cy="791418"/>
          </a:xfrm>
        </p:spPr>
        <p:txBody>
          <a:bodyPr/>
          <a:lstStyle>
            <a:lvl1pPr marL="0" indent="0">
              <a:buNone/>
              <a:defRPr sz="13272">
                <a:solidFill>
                  <a:schemeClr val="tx1">
                    <a:tint val="75000"/>
                  </a:schemeClr>
                </a:solidFill>
              </a:defRPr>
            </a:lvl1pPr>
            <a:lvl2pPr marL="2528126" indent="0">
              <a:buNone/>
              <a:defRPr sz="11063">
                <a:solidFill>
                  <a:schemeClr val="tx1">
                    <a:tint val="75000"/>
                  </a:schemeClr>
                </a:solidFill>
              </a:defRPr>
            </a:lvl2pPr>
            <a:lvl3pPr marL="5056249" indent="0">
              <a:buNone/>
              <a:defRPr sz="9956">
                <a:solidFill>
                  <a:schemeClr val="tx1">
                    <a:tint val="75000"/>
                  </a:schemeClr>
                </a:solidFill>
              </a:defRPr>
            </a:lvl3pPr>
            <a:lvl4pPr marL="7584369" indent="0">
              <a:buNone/>
              <a:defRPr sz="8848">
                <a:solidFill>
                  <a:schemeClr val="tx1">
                    <a:tint val="75000"/>
                  </a:schemeClr>
                </a:solidFill>
              </a:defRPr>
            </a:lvl4pPr>
            <a:lvl5pPr marL="10112495" indent="0">
              <a:buNone/>
              <a:defRPr sz="8848">
                <a:solidFill>
                  <a:schemeClr val="tx1">
                    <a:tint val="75000"/>
                  </a:schemeClr>
                </a:solidFill>
              </a:defRPr>
            </a:lvl5pPr>
            <a:lvl6pPr marL="12640618" indent="0">
              <a:buNone/>
              <a:defRPr sz="8848">
                <a:solidFill>
                  <a:schemeClr val="tx1">
                    <a:tint val="75000"/>
                  </a:schemeClr>
                </a:solidFill>
              </a:defRPr>
            </a:lvl6pPr>
            <a:lvl7pPr marL="15168738" indent="0">
              <a:buNone/>
              <a:defRPr sz="8848">
                <a:solidFill>
                  <a:schemeClr val="tx1">
                    <a:tint val="75000"/>
                  </a:schemeClr>
                </a:solidFill>
              </a:defRPr>
            </a:lvl7pPr>
            <a:lvl8pPr marL="17696867" indent="0">
              <a:buNone/>
              <a:defRPr sz="8848">
                <a:solidFill>
                  <a:schemeClr val="tx1">
                    <a:tint val="75000"/>
                  </a:schemeClr>
                </a:solidFill>
              </a:defRPr>
            </a:lvl8pPr>
            <a:lvl9pPr marL="20224987" indent="0">
              <a:buNone/>
              <a:defRPr sz="8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59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81667" y="963105"/>
            <a:ext cx="2359382" cy="229553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810443" y="963105"/>
            <a:ext cx="2359382" cy="229553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7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2390" y="192621"/>
            <a:ext cx="4788158" cy="699296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2390" y="886892"/>
            <a:ext cx="2348539" cy="434652"/>
          </a:xfrm>
        </p:spPr>
        <p:txBody>
          <a:bodyPr anchor="b"/>
          <a:lstStyle>
            <a:lvl1pPr marL="0" indent="0">
              <a:buNone/>
              <a:defRPr sz="13272" b="1"/>
            </a:lvl1pPr>
            <a:lvl2pPr marL="2528126" indent="0">
              <a:buNone/>
              <a:defRPr sz="11063" b="1"/>
            </a:lvl2pPr>
            <a:lvl3pPr marL="5056249" indent="0">
              <a:buNone/>
              <a:defRPr sz="9956" b="1"/>
            </a:lvl3pPr>
            <a:lvl4pPr marL="7584369" indent="0">
              <a:buNone/>
              <a:defRPr sz="8848" b="1"/>
            </a:lvl4pPr>
            <a:lvl5pPr marL="10112495" indent="0">
              <a:buNone/>
              <a:defRPr sz="8848" b="1"/>
            </a:lvl5pPr>
            <a:lvl6pPr marL="12640618" indent="0">
              <a:buNone/>
              <a:defRPr sz="8848" b="1"/>
            </a:lvl6pPr>
            <a:lvl7pPr marL="15168738" indent="0">
              <a:buNone/>
              <a:defRPr sz="8848" b="1"/>
            </a:lvl7pPr>
            <a:lvl8pPr marL="17696867" indent="0">
              <a:buNone/>
              <a:defRPr sz="8848" b="1"/>
            </a:lvl8pPr>
            <a:lvl9pPr marL="20224987" indent="0">
              <a:buNone/>
              <a:defRPr sz="8848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82390" y="1321547"/>
            <a:ext cx="2348539" cy="1943791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2810444" y="886892"/>
            <a:ext cx="2360105" cy="434652"/>
          </a:xfrm>
        </p:spPr>
        <p:txBody>
          <a:bodyPr anchor="b"/>
          <a:lstStyle>
            <a:lvl1pPr marL="0" indent="0">
              <a:buNone/>
              <a:defRPr sz="13272" b="1"/>
            </a:lvl1pPr>
            <a:lvl2pPr marL="2528126" indent="0">
              <a:buNone/>
              <a:defRPr sz="11063" b="1"/>
            </a:lvl2pPr>
            <a:lvl3pPr marL="5056249" indent="0">
              <a:buNone/>
              <a:defRPr sz="9956" b="1"/>
            </a:lvl3pPr>
            <a:lvl4pPr marL="7584369" indent="0">
              <a:buNone/>
              <a:defRPr sz="8848" b="1"/>
            </a:lvl4pPr>
            <a:lvl5pPr marL="10112495" indent="0">
              <a:buNone/>
              <a:defRPr sz="8848" b="1"/>
            </a:lvl5pPr>
            <a:lvl6pPr marL="12640618" indent="0">
              <a:buNone/>
              <a:defRPr sz="8848" b="1"/>
            </a:lvl6pPr>
            <a:lvl7pPr marL="15168738" indent="0">
              <a:buNone/>
              <a:defRPr sz="8848" b="1"/>
            </a:lvl7pPr>
            <a:lvl8pPr marL="17696867" indent="0">
              <a:buNone/>
              <a:defRPr sz="8848" b="1"/>
            </a:lvl8pPr>
            <a:lvl9pPr marL="20224987" indent="0">
              <a:buNone/>
              <a:defRPr sz="8848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2810444" y="1321547"/>
            <a:ext cx="2360105" cy="1943791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31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47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70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2390" y="241195"/>
            <a:ext cx="1790500" cy="844180"/>
          </a:xfrm>
        </p:spPr>
        <p:txBody>
          <a:bodyPr anchor="b"/>
          <a:lstStyle>
            <a:lvl1pPr>
              <a:defRPr sz="1769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60106" y="520916"/>
            <a:ext cx="2810441" cy="2571063"/>
          </a:xfrm>
        </p:spPr>
        <p:txBody>
          <a:bodyPr/>
          <a:lstStyle>
            <a:lvl1pPr>
              <a:defRPr sz="17695"/>
            </a:lvl1pPr>
            <a:lvl2pPr>
              <a:defRPr sz="15480"/>
            </a:lvl2pPr>
            <a:lvl3pPr>
              <a:defRPr sz="13272"/>
            </a:lvl3pPr>
            <a:lvl4pPr>
              <a:defRPr sz="11063"/>
            </a:lvl4pPr>
            <a:lvl5pPr>
              <a:defRPr sz="11063"/>
            </a:lvl5pPr>
            <a:lvl6pPr>
              <a:defRPr sz="11063"/>
            </a:lvl6pPr>
            <a:lvl7pPr>
              <a:defRPr sz="11063"/>
            </a:lvl7pPr>
            <a:lvl8pPr>
              <a:defRPr sz="11063"/>
            </a:lvl8pPr>
            <a:lvl9pPr>
              <a:defRPr sz="1106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82390" y="1085377"/>
            <a:ext cx="1790500" cy="2010789"/>
          </a:xfrm>
        </p:spPr>
        <p:txBody>
          <a:bodyPr/>
          <a:lstStyle>
            <a:lvl1pPr marL="0" indent="0">
              <a:buNone/>
              <a:defRPr sz="8848"/>
            </a:lvl1pPr>
            <a:lvl2pPr marL="2528126" indent="0">
              <a:buNone/>
              <a:defRPr sz="7741"/>
            </a:lvl2pPr>
            <a:lvl3pPr marL="5056249" indent="0">
              <a:buNone/>
              <a:defRPr sz="6640"/>
            </a:lvl3pPr>
            <a:lvl4pPr marL="7584369" indent="0">
              <a:buNone/>
              <a:defRPr sz="5531"/>
            </a:lvl4pPr>
            <a:lvl5pPr marL="10112495" indent="0">
              <a:buNone/>
              <a:defRPr sz="5531"/>
            </a:lvl5pPr>
            <a:lvl6pPr marL="12640618" indent="0">
              <a:buNone/>
              <a:defRPr sz="5531"/>
            </a:lvl6pPr>
            <a:lvl7pPr marL="15168738" indent="0">
              <a:buNone/>
              <a:defRPr sz="5531"/>
            </a:lvl7pPr>
            <a:lvl8pPr marL="17696867" indent="0">
              <a:buNone/>
              <a:defRPr sz="5531"/>
            </a:lvl8pPr>
            <a:lvl9pPr marL="20224987" indent="0">
              <a:buNone/>
              <a:defRPr sz="553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29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2390" y="241195"/>
            <a:ext cx="1790500" cy="844180"/>
          </a:xfrm>
        </p:spPr>
        <p:txBody>
          <a:bodyPr anchor="b"/>
          <a:lstStyle>
            <a:lvl1pPr>
              <a:defRPr sz="1769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60106" y="520916"/>
            <a:ext cx="2810441" cy="2571063"/>
          </a:xfrm>
        </p:spPr>
        <p:txBody>
          <a:bodyPr/>
          <a:lstStyle>
            <a:lvl1pPr marL="0" indent="0">
              <a:buNone/>
              <a:defRPr sz="17695"/>
            </a:lvl1pPr>
            <a:lvl2pPr marL="2528126" indent="0">
              <a:buNone/>
              <a:defRPr sz="15480"/>
            </a:lvl2pPr>
            <a:lvl3pPr marL="5056249" indent="0">
              <a:buNone/>
              <a:defRPr sz="13272"/>
            </a:lvl3pPr>
            <a:lvl4pPr marL="7584369" indent="0">
              <a:buNone/>
              <a:defRPr sz="11063"/>
            </a:lvl4pPr>
            <a:lvl5pPr marL="10112495" indent="0">
              <a:buNone/>
              <a:defRPr sz="11063"/>
            </a:lvl5pPr>
            <a:lvl6pPr marL="12640618" indent="0">
              <a:buNone/>
              <a:defRPr sz="11063"/>
            </a:lvl6pPr>
            <a:lvl7pPr marL="15168738" indent="0">
              <a:buNone/>
              <a:defRPr sz="11063"/>
            </a:lvl7pPr>
            <a:lvl8pPr marL="17696867" indent="0">
              <a:buNone/>
              <a:defRPr sz="11063"/>
            </a:lvl8pPr>
            <a:lvl9pPr marL="20224987" indent="0">
              <a:buNone/>
              <a:defRPr sz="11063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82390" y="1085377"/>
            <a:ext cx="1790500" cy="2010789"/>
          </a:xfrm>
        </p:spPr>
        <p:txBody>
          <a:bodyPr/>
          <a:lstStyle>
            <a:lvl1pPr marL="0" indent="0">
              <a:buNone/>
              <a:defRPr sz="8848"/>
            </a:lvl1pPr>
            <a:lvl2pPr marL="2528126" indent="0">
              <a:buNone/>
              <a:defRPr sz="7741"/>
            </a:lvl2pPr>
            <a:lvl3pPr marL="5056249" indent="0">
              <a:buNone/>
              <a:defRPr sz="6640"/>
            </a:lvl3pPr>
            <a:lvl4pPr marL="7584369" indent="0">
              <a:buNone/>
              <a:defRPr sz="5531"/>
            </a:lvl4pPr>
            <a:lvl5pPr marL="10112495" indent="0">
              <a:buNone/>
              <a:defRPr sz="5531"/>
            </a:lvl5pPr>
            <a:lvl6pPr marL="12640618" indent="0">
              <a:buNone/>
              <a:defRPr sz="5531"/>
            </a:lvl6pPr>
            <a:lvl7pPr marL="15168738" indent="0">
              <a:buNone/>
              <a:defRPr sz="5531"/>
            </a:lvl7pPr>
            <a:lvl8pPr marL="17696867" indent="0">
              <a:buNone/>
              <a:defRPr sz="5531"/>
            </a:lvl8pPr>
            <a:lvl9pPr marL="20224987" indent="0">
              <a:buNone/>
              <a:defRPr sz="553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67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81665" y="192621"/>
            <a:ext cx="4788158" cy="69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665" y="963105"/>
            <a:ext cx="4788158" cy="2295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81667" y="3353271"/>
            <a:ext cx="1249084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DBB0-D0CE-4499-8A6D-C73AC9430D35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838931" y="3353271"/>
            <a:ext cx="1873629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920740" y="3353271"/>
            <a:ext cx="1249084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71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056249" rtl="0" eaLnBrk="1" latinLnBrk="0" hangingPunct="1">
        <a:lnSpc>
          <a:spcPct val="90000"/>
        </a:lnSpc>
        <a:spcBef>
          <a:spcPct val="0"/>
        </a:spcBef>
        <a:buNone/>
        <a:defRPr kumimoji="1" sz="243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4063" indent="-1264063" algn="l" defTabSz="5056249" rtl="0" eaLnBrk="1" latinLnBrk="0" hangingPunct="1">
        <a:lnSpc>
          <a:spcPct val="90000"/>
        </a:lnSpc>
        <a:spcBef>
          <a:spcPts val="5531"/>
        </a:spcBef>
        <a:buFont typeface="Arial" panose="020B0604020202020204" pitchFamily="34" charset="0"/>
        <a:buChar char="•"/>
        <a:defRPr kumimoji="1" sz="15480" kern="1200">
          <a:solidFill>
            <a:schemeClr val="tx1"/>
          </a:solidFill>
          <a:latin typeface="+mn-lt"/>
          <a:ea typeface="+mn-ea"/>
          <a:cs typeface="+mn-cs"/>
        </a:defRPr>
      </a:lvl1pPr>
      <a:lvl2pPr marL="3792186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13272" kern="1200">
          <a:solidFill>
            <a:schemeClr val="tx1"/>
          </a:solidFill>
          <a:latin typeface="+mn-lt"/>
          <a:ea typeface="+mn-ea"/>
          <a:cs typeface="+mn-cs"/>
        </a:defRPr>
      </a:lvl2pPr>
      <a:lvl3pPr marL="6320312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11063" kern="1200">
          <a:solidFill>
            <a:schemeClr val="tx1"/>
          </a:solidFill>
          <a:latin typeface="+mn-lt"/>
          <a:ea typeface="+mn-ea"/>
          <a:cs typeface="+mn-cs"/>
        </a:defRPr>
      </a:lvl3pPr>
      <a:lvl4pPr marL="8848426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4pPr>
      <a:lvl5pPr marL="11376555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5pPr>
      <a:lvl6pPr marL="13904681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6pPr>
      <a:lvl7pPr marL="16432801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7pPr>
      <a:lvl8pPr marL="18960930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8pPr>
      <a:lvl9pPr marL="21489050" indent="-1264063" algn="l" defTabSz="5056249" rtl="0" eaLnBrk="1" latinLnBrk="0" hangingPunct="1">
        <a:lnSpc>
          <a:spcPct val="90000"/>
        </a:lnSpc>
        <a:spcBef>
          <a:spcPts val="2765"/>
        </a:spcBef>
        <a:buFont typeface="Arial" panose="020B0604020202020204" pitchFamily="34" charset="0"/>
        <a:buChar char="•"/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1pPr>
      <a:lvl2pPr marL="2528126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2pPr>
      <a:lvl3pPr marL="5056249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3pPr>
      <a:lvl4pPr marL="7584369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4pPr>
      <a:lvl5pPr marL="10112495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5pPr>
      <a:lvl6pPr marL="12640618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6pPr>
      <a:lvl7pPr marL="15168738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7pPr>
      <a:lvl8pPr marL="17696867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8pPr>
      <a:lvl9pPr marL="20224987" algn="l" defTabSz="5056249" rtl="0" eaLnBrk="1" latinLnBrk="0" hangingPunct="1">
        <a:defRPr kumimoji="1" sz="99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809" y="144722"/>
            <a:ext cx="500053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7809" y="832122"/>
            <a:ext cx="500053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89095" y="3364664"/>
            <a:ext cx="1777969" cy="67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77810" y="3364664"/>
            <a:ext cx="1277915" cy="67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000433" y="3364664"/>
            <a:ext cx="1277915" cy="67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875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215962">
        <a:defRPr>
          <a:latin typeface="+mn-lt"/>
          <a:ea typeface="+mn-ea"/>
          <a:cs typeface="+mn-cs"/>
        </a:defRPr>
      </a:lvl2pPr>
      <a:lvl3pPr marL="2431930">
        <a:defRPr>
          <a:latin typeface="+mn-lt"/>
          <a:ea typeface="+mn-ea"/>
          <a:cs typeface="+mn-cs"/>
        </a:defRPr>
      </a:lvl3pPr>
      <a:lvl4pPr marL="3647891">
        <a:defRPr>
          <a:latin typeface="+mn-lt"/>
          <a:ea typeface="+mn-ea"/>
          <a:cs typeface="+mn-cs"/>
        </a:defRPr>
      </a:lvl4pPr>
      <a:lvl5pPr marL="4863853">
        <a:defRPr>
          <a:latin typeface="+mn-lt"/>
          <a:ea typeface="+mn-ea"/>
          <a:cs typeface="+mn-cs"/>
        </a:defRPr>
      </a:lvl5pPr>
      <a:lvl6pPr marL="6079821">
        <a:defRPr>
          <a:latin typeface="+mn-lt"/>
          <a:ea typeface="+mn-ea"/>
          <a:cs typeface="+mn-cs"/>
        </a:defRPr>
      </a:lvl6pPr>
      <a:lvl7pPr marL="7295791">
        <a:defRPr>
          <a:latin typeface="+mn-lt"/>
          <a:ea typeface="+mn-ea"/>
          <a:cs typeface="+mn-cs"/>
        </a:defRPr>
      </a:lvl7pPr>
      <a:lvl8pPr marL="8511747">
        <a:defRPr>
          <a:latin typeface="+mn-lt"/>
          <a:ea typeface="+mn-ea"/>
          <a:cs typeface="+mn-cs"/>
        </a:defRPr>
      </a:lvl8pPr>
      <a:lvl9pPr marL="972771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215962">
        <a:defRPr>
          <a:latin typeface="+mn-lt"/>
          <a:ea typeface="+mn-ea"/>
          <a:cs typeface="+mn-cs"/>
        </a:defRPr>
      </a:lvl2pPr>
      <a:lvl3pPr marL="2431930">
        <a:defRPr>
          <a:latin typeface="+mn-lt"/>
          <a:ea typeface="+mn-ea"/>
          <a:cs typeface="+mn-cs"/>
        </a:defRPr>
      </a:lvl3pPr>
      <a:lvl4pPr marL="3647891">
        <a:defRPr>
          <a:latin typeface="+mn-lt"/>
          <a:ea typeface="+mn-ea"/>
          <a:cs typeface="+mn-cs"/>
        </a:defRPr>
      </a:lvl4pPr>
      <a:lvl5pPr marL="4863853">
        <a:defRPr>
          <a:latin typeface="+mn-lt"/>
          <a:ea typeface="+mn-ea"/>
          <a:cs typeface="+mn-cs"/>
        </a:defRPr>
      </a:lvl5pPr>
      <a:lvl6pPr marL="6079821">
        <a:defRPr>
          <a:latin typeface="+mn-lt"/>
          <a:ea typeface="+mn-ea"/>
          <a:cs typeface="+mn-cs"/>
        </a:defRPr>
      </a:lvl6pPr>
      <a:lvl7pPr marL="7295791">
        <a:defRPr>
          <a:latin typeface="+mn-lt"/>
          <a:ea typeface="+mn-ea"/>
          <a:cs typeface="+mn-cs"/>
        </a:defRPr>
      </a:lvl7pPr>
      <a:lvl8pPr marL="8511747">
        <a:defRPr>
          <a:latin typeface="+mn-lt"/>
          <a:ea typeface="+mn-ea"/>
          <a:cs typeface="+mn-cs"/>
        </a:defRPr>
      </a:lvl8pPr>
      <a:lvl9pPr marL="972771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3291710"/>
              </p:ext>
            </p:extLst>
          </p:nvPr>
        </p:nvGraphicFramePr>
        <p:xfrm>
          <a:off x="0" y="1"/>
          <a:ext cx="5551488" cy="361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6739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ユーザー定義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B0F0"/>
      </a:accent1>
      <a:accent2>
        <a:srgbClr val="3333CC"/>
      </a:accent2>
      <a:accent3>
        <a:srgbClr val="FFC000"/>
      </a:accent3>
      <a:accent4>
        <a:srgbClr val="00B050"/>
      </a:accent4>
      <a:accent5>
        <a:srgbClr val="FF0000"/>
      </a:accent5>
      <a:accent6>
        <a:srgbClr val="2D2DB9"/>
      </a:accent6>
      <a:hlink>
        <a:srgbClr val="0000FF"/>
      </a:hlink>
      <a:folHlink>
        <a:srgbClr val="FF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</Words>
  <Application>Microsoft Office PowerPoint</Application>
  <PresentationFormat>ユーザー設定</PresentationFormat>
  <Paragraphs>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Office テーマ</vt:lpstr>
      <vt:lpstr>Office Theme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Yuya MARUYAMA</dc:creator>
  <cp:lastModifiedBy>Yuya MARUYAMA</cp:lastModifiedBy>
  <cp:revision>24</cp:revision>
  <dcterms:created xsi:type="dcterms:W3CDTF">2017-01-15T13:10:36Z</dcterms:created>
  <dcterms:modified xsi:type="dcterms:W3CDTF">2017-04-04T07:16:49Z</dcterms:modified>
</cp:coreProperties>
</file>