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2'!$K$5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2'!$L$5:$O$5</c:f>
              <c:numCache>
                <c:formatCode>General</c:formatCode>
                <c:ptCount val="4"/>
                <c:pt idx="0">
                  <c:v>19.838640000000002</c:v>
                </c:pt>
                <c:pt idx="1">
                  <c:v>19.793849999999999</c:v>
                </c:pt>
                <c:pt idx="2">
                  <c:v>19.781369999999999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7-467A-B213-F06CFB20A834}"/>
            </c:ext>
          </c:extLst>
        </c:ser>
        <c:ser>
          <c:idx val="1"/>
          <c:order val="1"/>
          <c:tx>
            <c:strRef>
              <c:f>'matrix 2'!$K$6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E17-467A-B213-F06CFB20A834}"/>
              </c:ext>
            </c:extLst>
          </c:dPt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2'!$L$6:$O$6</c:f>
              <c:numCache>
                <c:formatCode>General</c:formatCode>
                <c:ptCount val="4"/>
                <c:pt idx="0">
                  <c:v>554.48348999999996</c:v>
                </c:pt>
                <c:pt idx="1">
                  <c:v>277.14643000000001</c:v>
                </c:pt>
                <c:pt idx="2">
                  <c:v>138.70299</c:v>
                </c:pt>
                <c:pt idx="3">
                  <c:v>745.86401999999998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17-467A-B213-F06CFB20A834}"/>
            </c:ext>
          </c:extLst>
        </c:ser>
        <c:ser>
          <c:idx val="2"/>
          <c:order val="2"/>
          <c:tx>
            <c:strRef>
              <c:f>'matrix 2'!$K$7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CC1-4: each 1thread</c:v>
                </c:pt>
                <c:pt idx="1">
                  <c:v>CC1-4: each 2thread</c:v>
                </c:pt>
                <c:pt idx="2">
                  <c:v>CC1-4: each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2'!$L$7:$O$7</c:f>
              <c:numCache>
                <c:formatCode>General</c:formatCode>
                <c:ptCount val="4"/>
                <c:pt idx="0">
                  <c:v>19.38513</c:v>
                </c:pt>
                <c:pt idx="1">
                  <c:v>19.359690000000001</c:v>
                </c:pt>
                <c:pt idx="2">
                  <c:v>19.341329999999999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17-467A-B213-F06CFB20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0" i="0" baseline="0">
                    <a:effectLst/>
                  </a:rPr>
                  <a:t> calculation time [ms]</a:t>
                </a:r>
                <a:endParaRPr lang="ja-JP" altLang="ja-JP" sz="500">
                  <a:effectLst/>
                </a:endParaRPr>
              </a:p>
            </c:rich>
          </c:tx>
          <c:layout>
            <c:manualLayout>
              <c:xMode val="edge"/>
              <c:yMode val="edge"/>
              <c:x val="6.6206637693298181E-2"/>
              <c:y val="0.209621819531582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0022"/>
            </a:lvl1pPr>
            <a:lvl2pPr marL="1908988" indent="0" algn="ctr">
              <a:buNone/>
              <a:defRPr sz="8354"/>
            </a:lvl2pPr>
            <a:lvl3pPr marL="3817974" indent="0" algn="ctr">
              <a:buNone/>
              <a:defRPr sz="7518"/>
            </a:lvl3pPr>
            <a:lvl4pPr marL="5726957" indent="0" algn="ctr">
              <a:buNone/>
              <a:defRPr sz="6681"/>
            </a:lvl4pPr>
            <a:lvl5pPr marL="7635945" indent="0" algn="ctr">
              <a:buNone/>
              <a:defRPr sz="6681"/>
            </a:lvl5pPr>
            <a:lvl6pPr marL="9544931" indent="0" algn="ctr">
              <a:buNone/>
              <a:defRPr sz="6681"/>
            </a:lvl6pPr>
            <a:lvl7pPr marL="11453914" indent="0" algn="ctr">
              <a:buNone/>
              <a:defRPr sz="6681"/>
            </a:lvl7pPr>
            <a:lvl8pPr marL="13362904" indent="0" algn="ctr">
              <a:buNone/>
              <a:defRPr sz="6681"/>
            </a:lvl8pPr>
            <a:lvl9pPr marL="15271888" indent="0" algn="ctr">
              <a:buNone/>
              <a:defRPr sz="668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25052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0022">
                <a:solidFill>
                  <a:schemeClr val="tx1">
                    <a:tint val="75000"/>
                  </a:schemeClr>
                </a:solidFill>
              </a:defRPr>
            </a:lvl1pPr>
            <a:lvl2pPr marL="1908988" indent="0">
              <a:buNone/>
              <a:defRPr sz="8354">
                <a:solidFill>
                  <a:schemeClr val="tx1">
                    <a:tint val="75000"/>
                  </a:schemeClr>
                </a:solidFill>
              </a:defRPr>
            </a:lvl2pPr>
            <a:lvl3pPr marL="3817974" indent="0">
              <a:buNone/>
              <a:defRPr sz="7518">
                <a:solidFill>
                  <a:schemeClr val="tx1">
                    <a:tint val="75000"/>
                  </a:schemeClr>
                </a:solidFill>
              </a:defRPr>
            </a:lvl3pPr>
            <a:lvl4pPr marL="5726957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4pPr>
            <a:lvl5pPr marL="7635945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5pPr>
            <a:lvl6pPr marL="9544931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6pPr>
            <a:lvl7pPr marL="1145391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7pPr>
            <a:lvl8pPr marL="13362904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8pPr>
            <a:lvl9pPr marL="15271888" indent="0">
              <a:buNone/>
              <a:defRPr sz="6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0022" b="1"/>
            </a:lvl1pPr>
            <a:lvl2pPr marL="1908988" indent="0">
              <a:buNone/>
              <a:defRPr sz="8354" b="1"/>
            </a:lvl2pPr>
            <a:lvl3pPr marL="3817974" indent="0">
              <a:buNone/>
              <a:defRPr sz="7518" b="1"/>
            </a:lvl3pPr>
            <a:lvl4pPr marL="5726957" indent="0">
              <a:buNone/>
              <a:defRPr sz="6681" b="1"/>
            </a:lvl4pPr>
            <a:lvl5pPr marL="7635945" indent="0">
              <a:buNone/>
              <a:defRPr sz="6681" b="1"/>
            </a:lvl5pPr>
            <a:lvl6pPr marL="9544931" indent="0">
              <a:buNone/>
              <a:defRPr sz="6681" b="1"/>
            </a:lvl6pPr>
            <a:lvl7pPr marL="11453914" indent="0">
              <a:buNone/>
              <a:defRPr sz="6681" b="1"/>
            </a:lvl7pPr>
            <a:lvl8pPr marL="13362904" indent="0">
              <a:buNone/>
              <a:defRPr sz="6681" b="1"/>
            </a:lvl8pPr>
            <a:lvl9pPr marL="15271888" indent="0">
              <a:buNone/>
              <a:defRPr sz="668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3361"/>
            </a:lvl1pPr>
            <a:lvl2pPr>
              <a:defRPr sz="11689"/>
            </a:lvl2pPr>
            <a:lvl3pPr>
              <a:defRPr sz="10022"/>
            </a:lvl3pPr>
            <a:lvl4pPr>
              <a:defRPr sz="8354"/>
            </a:lvl4pPr>
            <a:lvl5pPr>
              <a:defRPr sz="8354"/>
            </a:lvl5pPr>
            <a:lvl6pPr>
              <a:defRPr sz="8354"/>
            </a:lvl6pPr>
            <a:lvl7pPr>
              <a:defRPr sz="8354"/>
            </a:lvl7pPr>
            <a:lvl8pPr>
              <a:defRPr sz="8354"/>
            </a:lvl8pPr>
            <a:lvl9pPr>
              <a:defRPr sz="83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336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3361"/>
            </a:lvl1pPr>
            <a:lvl2pPr marL="1908988" indent="0">
              <a:buNone/>
              <a:defRPr sz="11689"/>
            </a:lvl2pPr>
            <a:lvl3pPr marL="3817974" indent="0">
              <a:buNone/>
              <a:defRPr sz="10022"/>
            </a:lvl3pPr>
            <a:lvl4pPr marL="5726957" indent="0">
              <a:buNone/>
              <a:defRPr sz="8354"/>
            </a:lvl4pPr>
            <a:lvl5pPr marL="7635945" indent="0">
              <a:buNone/>
              <a:defRPr sz="8354"/>
            </a:lvl5pPr>
            <a:lvl6pPr marL="9544931" indent="0">
              <a:buNone/>
              <a:defRPr sz="8354"/>
            </a:lvl6pPr>
            <a:lvl7pPr marL="11453914" indent="0">
              <a:buNone/>
              <a:defRPr sz="8354"/>
            </a:lvl7pPr>
            <a:lvl8pPr marL="13362904" indent="0">
              <a:buNone/>
              <a:defRPr sz="8354"/>
            </a:lvl8pPr>
            <a:lvl9pPr marL="15271888" indent="0">
              <a:buNone/>
              <a:defRPr sz="8354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6681"/>
            </a:lvl1pPr>
            <a:lvl2pPr marL="1908988" indent="0">
              <a:buNone/>
              <a:defRPr sz="5845"/>
            </a:lvl2pPr>
            <a:lvl3pPr marL="3817974" indent="0">
              <a:buNone/>
              <a:defRPr sz="5014"/>
            </a:lvl3pPr>
            <a:lvl4pPr marL="5726957" indent="0">
              <a:buNone/>
              <a:defRPr sz="4176"/>
            </a:lvl4pPr>
            <a:lvl5pPr marL="7635945" indent="0">
              <a:buNone/>
              <a:defRPr sz="4176"/>
            </a:lvl5pPr>
            <a:lvl6pPr marL="9544931" indent="0">
              <a:buNone/>
              <a:defRPr sz="4176"/>
            </a:lvl6pPr>
            <a:lvl7pPr marL="11453914" indent="0">
              <a:buNone/>
              <a:defRPr sz="4176"/>
            </a:lvl7pPr>
            <a:lvl8pPr marL="13362904" indent="0">
              <a:buNone/>
              <a:defRPr sz="4176"/>
            </a:lvl8pPr>
            <a:lvl9pPr marL="15271888" indent="0">
              <a:buNone/>
              <a:defRPr sz="417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17974" rtl="0" eaLnBrk="1" latinLnBrk="0" hangingPunct="1">
        <a:lnSpc>
          <a:spcPct val="90000"/>
        </a:lnSpc>
        <a:spcBef>
          <a:spcPct val="0"/>
        </a:spcBef>
        <a:buNone/>
        <a:defRPr kumimoji="1" sz="18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494" indent="-954494" algn="l" defTabSz="3817974" rtl="0" eaLnBrk="1" latinLnBrk="0" hangingPunct="1">
        <a:lnSpc>
          <a:spcPct val="90000"/>
        </a:lnSpc>
        <a:spcBef>
          <a:spcPts val="4176"/>
        </a:spcBef>
        <a:buFont typeface="Arial" panose="020B0604020202020204" pitchFamily="34" charset="0"/>
        <a:buChar char="•"/>
        <a:defRPr kumimoji="1" sz="11689" kern="1200">
          <a:solidFill>
            <a:schemeClr val="tx1"/>
          </a:solidFill>
          <a:latin typeface="+mn-lt"/>
          <a:ea typeface="+mn-ea"/>
          <a:cs typeface="+mn-cs"/>
        </a:defRPr>
      </a:lvl1pPr>
      <a:lvl2pPr marL="2863480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10022" kern="1200">
          <a:solidFill>
            <a:schemeClr val="tx1"/>
          </a:solidFill>
          <a:latin typeface="+mn-lt"/>
          <a:ea typeface="+mn-ea"/>
          <a:cs typeface="+mn-cs"/>
        </a:defRPr>
      </a:lvl2pPr>
      <a:lvl3pPr marL="477246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8354" kern="1200">
          <a:solidFill>
            <a:schemeClr val="tx1"/>
          </a:solidFill>
          <a:latin typeface="+mn-lt"/>
          <a:ea typeface="+mn-ea"/>
          <a:cs typeface="+mn-cs"/>
        </a:defRPr>
      </a:lvl3pPr>
      <a:lvl4pPr marL="6681446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8590437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10499425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240840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4317398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6226382" indent="-954494" algn="l" defTabSz="3817974" rtl="0" eaLnBrk="1" latinLnBrk="0" hangingPunct="1">
        <a:lnSpc>
          <a:spcPct val="90000"/>
        </a:lnSpc>
        <a:spcBef>
          <a:spcPts val="2088"/>
        </a:spcBef>
        <a:buFont typeface="Arial" panose="020B0604020202020204" pitchFamily="34" charset="0"/>
        <a:buChar char="•"/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1pPr>
      <a:lvl2pPr marL="19089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2pPr>
      <a:lvl3pPr marL="381797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3pPr>
      <a:lvl4pPr marL="5726957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4pPr>
      <a:lvl5pPr marL="7635945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5pPr>
      <a:lvl6pPr marL="9544931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6pPr>
      <a:lvl7pPr marL="1145391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7pPr>
      <a:lvl8pPr marL="13362904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8pPr>
      <a:lvl9pPr marL="15271888" algn="l" defTabSz="3817974" rtl="0" eaLnBrk="1" latinLnBrk="0" hangingPunct="1">
        <a:defRPr kumimoji="1" sz="7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8173">
        <a:defRPr>
          <a:latin typeface="+mn-lt"/>
          <a:ea typeface="+mn-ea"/>
          <a:cs typeface="+mn-cs"/>
        </a:defRPr>
      </a:lvl2pPr>
      <a:lvl3pPr marL="1836350">
        <a:defRPr>
          <a:latin typeface="+mn-lt"/>
          <a:ea typeface="+mn-ea"/>
          <a:cs typeface="+mn-cs"/>
        </a:defRPr>
      </a:lvl3pPr>
      <a:lvl4pPr marL="2754522">
        <a:defRPr>
          <a:latin typeface="+mn-lt"/>
          <a:ea typeface="+mn-ea"/>
          <a:cs typeface="+mn-cs"/>
        </a:defRPr>
      </a:lvl4pPr>
      <a:lvl5pPr marL="3672695">
        <a:defRPr>
          <a:latin typeface="+mn-lt"/>
          <a:ea typeface="+mn-ea"/>
          <a:cs typeface="+mn-cs"/>
        </a:defRPr>
      </a:lvl5pPr>
      <a:lvl6pPr marL="4590873">
        <a:defRPr>
          <a:latin typeface="+mn-lt"/>
          <a:ea typeface="+mn-ea"/>
          <a:cs typeface="+mn-cs"/>
        </a:defRPr>
      </a:lvl6pPr>
      <a:lvl7pPr marL="5509052">
        <a:defRPr>
          <a:latin typeface="+mn-lt"/>
          <a:ea typeface="+mn-ea"/>
          <a:cs typeface="+mn-cs"/>
        </a:defRPr>
      </a:lvl7pPr>
      <a:lvl8pPr marL="6427220">
        <a:defRPr>
          <a:latin typeface="+mn-lt"/>
          <a:ea typeface="+mn-ea"/>
          <a:cs typeface="+mn-cs"/>
        </a:defRPr>
      </a:lvl8pPr>
      <a:lvl9pPr marL="73453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143286"/>
              </p:ext>
            </p:extLst>
          </p:nvPr>
        </p:nvGraphicFramePr>
        <p:xfrm>
          <a:off x="0" y="0"/>
          <a:ext cx="5551488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4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17</cp:revision>
  <dcterms:created xsi:type="dcterms:W3CDTF">2017-01-15T13:10:36Z</dcterms:created>
  <dcterms:modified xsi:type="dcterms:W3CDTF">2017-04-07T15:46:59Z</dcterms:modified>
</cp:coreProperties>
</file>