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7351713" cy="3617913"/>
  <p:notesSz cx="6858000" cy="9144000"/>
  <p:defaultTextStyle>
    <a:defPPr>
      <a:defRPr lang="ja-JP"/>
    </a:defPPr>
    <a:lvl1pPr marL="0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1pPr>
    <a:lvl2pPr marL="112100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2pPr>
    <a:lvl3pPr marL="2242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3pPr>
    <a:lvl4pPr marL="3363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4pPr>
    <a:lvl5pPr marL="4484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5pPr>
    <a:lvl6pPr marL="5605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6pPr>
    <a:lvl7pPr marL="672602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7pPr>
    <a:lvl8pPr marL="784702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8pPr>
    <a:lvl9pPr marL="896802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8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15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ya\Dropbox\paper_ws\CODES+ISSS2017\figure\mppa_No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'matrix 2'!$B$5</c:f>
          <c:strCache>
            <c:ptCount val="1"/>
            <c:pt idx="0">
              <c:v>With CACHE</c:v>
            </c:pt>
          </c:strCache>
        </c:strRef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 time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D97-4E60-A44D-4B7AD7AC1EB2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D97-4E60-A44D-4B7AD7AC1EB2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D97-4E60-A44D-4B7AD7AC1EB2}"/>
              </c:ext>
            </c:extLst>
          </c:dPt>
          <c:dPt>
            <c:idx val="5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D97-4E60-A44D-4B7AD7AC1EB2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D97-4E60-A44D-4B7AD7AC1EB2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D97-4E60-A44D-4B7AD7AC1EB2}"/>
              </c:ext>
            </c:extLst>
          </c:dPt>
          <c:dPt>
            <c:idx val="8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D97-4E60-A44D-4B7AD7AC1EB2}"/>
              </c:ext>
            </c:extLst>
          </c:dPt>
          <c:dPt>
            <c:idx val="9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7D97-4E60-A44D-4B7AD7AC1EB2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7D97-4E60-A44D-4B7AD7AC1EB2}"/>
              </c:ext>
            </c:extLst>
          </c:dPt>
          <c:cat>
            <c:strRef>
              <c:f>'matrix 2'!$C$5:$C$15</c:f>
              <c:strCache>
                <c:ptCount val="11"/>
                <c:pt idx="0">
                  <c:v>IO DDR 1thread</c:v>
                </c:pt>
                <c:pt idx="1">
                  <c:v>IO SMEM 1thread</c:v>
                </c:pt>
                <c:pt idx="2">
                  <c:v>SMEM  1thread</c:v>
                </c:pt>
                <c:pt idx="3">
                  <c:v>IO DDR 2thread</c:v>
                </c:pt>
                <c:pt idx="4">
                  <c:v>IO SMEM 2thread</c:v>
                </c:pt>
                <c:pt idx="5">
                  <c:v>SMEM 2thread</c:v>
                </c:pt>
                <c:pt idx="6">
                  <c:v>IO DDR 4thread</c:v>
                </c:pt>
                <c:pt idx="7">
                  <c:v>IO SMEM 4thread</c:v>
                </c:pt>
                <c:pt idx="8">
                  <c:v>SMEM 4thread</c:v>
                </c:pt>
                <c:pt idx="9">
                  <c:v>SMEM 8thread</c:v>
                </c:pt>
                <c:pt idx="10">
                  <c:v>SMEM 16thread</c:v>
                </c:pt>
              </c:strCache>
            </c:strRef>
          </c:cat>
          <c:val>
            <c:numRef>
              <c:f>'matrix 2'!$D$5:$D$15</c:f>
              <c:numCache>
                <c:formatCode>General</c:formatCode>
                <c:ptCount val="11"/>
                <c:pt idx="0">
                  <c:v>2921.6110899999999</c:v>
                </c:pt>
                <c:pt idx="1">
                  <c:v>2641.9325199999998</c:v>
                </c:pt>
                <c:pt idx="2">
                  <c:v>2880.8407900000002</c:v>
                </c:pt>
                <c:pt idx="3">
                  <c:v>1598.6288099999999</c:v>
                </c:pt>
                <c:pt idx="4">
                  <c:v>1388.23224</c:v>
                </c:pt>
                <c:pt idx="5">
                  <c:v>1439.9401399999999</c:v>
                </c:pt>
                <c:pt idx="6">
                  <c:v>745.86401999999998</c:v>
                </c:pt>
                <c:pt idx="7">
                  <c:v>609.21078999999997</c:v>
                </c:pt>
                <c:pt idx="8">
                  <c:v>719.77954999999997</c:v>
                </c:pt>
                <c:pt idx="9">
                  <c:v>360.11838999999998</c:v>
                </c:pt>
                <c:pt idx="10">
                  <c:v>181.19346999999999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7D97-4E60-A44D-4B7AD7AC1E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8973039"/>
        <c:axId val="508978031"/>
      </c:barChart>
      <c:catAx>
        <c:axId val="508973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08978031"/>
        <c:crosses val="autoZero"/>
        <c:auto val="1"/>
        <c:lblAlgn val="ctr"/>
        <c:lblOffset val="100"/>
        <c:noMultiLvlLbl val="0"/>
      </c:catAx>
      <c:valAx>
        <c:axId val="50897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 calculation time [ms]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08973039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095D0-A9E1-4B64-AAAF-C179389DF804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93688" y="1143000"/>
            <a:ext cx="6270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1D61A-41C8-491B-BCF6-61130428E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34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1pPr>
    <a:lvl2pPr marL="112100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2pPr>
    <a:lvl3pPr marL="2242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3pPr>
    <a:lvl4pPr marL="3363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4pPr>
    <a:lvl5pPr marL="4484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5pPr>
    <a:lvl6pPr marL="5605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6pPr>
    <a:lvl7pPr marL="672602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7pPr>
    <a:lvl8pPr marL="784702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8pPr>
    <a:lvl9pPr marL="896802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93688" y="1143000"/>
            <a:ext cx="62706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3, 6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2A4D5F-C6D0-4909-B26C-AF388169ED6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99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8965" y="592099"/>
            <a:ext cx="5513784" cy="1259570"/>
          </a:xfrm>
        </p:spPr>
        <p:txBody>
          <a:bodyPr anchor="b"/>
          <a:lstStyle>
            <a:lvl1pPr algn="ctr">
              <a:defRPr sz="33177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8965" y="1900244"/>
            <a:ext cx="5513784" cy="873491"/>
          </a:xfrm>
        </p:spPr>
        <p:txBody>
          <a:bodyPr/>
          <a:lstStyle>
            <a:lvl1pPr marL="0" indent="0" algn="ctr">
              <a:buNone/>
              <a:defRPr sz="13272"/>
            </a:lvl1pPr>
            <a:lvl2pPr marL="2528126" indent="0" algn="ctr">
              <a:buNone/>
              <a:defRPr sz="11063"/>
            </a:lvl2pPr>
            <a:lvl3pPr marL="5056249" indent="0" algn="ctr">
              <a:buNone/>
              <a:defRPr sz="9956"/>
            </a:lvl3pPr>
            <a:lvl4pPr marL="7584369" indent="0" algn="ctr">
              <a:buNone/>
              <a:defRPr sz="8848"/>
            </a:lvl4pPr>
            <a:lvl5pPr marL="10112495" indent="0" algn="ctr">
              <a:buNone/>
              <a:defRPr sz="8848"/>
            </a:lvl5pPr>
            <a:lvl6pPr marL="12640618" indent="0" algn="ctr">
              <a:buNone/>
              <a:defRPr sz="8848"/>
            </a:lvl6pPr>
            <a:lvl7pPr marL="15168738" indent="0" algn="ctr">
              <a:buNone/>
              <a:defRPr sz="8848"/>
            </a:lvl7pPr>
            <a:lvl8pPr marL="17696867" indent="0" algn="ctr">
              <a:buNone/>
              <a:defRPr sz="8848"/>
            </a:lvl8pPr>
            <a:lvl9pPr marL="20224987" indent="0" algn="ctr">
              <a:buNone/>
              <a:defRPr sz="8848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69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94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261070" y="192620"/>
            <a:ext cx="1585213" cy="306601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05430" y="192620"/>
            <a:ext cx="4663744" cy="306601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754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1843" y="1121556"/>
            <a:ext cx="62542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03684" y="2026036"/>
            <a:ext cx="51505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8092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52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7897" y="832122"/>
            <a:ext cx="320068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89314" y="832122"/>
            <a:ext cx="320068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068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3920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232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28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1602" y="901967"/>
            <a:ext cx="6340852" cy="1504951"/>
          </a:xfrm>
        </p:spPr>
        <p:txBody>
          <a:bodyPr anchor="b"/>
          <a:lstStyle>
            <a:lvl1pPr>
              <a:defRPr sz="33177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01602" y="2421156"/>
            <a:ext cx="6340852" cy="791418"/>
          </a:xfrm>
        </p:spPr>
        <p:txBody>
          <a:bodyPr/>
          <a:lstStyle>
            <a:lvl1pPr marL="0" indent="0">
              <a:buNone/>
              <a:defRPr sz="13272">
                <a:solidFill>
                  <a:schemeClr val="tx1">
                    <a:tint val="75000"/>
                  </a:schemeClr>
                </a:solidFill>
              </a:defRPr>
            </a:lvl1pPr>
            <a:lvl2pPr marL="2528126" indent="0">
              <a:buNone/>
              <a:defRPr sz="11063">
                <a:solidFill>
                  <a:schemeClr val="tx1">
                    <a:tint val="75000"/>
                  </a:schemeClr>
                </a:solidFill>
              </a:defRPr>
            </a:lvl2pPr>
            <a:lvl3pPr marL="5056249" indent="0">
              <a:buNone/>
              <a:defRPr sz="9956">
                <a:solidFill>
                  <a:schemeClr val="tx1">
                    <a:tint val="75000"/>
                  </a:schemeClr>
                </a:solidFill>
              </a:defRPr>
            </a:lvl3pPr>
            <a:lvl4pPr marL="7584369" indent="0">
              <a:buNone/>
              <a:defRPr sz="8848">
                <a:solidFill>
                  <a:schemeClr val="tx1">
                    <a:tint val="75000"/>
                  </a:schemeClr>
                </a:solidFill>
              </a:defRPr>
            </a:lvl4pPr>
            <a:lvl5pPr marL="10112495" indent="0">
              <a:buNone/>
              <a:defRPr sz="8848">
                <a:solidFill>
                  <a:schemeClr val="tx1">
                    <a:tint val="75000"/>
                  </a:schemeClr>
                </a:solidFill>
              </a:defRPr>
            </a:lvl5pPr>
            <a:lvl6pPr marL="12640618" indent="0">
              <a:buNone/>
              <a:defRPr sz="8848">
                <a:solidFill>
                  <a:schemeClr val="tx1">
                    <a:tint val="75000"/>
                  </a:schemeClr>
                </a:solidFill>
              </a:defRPr>
            </a:lvl6pPr>
            <a:lvl7pPr marL="15168738" indent="0">
              <a:buNone/>
              <a:defRPr sz="8848">
                <a:solidFill>
                  <a:schemeClr val="tx1">
                    <a:tint val="75000"/>
                  </a:schemeClr>
                </a:solidFill>
              </a:defRPr>
            </a:lvl7pPr>
            <a:lvl8pPr marL="17696867" indent="0">
              <a:buNone/>
              <a:defRPr sz="8848">
                <a:solidFill>
                  <a:schemeClr val="tx1">
                    <a:tint val="75000"/>
                  </a:schemeClr>
                </a:solidFill>
              </a:defRPr>
            </a:lvl8pPr>
            <a:lvl9pPr marL="20224987" indent="0">
              <a:buNone/>
              <a:defRPr sz="8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59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05433" y="963104"/>
            <a:ext cx="3124478" cy="229553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721808" y="963104"/>
            <a:ext cx="3124478" cy="229553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7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6390" y="192621"/>
            <a:ext cx="6340852" cy="699296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06390" y="886892"/>
            <a:ext cx="3110119" cy="434652"/>
          </a:xfrm>
        </p:spPr>
        <p:txBody>
          <a:bodyPr anchor="b"/>
          <a:lstStyle>
            <a:lvl1pPr marL="0" indent="0">
              <a:buNone/>
              <a:defRPr sz="13272" b="1"/>
            </a:lvl1pPr>
            <a:lvl2pPr marL="2528126" indent="0">
              <a:buNone/>
              <a:defRPr sz="11063" b="1"/>
            </a:lvl2pPr>
            <a:lvl3pPr marL="5056249" indent="0">
              <a:buNone/>
              <a:defRPr sz="9956" b="1"/>
            </a:lvl3pPr>
            <a:lvl4pPr marL="7584369" indent="0">
              <a:buNone/>
              <a:defRPr sz="8848" b="1"/>
            </a:lvl4pPr>
            <a:lvl5pPr marL="10112495" indent="0">
              <a:buNone/>
              <a:defRPr sz="8848" b="1"/>
            </a:lvl5pPr>
            <a:lvl6pPr marL="12640618" indent="0">
              <a:buNone/>
              <a:defRPr sz="8848" b="1"/>
            </a:lvl6pPr>
            <a:lvl7pPr marL="15168738" indent="0">
              <a:buNone/>
              <a:defRPr sz="8848" b="1"/>
            </a:lvl7pPr>
            <a:lvl8pPr marL="17696867" indent="0">
              <a:buNone/>
              <a:defRPr sz="8848" b="1"/>
            </a:lvl8pPr>
            <a:lvl9pPr marL="20224987" indent="0">
              <a:buNone/>
              <a:defRPr sz="8848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6390" y="1321546"/>
            <a:ext cx="3110119" cy="194379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721808" y="886892"/>
            <a:ext cx="3125435" cy="434652"/>
          </a:xfrm>
        </p:spPr>
        <p:txBody>
          <a:bodyPr anchor="b"/>
          <a:lstStyle>
            <a:lvl1pPr marL="0" indent="0">
              <a:buNone/>
              <a:defRPr sz="13272" b="1"/>
            </a:lvl1pPr>
            <a:lvl2pPr marL="2528126" indent="0">
              <a:buNone/>
              <a:defRPr sz="11063" b="1"/>
            </a:lvl2pPr>
            <a:lvl3pPr marL="5056249" indent="0">
              <a:buNone/>
              <a:defRPr sz="9956" b="1"/>
            </a:lvl3pPr>
            <a:lvl4pPr marL="7584369" indent="0">
              <a:buNone/>
              <a:defRPr sz="8848" b="1"/>
            </a:lvl4pPr>
            <a:lvl5pPr marL="10112495" indent="0">
              <a:buNone/>
              <a:defRPr sz="8848" b="1"/>
            </a:lvl5pPr>
            <a:lvl6pPr marL="12640618" indent="0">
              <a:buNone/>
              <a:defRPr sz="8848" b="1"/>
            </a:lvl6pPr>
            <a:lvl7pPr marL="15168738" indent="0">
              <a:buNone/>
              <a:defRPr sz="8848" b="1"/>
            </a:lvl7pPr>
            <a:lvl8pPr marL="17696867" indent="0">
              <a:buNone/>
              <a:defRPr sz="8848" b="1"/>
            </a:lvl8pPr>
            <a:lvl9pPr marL="20224987" indent="0">
              <a:buNone/>
              <a:defRPr sz="8848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721808" y="1321546"/>
            <a:ext cx="3125435" cy="194379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31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47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70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6390" y="241195"/>
            <a:ext cx="2371119" cy="844180"/>
          </a:xfrm>
        </p:spPr>
        <p:txBody>
          <a:bodyPr anchor="b"/>
          <a:lstStyle>
            <a:lvl1pPr>
              <a:defRPr sz="1769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25436" y="520915"/>
            <a:ext cx="3721805" cy="2571063"/>
          </a:xfrm>
        </p:spPr>
        <p:txBody>
          <a:bodyPr/>
          <a:lstStyle>
            <a:lvl1pPr>
              <a:defRPr sz="17695"/>
            </a:lvl1pPr>
            <a:lvl2pPr>
              <a:defRPr sz="15480"/>
            </a:lvl2pPr>
            <a:lvl3pPr>
              <a:defRPr sz="13272"/>
            </a:lvl3pPr>
            <a:lvl4pPr>
              <a:defRPr sz="11063"/>
            </a:lvl4pPr>
            <a:lvl5pPr>
              <a:defRPr sz="11063"/>
            </a:lvl5pPr>
            <a:lvl6pPr>
              <a:defRPr sz="11063"/>
            </a:lvl6pPr>
            <a:lvl7pPr>
              <a:defRPr sz="11063"/>
            </a:lvl7pPr>
            <a:lvl8pPr>
              <a:defRPr sz="11063"/>
            </a:lvl8pPr>
            <a:lvl9pPr>
              <a:defRPr sz="1106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06390" y="1085376"/>
            <a:ext cx="2371119" cy="2010789"/>
          </a:xfrm>
        </p:spPr>
        <p:txBody>
          <a:bodyPr/>
          <a:lstStyle>
            <a:lvl1pPr marL="0" indent="0">
              <a:buNone/>
              <a:defRPr sz="8848"/>
            </a:lvl1pPr>
            <a:lvl2pPr marL="2528126" indent="0">
              <a:buNone/>
              <a:defRPr sz="7741"/>
            </a:lvl2pPr>
            <a:lvl3pPr marL="5056249" indent="0">
              <a:buNone/>
              <a:defRPr sz="6640"/>
            </a:lvl3pPr>
            <a:lvl4pPr marL="7584369" indent="0">
              <a:buNone/>
              <a:defRPr sz="5531"/>
            </a:lvl4pPr>
            <a:lvl5pPr marL="10112495" indent="0">
              <a:buNone/>
              <a:defRPr sz="5531"/>
            </a:lvl5pPr>
            <a:lvl6pPr marL="12640618" indent="0">
              <a:buNone/>
              <a:defRPr sz="5531"/>
            </a:lvl6pPr>
            <a:lvl7pPr marL="15168738" indent="0">
              <a:buNone/>
              <a:defRPr sz="5531"/>
            </a:lvl7pPr>
            <a:lvl8pPr marL="17696867" indent="0">
              <a:buNone/>
              <a:defRPr sz="5531"/>
            </a:lvl8pPr>
            <a:lvl9pPr marL="20224987" indent="0">
              <a:buNone/>
              <a:defRPr sz="553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29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6390" y="241195"/>
            <a:ext cx="2371119" cy="844180"/>
          </a:xfrm>
        </p:spPr>
        <p:txBody>
          <a:bodyPr anchor="b"/>
          <a:lstStyle>
            <a:lvl1pPr>
              <a:defRPr sz="1769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125436" y="520915"/>
            <a:ext cx="3721805" cy="2571063"/>
          </a:xfrm>
        </p:spPr>
        <p:txBody>
          <a:bodyPr/>
          <a:lstStyle>
            <a:lvl1pPr marL="0" indent="0">
              <a:buNone/>
              <a:defRPr sz="17695"/>
            </a:lvl1pPr>
            <a:lvl2pPr marL="2528126" indent="0">
              <a:buNone/>
              <a:defRPr sz="15480"/>
            </a:lvl2pPr>
            <a:lvl3pPr marL="5056249" indent="0">
              <a:buNone/>
              <a:defRPr sz="13272"/>
            </a:lvl3pPr>
            <a:lvl4pPr marL="7584369" indent="0">
              <a:buNone/>
              <a:defRPr sz="11063"/>
            </a:lvl4pPr>
            <a:lvl5pPr marL="10112495" indent="0">
              <a:buNone/>
              <a:defRPr sz="11063"/>
            </a:lvl5pPr>
            <a:lvl6pPr marL="12640618" indent="0">
              <a:buNone/>
              <a:defRPr sz="11063"/>
            </a:lvl6pPr>
            <a:lvl7pPr marL="15168738" indent="0">
              <a:buNone/>
              <a:defRPr sz="11063"/>
            </a:lvl7pPr>
            <a:lvl8pPr marL="17696867" indent="0">
              <a:buNone/>
              <a:defRPr sz="11063"/>
            </a:lvl8pPr>
            <a:lvl9pPr marL="20224987" indent="0">
              <a:buNone/>
              <a:defRPr sz="11063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06390" y="1085376"/>
            <a:ext cx="2371119" cy="2010789"/>
          </a:xfrm>
        </p:spPr>
        <p:txBody>
          <a:bodyPr/>
          <a:lstStyle>
            <a:lvl1pPr marL="0" indent="0">
              <a:buNone/>
              <a:defRPr sz="8848"/>
            </a:lvl1pPr>
            <a:lvl2pPr marL="2528126" indent="0">
              <a:buNone/>
              <a:defRPr sz="7741"/>
            </a:lvl2pPr>
            <a:lvl3pPr marL="5056249" indent="0">
              <a:buNone/>
              <a:defRPr sz="6640"/>
            </a:lvl3pPr>
            <a:lvl4pPr marL="7584369" indent="0">
              <a:buNone/>
              <a:defRPr sz="5531"/>
            </a:lvl4pPr>
            <a:lvl5pPr marL="10112495" indent="0">
              <a:buNone/>
              <a:defRPr sz="5531"/>
            </a:lvl5pPr>
            <a:lvl6pPr marL="12640618" indent="0">
              <a:buNone/>
              <a:defRPr sz="5531"/>
            </a:lvl6pPr>
            <a:lvl7pPr marL="15168738" indent="0">
              <a:buNone/>
              <a:defRPr sz="5531"/>
            </a:lvl7pPr>
            <a:lvl8pPr marL="17696867" indent="0">
              <a:buNone/>
              <a:defRPr sz="5531"/>
            </a:lvl8pPr>
            <a:lvl9pPr marL="20224987" indent="0">
              <a:buNone/>
              <a:defRPr sz="553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67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05431" y="192621"/>
            <a:ext cx="6340852" cy="69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05431" y="963104"/>
            <a:ext cx="6340852" cy="229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05432" y="3353271"/>
            <a:ext cx="1654135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DBB0-D0CE-4499-8A6D-C73AC9430D35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435255" y="3353271"/>
            <a:ext cx="2481205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192148" y="3353271"/>
            <a:ext cx="1654135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71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056249" rtl="0" eaLnBrk="1" latinLnBrk="0" hangingPunct="1">
        <a:lnSpc>
          <a:spcPct val="90000"/>
        </a:lnSpc>
        <a:spcBef>
          <a:spcPct val="0"/>
        </a:spcBef>
        <a:buNone/>
        <a:defRPr kumimoji="1" sz="243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4063" indent="-1264063" algn="l" defTabSz="5056249" rtl="0" eaLnBrk="1" latinLnBrk="0" hangingPunct="1">
        <a:lnSpc>
          <a:spcPct val="90000"/>
        </a:lnSpc>
        <a:spcBef>
          <a:spcPts val="5531"/>
        </a:spcBef>
        <a:buFont typeface="Arial" panose="020B0604020202020204" pitchFamily="34" charset="0"/>
        <a:buChar char="•"/>
        <a:defRPr kumimoji="1" sz="15480" kern="1200">
          <a:solidFill>
            <a:schemeClr val="tx1"/>
          </a:solidFill>
          <a:latin typeface="+mn-lt"/>
          <a:ea typeface="+mn-ea"/>
          <a:cs typeface="+mn-cs"/>
        </a:defRPr>
      </a:lvl1pPr>
      <a:lvl2pPr marL="3792186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13272" kern="1200">
          <a:solidFill>
            <a:schemeClr val="tx1"/>
          </a:solidFill>
          <a:latin typeface="+mn-lt"/>
          <a:ea typeface="+mn-ea"/>
          <a:cs typeface="+mn-cs"/>
        </a:defRPr>
      </a:lvl2pPr>
      <a:lvl3pPr marL="6320312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11063" kern="1200">
          <a:solidFill>
            <a:schemeClr val="tx1"/>
          </a:solidFill>
          <a:latin typeface="+mn-lt"/>
          <a:ea typeface="+mn-ea"/>
          <a:cs typeface="+mn-cs"/>
        </a:defRPr>
      </a:lvl3pPr>
      <a:lvl4pPr marL="8848426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4pPr>
      <a:lvl5pPr marL="11376555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5pPr>
      <a:lvl6pPr marL="13904681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6pPr>
      <a:lvl7pPr marL="16432801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7pPr>
      <a:lvl8pPr marL="18960930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8pPr>
      <a:lvl9pPr marL="21489050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1pPr>
      <a:lvl2pPr marL="2528126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2pPr>
      <a:lvl3pPr marL="5056249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3pPr>
      <a:lvl4pPr marL="7584369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4pPr>
      <a:lvl5pPr marL="10112495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5pPr>
      <a:lvl6pPr marL="12640618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6pPr>
      <a:lvl7pPr marL="15168738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7pPr>
      <a:lvl8pPr marL="17696867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8pPr>
      <a:lvl9pPr marL="20224987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897" y="144721"/>
            <a:ext cx="662210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7897" y="832122"/>
            <a:ext cx="662210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01686" y="3364663"/>
            <a:ext cx="2354525" cy="67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7898" y="3364663"/>
            <a:ext cx="1692314" cy="67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97686" y="3364663"/>
            <a:ext cx="1692314" cy="67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875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215962">
        <a:defRPr>
          <a:latin typeface="+mn-lt"/>
          <a:ea typeface="+mn-ea"/>
          <a:cs typeface="+mn-cs"/>
        </a:defRPr>
      </a:lvl2pPr>
      <a:lvl3pPr marL="2431930">
        <a:defRPr>
          <a:latin typeface="+mn-lt"/>
          <a:ea typeface="+mn-ea"/>
          <a:cs typeface="+mn-cs"/>
        </a:defRPr>
      </a:lvl3pPr>
      <a:lvl4pPr marL="3647891">
        <a:defRPr>
          <a:latin typeface="+mn-lt"/>
          <a:ea typeface="+mn-ea"/>
          <a:cs typeface="+mn-cs"/>
        </a:defRPr>
      </a:lvl4pPr>
      <a:lvl5pPr marL="4863853">
        <a:defRPr>
          <a:latin typeface="+mn-lt"/>
          <a:ea typeface="+mn-ea"/>
          <a:cs typeface="+mn-cs"/>
        </a:defRPr>
      </a:lvl5pPr>
      <a:lvl6pPr marL="6079821">
        <a:defRPr>
          <a:latin typeface="+mn-lt"/>
          <a:ea typeface="+mn-ea"/>
          <a:cs typeface="+mn-cs"/>
        </a:defRPr>
      </a:lvl6pPr>
      <a:lvl7pPr marL="7295791">
        <a:defRPr>
          <a:latin typeface="+mn-lt"/>
          <a:ea typeface="+mn-ea"/>
          <a:cs typeface="+mn-cs"/>
        </a:defRPr>
      </a:lvl7pPr>
      <a:lvl8pPr marL="8511747">
        <a:defRPr>
          <a:latin typeface="+mn-lt"/>
          <a:ea typeface="+mn-ea"/>
          <a:cs typeface="+mn-cs"/>
        </a:defRPr>
      </a:lvl8pPr>
      <a:lvl9pPr marL="972771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215962">
        <a:defRPr>
          <a:latin typeface="+mn-lt"/>
          <a:ea typeface="+mn-ea"/>
          <a:cs typeface="+mn-cs"/>
        </a:defRPr>
      </a:lvl2pPr>
      <a:lvl3pPr marL="2431930">
        <a:defRPr>
          <a:latin typeface="+mn-lt"/>
          <a:ea typeface="+mn-ea"/>
          <a:cs typeface="+mn-cs"/>
        </a:defRPr>
      </a:lvl3pPr>
      <a:lvl4pPr marL="3647891">
        <a:defRPr>
          <a:latin typeface="+mn-lt"/>
          <a:ea typeface="+mn-ea"/>
          <a:cs typeface="+mn-cs"/>
        </a:defRPr>
      </a:lvl4pPr>
      <a:lvl5pPr marL="4863853">
        <a:defRPr>
          <a:latin typeface="+mn-lt"/>
          <a:ea typeface="+mn-ea"/>
          <a:cs typeface="+mn-cs"/>
        </a:defRPr>
      </a:lvl5pPr>
      <a:lvl6pPr marL="6079821">
        <a:defRPr>
          <a:latin typeface="+mn-lt"/>
          <a:ea typeface="+mn-ea"/>
          <a:cs typeface="+mn-cs"/>
        </a:defRPr>
      </a:lvl6pPr>
      <a:lvl7pPr marL="7295791">
        <a:defRPr>
          <a:latin typeface="+mn-lt"/>
          <a:ea typeface="+mn-ea"/>
          <a:cs typeface="+mn-cs"/>
        </a:defRPr>
      </a:lvl7pPr>
      <a:lvl8pPr marL="8511747">
        <a:defRPr>
          <a:latin typeface="+mn-lt"/>
          <a:ea typeface="+mn-ea"/>
          <a:cs typeface="+mn-cs"/>
        </a:defRPr>
      </a:lvl8pPr>
      <a:lvl9pPr marL="972771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グラフ 20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1185944"/>
              </p:ext>
            </p:extLst>
          </p:nvPr>
        </p:nvGraphicFramePr>
        <p:xfrm>
          <a:off x="-1" y="1"/>
          <a:ext cx="7351713" cy="361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396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Office PowerPoint</Application>
  <PresentationFormat>ユーザー設定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Office テーマ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Yuya MARUYAMA</dc:creator>
  <cp:lastModifiedBy>Yuya MARUYAMA</cp:lastModifiedBy>
  <cp:revision>7</cp:revision>
  <dcterms:created xsi:type="dcterms:W3CDTF">2017-01-15T13:10:36Z</dcterms:created>
  <dcterms:modified xsi:type="dcterms:W3CDTF">2017-03-05T12:46:47Z</dcterms:modified>
</cp:coreProperties>
</file>