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7351713" cy="3617913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5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ya\Dropbox\paper_ws\CODES+ISSS2017\figure\mppa_No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'matrix 2'!$F$5</c:f>
          <c:strCache>
            <c:ptCount val="1"/>
            <c:pt idx="0">
              <c:v>Without CACHE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 time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D6-463C-B197-1F670BE0409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D6-463C-B197-1F670BE0409A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D6-463C-B197-1F670BE0409A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D6-463C-B197-1F670BE0409A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FD6-463C-B197-1F670BE0409A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FD6-463C-B197-1F670BE0409A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FD6-463C-B197-1F670BE0409A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FD6-463C-B197-1F670BE0409A}"/>
              </c:ext>
            </c:extLst>
          </c:dPt>
          <c:cat>
            <c:strRef>
              <c:f>'matrix 2'!$G$5:$G$15</c:f>
              <c:strCache>
                <c:ptCount val="11"/>
                <c:pt idx="0">
                  <c:v>IO DDR 1thread</c:v>
                </c:pt>
                <c:pt idx="1">
                  <c:v>IO SMEM 1thread</c:v>
                </c:pt>
                <c:pt idx="2">
                  <c:v>SMEM  1thread</c:v>
                </c:pt>
                <c:pt idx="3">
                  <c:v>IO DDR 2thread</c:v>
                </c:pt>
                <c:pt idx="4">
                  <c:v>IO SMEM 2thread</c:v>
                </c:pt>
                <c:pt idx="5">
                  <c:v>SMEM 2thread</c:v>
                </c:pt>
                <c:pt idx="6">
                  <c:v>IO DDR 4thread</c:v>
                </c:pt>
                <c:pt idx="7">
                  <c:v>IO SMEM 4thread</c:v>
                </c:pt>
                <c:pt idx="8">
                  <c:v>SMEM 4thread</c:v>
                </c:pt>
                <c:pt idx="9">
                  <c:v>SMEM 8thread</c:v>
                </c:pt>
                <c:pt idx="10">
                  <c:v>SMEM 16thread</c:v>
                </c:pt>
              </c:strCache>
            </c:strRef>
          </c:cat>
          <c:val>
            <c:numRef>
              <c:f>'matrix 2'!$H$5:$H$15</c:f>
              <c:numCache>
                <c:formatCode>General</c:formatCode>
                <c:ptCount val="11"/>
                <c:pt idx="0">
                  <c:v>12689.319649999999</c:v>
                </c:pt>
                <c:pt idx="1">
                  <c:v>4482.3279499999999</c:v>
                </c:pt>
                <c:pt idx="2">
                  <c:v>2221.61202</c:v>
                </c:pt>
                <c:pt idx="3">
                  <c:v>6692.7629500000003</c:v>
                </c:pt>
                <c:pt idx="4">
                  <c:v>2248.32258</c:v>
                </c:pt>
                <c:pt idx="5">
                  <c:v>1116.3334199999999</c:v>
                </c:pt>
                <c:pt idx="6">
                  <c:v>3508.7781100000002</c:v>
                </c:pt>
                <c:pt idx="7">
                  <c:v>1012.8751</c:v>
                </c:pt>
                <c:pt idx="8">
                  <c:v>554.49258999999995</c:v>
                </c:pt>
                <c:pt idx="9">
                  <c:v>276.83843000000002</c:v>
                </c:pt>
                <c:pt idx="10">
                  <c:v>184.25584000000001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FD6-463C-B197-1F670BE04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985935"/>
        <c:axId val="508973871"/>
      </c:barChart>
      <c:catAx>
        <c:axId val="50898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973871"/>
        <c:crosses val="autoZero"/>
        <c:auto val="1"/>
        <c:lblAlgn val="ctr"/>
        <c:lblOffset val="100"/>
        <c:noMultiLvlLbl val="0"/>
      </c:catAx>
      <c:valAx>
        <c:axId val="50897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 </a:t>
                </a:r>
                <a:r>
                  <a:rPr lang="en-US" altLang="ja-JP" sz="1000" b="0" i="0" u="none" strike="noStrike" baseline="0">
                    <a:effectLst/>
                  </a:rPr>
                  <a:t>calculation time </a:t>
                </a:r>
                <a:r>
                  <a:rPr lang="en-US" altLang="ja-JP"/>
                  <a:t>[ms]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985935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1143000"/>
            <a:ext cx="6270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3688" y="1143000"/>
            <a:ext cx="62706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8965" y="592099"/>
            <a:ext cx="5513784" cy="1259570"/>
          </a:xfrm>
        </p:spPr>
        <p:txBody>
          <a:bodyPr anchor="b"/>
          <a:lstStyle>
            <a:lvl1pPr algn="ctr"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965" y="1900244"/>
            <a:ext cx="5513784" cy="873491"/>
          </a:xfrm>
        </p:spPr>
        <p:txBody>
          <a:bodyPr/>
          <a:lstStyle>
            <a:lvl1pPr marL="0" indent="0" algn="ctr">
              <a:buNone/>
              <a:defRPr sz="13272"/>
            </a:lvl1pPr>
            <a:lvl2pPr marL="2528126" indent="0" algn="ctr">
              <a:buNone/>
              <a:defRPr sz="11063"/>
            </a:lvl2pPr>
            <a:lvl3pPr marL="5056249" indent="0" algn="ctr">
              <a:buNone/>
              <a:defRPr sz="9956"/>
            </a:lvl3pPr>
            <a:lvl4pPr marL="7584369" indent="0" algn="ctr">
              <a:buNone/>
              <a:defRPr sz="8848"/>
            </a:lvl4pPr>
            <a:lvl5pPr marL="10112495" indent="0" algn="ctr">
              <a:buNone/>
              <a:defRPr sz="8848"/>
            </a:lvl5pPr>
            <a:lvl6pPr marL="12640618" indent="0" algn="ctr">
              <a:buNone/>
              <a:defRPr sz="8848"/>
            </a:lvl6pPr>
            <a:lvl7pPr marL="15168738" indent="0" algn="ctr">
              <a:buNone/>
              <a:defRPr sz="8848"/>
            </a:lvl7pPr>
            <a:lvl8pPr marL="17696867" indent="0" algn="ctr">
              <a:buNone/>
              <a:defRPr sz="8848"/>
            </a:lvl8pPr>
            <a:lvl9pPr marL="20224987" indent="0" algn="ctr">
              <a:buNone/>
              <a:defRPr sz="8848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261070" y="192620"/>
            <a:ext cx="1585213" cy="306601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5430" y="192620"/>
            <a:ext cx="4663744" cy="306601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843" y="1121556"/>
            <a:ext cx="62542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3684" y="2026036"/>
            <a:ext cx="51505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897" y="832122"/>
            <a:ext cx="32006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9314" y="832122"/>
            <a:ext cx="32006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1602" y="901967"/>
            <a:ext cx="6340852" cy="1504951"/>
          </a:xfrm>
        </p:spPr>
        <p:txBody>
          <a:bodyPr anchor="b"/>
          <a:lstStyle>
            <a:lvl1pPr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1602" y="2421156"/>
            <a:ext cx="6340852" cy="791418"/>
          </a:xfrm>
        </p:spPr>
        <p:txBody>
          <a:bodyPr/>
          <a:lstStyle>
            <a:lvl1pPr marL="0" indent="0">
              <a:buNone/>
              <a:defRPr sz="13272">
                <a:solidFill>
                  <a:schemeClr val="tx1">
                    <a:tint val="75000"/>
                  </a:schemeClr>
                </a:solidFill>
              </a:defRPr>
            </a:lvl1pPr>
            <a:lvl2pPr marL="2528126" indent="0">
              <a:buNone/>
              <a:defRPr sz="11063">
                <a:solidFill>
                  <a:schemeClr val="tx1">
                    <a:tint val="75000"/>
                  </a:schemeClr>
                </a:solidFill>
              </a:defRPr>
            </a:lvl2pPr>
            <a:lvl3pPr marL="5056249" indent="0">
              <a:buNone/>
              <a:defRPr sz="9956">
                <a:solidFill>
                  <a:schemeClr val="tx1">
                    <a:tint val="75000"/>
                  </a:schemeClr>
                </a:solidFill>
              </a:defRPr>
            </a:lvl3pPr>
            <a:lvl4pPr marL="7584369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4pPr>
            <a:lvl5pPr marL="10112495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5pPr>
            <a:lvl6pPr marL="1264061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6pPr>
            <a:lvl7pPr marL="1516873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7pPr>
            <a:lvl8pPr marL="1769686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8pPr>
            <a:lvl9pPr marL="2022498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5433" y="963104"/>
            <a:ext cx="3124478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21808" y="963104"/>
            <a:ext cx="3124478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6390" y="192621"/>
            <a:ext cx="6340852" cy="699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6390" y="886892"/>
            <a:ext cx="3110119" cy="434652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6390" y="1321546"/>
            <a:ext cx="3110119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721808" y="886892"/>
            <a:ext cx="3125435" cy="434652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721808" y="1321546"/>
            <a:ext cx="3125435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6390" y="241195"/>
            <a:ext cx="2371119" cy="844180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25436" y="520915"/>
            <a:ext cx="3721805" cy="2571063"/>
          </a:xfrm>
        </p:spPr>
        <p:txBody>
          <a:bodyPr/>
          <a:lstStyle>
            <a:lvl1pPr>
              <a:defRPr sz="17695"/>
            </a:lvl1pPr>
            <a:lvl2pPr>
              <a:defRPr sz="15480"/>
            </a:lvl2pPr>
            <a:lvl3pPr>
              <a:defRPr sz="13272"/>
            </a:lvl3pPr>
            <a:lvl4pPr>
              <a:defRPr sz="11063"/>
            </a:lvl4pPr>
            <a:lvl5pPr>
              <a:defRPr sz="11063"/>
            </a:lvl5pPr>
            <a:lvl6pPr>
              <a:defRPr sz="11063"/>
            </a:lvl6pPr>
            <a:lvl7pPr>
              <a:defRPr sz="11063"/>
            </a:lvl7pPr>
            <a:lvl8pPr>
              <a:defRPr sz="11063"/>
            </a:lvl8pPr>
            <a:lvl9pPr>
              <a:defRPr sz="110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6390" y="1085376"/>
            <a:ext cx="2371119" cy="201078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6390" y="241195"/>
            <a:ext cx="2371119" cy="844180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125436" y="520915"/>
            <a:ext cx="3721805" cy="2571063"/>
          </a:xfrm>
        </p:spPr>
        <p:txBody>
          <a:bodyPr/>
          <a:lstStyle>
            <a:lvl1pPr marL="0" indent="0">
              <a:buNone/>
              <a:defRPr sz="17695"/>
            </a:lvl1pPr>
            <a:lvl2pPr marL="2528126" indent="0">
              <a:buNone/>
              <a:defRPr sz="15480"/>
            </a:lvl2pPr>
            <a:lvl3pPr marL="5056249" indent="0">
              <a:buNone/>
              <a:defRPr sz="13272"/>
            </a:lvl3pPr>
            <a:lvl4pPr marL="7584369" indent="0">
              <a:buNone/>
              <a:defRPr sz="11063"/>
            </a:lvl4pPr>
            <a:lvl5pPr marL="10112495" indent="0">
              <a:buNone/>
              <a:defRPr sz="11063"/>
            </a:lvl5pPr>
            <a:lvl6pPr marL="12640618" indent="0">
              <a:buNone/>
              <a:defRPr sz="11063"/>
            </a:lvl6pPr>
            <a:lvl7pPr marL="15168738" indent="0">
              <a:buNone/>
              <a:defRPr sz="11063"/>
            </a:lvl7pPr>
            <a:lvl8pPr marL="17696867" indent="0">
              <a:buNone/>
              <a:defRPr sz="11063"/>
            </a:lvl8pPr>
            <a:lvl9pPr marL="20224987" indent="0">
              <a:buNone/>
              <a:defRPr sz="1106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6390" y="1085376"/>
            <a:ext cx="2371119" cy="201078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05431" y="192621"/>
            <a:ext cx="6340852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5431" y="963104"/>
            <a:ext cx="6340852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05432" y="3353271"/>
            <a:ext cx="165413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35255" y="3353271"/>
            <a:ext cx="248120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92148" y="3353271"/>
            <a:ext cx="165413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56249" rtl="0" eaLnBrk="1" latinLnBrk="0" hangingPunct="1">
        <a:lnSpc>
          <a:spcPct val="90000"/>
        </a:lnSpc>
        <a:spcBef>
          <a:spcPct val="0"/>
        </a:spcBef>
        <a:buNone/>
        <a:defRPr kumimoji="1" sz="24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4063" indent="-1264063" algn="l" defTabSz="5056249" rtl="0" eaLnBrk="1" latinLnBrk="0" hangingPunct="1">
        <a:lnSpc>
          <a:spcPct val="90000"/>
        </a:lnSpc>
        <a:spcBef>
          <a:spcPts val="5531"/>
        </a:spcBef>
        <a:buFont typeface="Arial" panose="020B0604020202020204" pitchFamily="34" charset="0"/>
        <a:buChar char="•"/>
        <a:defRPr kumimoji="1" sz="15480" kern="1200">
          <a:solidFill>
            <a:schemeClr val="tx1"/>
          </a:solidFill>
          <a:latin typeface="+mn-lt"/>
          <a:ea typeface="+mn-ea"/>
          <a:cs typeface="+mn-cs"/>
        </a:defRPr>
      </a:lvl1pPr>
      <a:lvl2pPr marL="379218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3272" kern="1200">
          <a:solidFill>
            <a:schemeClr val="tx1"/>
          </a:solidFill>
          <a:latin typeface="+mn-lt"/>
          <a:ea typeface="+mn-ea"/>
          <a:cs typeface="+mn-cs"/>
        </a:defRPr>
      </a:lvl2pPr>
      <a:lvl3pPr marL="6320312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1063" kern="1200">
          <a:solidFill>
            <a:schemeClr val="tx1"/>
          </a:solidFill>
          <a:latin typeface="+mn-lt"/>
          <a:ea typeface="+mn-ea"/>
          <a:cs typeface="+mn-cs"/>
        </a:defRPr>
      </a:lvl3pPr>
      <a:lvl4pPr marL="884842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1376555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390468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643280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896093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148905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1pPr>
      <a:lvl2pPr marL="2528126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2pPr>
      <a:lvl3pPr marL="505624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3pPr>
      <a:lvl4pPr marL="758436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0112495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264061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516873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769686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022498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97" y="144721"/>
            <a:ext cx="6622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897" y="832122"/>
            <a:ext cx="6622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1686" y="3364663"/>
            <a:ext cx="235452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898" y="3364663"/>
            <a:ext cx="1692314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7686" y="3364663"/>
            <a:ext cx="1692314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218439"/>
              </p:ext>
            </p:extLst>
          </p:nvPr>
        </p:nvGraphicFramePr>
        <p:xfrm>
          <a:off x="-1" y="0"/>
          <a:ext cx="7351713" cy="361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8</cp:revision>
  <dcterms:created xsi:type="dcterms:W3CDTF">2017-01-15T13:10:36Z</dcterms:created>
  <dcterms:modified xsi:type="dcterms:W3CDTF">2017-03-05T12:46:39Z</dcterms:modified>
</cp:coreProperties>
</file>