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"/>
  </p:notesMasterIdLst>
  <p:sldIdLst>
    <p:sldId id="361" r:id="rId2"/>
  </p:sldIdLst>
  <p:sldSz cx="9144000" cy="93773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9" autoAdjust="0"/>
    <p:restoredTop sz="95587" autoAdjust="0"/>
  </p:normalViewPr>
  <p:slideViewPr>
    <p:cSldViewPr>
      <p:cViewPr varScale="1">
        <p:scale>
          <a:sx n="65" d="100"/>
          <a:sy n="65" d="100"/>
        </p:scale>
        <p:origin x="2093" y="58"/>
      </p:cViewPr>
      <p:guideLst>
        <p:guide orient="horz" pos="2954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4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algn="r"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79575" y="766763"/>
            <a:ext cx="3744913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65" y="4861441"/>
            <a:ext cx="5680772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4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algn="r" defTabSz="953673" eaLnBrk="1" hangingPunct="1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2913071"/>
            <a:ext cx="7772400" cy="201005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5313841"/>
            <a:ext cx="6400798" cy="2396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375544"/>
            <a:ext cx="2057400" cy="800114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8" y="375544"/>
            <a:ext cx="6019799" cy="800114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6025837"/>
            <a:ext cx="7772400" cy="1862449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3974530"/>
            <a:ext cx="7772400" cy="205129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8" y="2188061"/>
            <a:ext cx="4038601" cy="618862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9" y="2188061"/>
            <a:ext cx="4038601" cy="618862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7" y="2099056"/>
            <a:ext cx="4040187" cy="87478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7" y="2973840"/>
            <a:ext cx="4040187" cy="540283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2099056"/>
            <a:ext cx="4041774" cy="87478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973840"/>
            <a:ext cx="4041774" cy="540283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373362"/>
            <a:ext cx="3008313" cy="1588942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373371"/>
            <a:ext cx="5111750" cy="8003319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5" y="1962310"/>
            <a:ext cx="3008313" cy="641437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6564154"/>
            <a:ext cx="5486400" cy="774936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837885"/>
            <a:ext cx="5486400" cy="5626418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7339093"/>
            <a:ext cx="5486400" cy="110053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375531"/>
            <a:ext cx="8229602" cy="156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2188061"/>
            <a:ext cx="8229602" cy="61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7" y="8691441"/>
            <a:ext cx="2133599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8691441"/>
            <a:ext cx="2895602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8" y="8691441"/>
            <a:ext cx="2133599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コンテンツ プレースホルダー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811989"/>
              </p:ext>
            </p:extLst>
          </p:nvPr>
        </p:nvGraphicFramePr>
        <p:xfrm>
          <a:off x="152400" y="122766"/>
          <a:ext cx="8839200" cy="913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98514452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716883227"/>
                    </a:ext>
                  </a:extLst>
                </a:gridCol>
              </a:tblGrid>
              <a:tr h="7013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 (1, 2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or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4 threads)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CC1 (1,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2, 4, 8 or 16 threads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6983"/>
                  </a:ext>
                </a:extLst>
              </a:tr>
              <a:tr h="3782338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65758"/>
                  </a:ext>
                </a:extLst>
              </a:tr>
              <a:tr h="71322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with CC1-4 (4, 8 or 16 threads)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491332"/>
                  </a:ext>
                </a:extLst>
              </a:tr>
              <a:tr h="3940963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31241"/>
                  </a:ext>
                </a:extLst>
              </a:tr>
            </a:tbl>
          </a:graphicData>
        </a:graphic>
      </p:graphicFrame>
      <p:grpSp>
        <p:nvGrpSpPr>
          <p:cNvPr id="145" name="グループ化 144"/>
          <p:cNvGrpSpPr/>
          <p:nvPr/>
        </p:nvGrpSpPr>
        <p:grpSpPr>
          <a:xfrm>
            <a:off x="467019" y="954881"/>
            <a:ext cx="3655792" cy="3467457"/>
            <a:chOff x="1981881" y="835936"/>
            <a:chExt cx="5317140" cy="5043217"/>
          </a:xfrm>
        </p:grpSpPr>
        <p:grpSp>
          <p:nvGrpSpPr>
            <p:cNvPr id="146" name="グループ化 145"/>
            <p:cNvGrpSpPr/>
            <p:nvPr/>
          </p:nvGrpSpPr>
          <p:grpSpPr>
            <a:xfrm>
              <a:off x="2590800" y="1447800"/>
              <a:ext cx="990600" cy="919843"/>
              <a:chOff x="4131276" y="2049162"/>
              <a:chExt cx="2133600" cy="1981200"/>
            </a:xfrm>
          </p:grpSpPr>
          <p:sp>
            <p:nvSpPr>
              <p:cNvPr id="584" name="正方形/長方形 58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5" name="正方形/長方形 58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6" name="正方形/長方形 58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7" name="正方形/長方形 58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8" name="正方形/長方形 58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9" name="正方形/長方形 58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0" name="正方形/長方形 58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1" name="正方形/長方形 59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2" name="正方形/長方形 59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3" name="正方形/長方形 59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4" name="正方形/長方形 59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5" name="正方形/長方形 59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6" name="正方形/長方形 59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7" name="正方形/長方形 59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8" name="正方形/長方形 59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9" name="正方形/長方形 59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00" name="正方形/長方形 59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7" name="グループ化 146"/>
            <p:cNvGrpSpPr/>
            <p:nvPr/>
          </p:nvGrpSpPr>
          <p:grpSpPr>
            <a:xfrm>
              <a:off x="2590800" y="2413323"/>
              <a:ext cx="990600" cy="919843"/>
              <a:chOff x="4131276" y="2049162"/>
              <a:chExt cx="2133600" cy="1981200"/>
            </a:xfrm>
          </p:grpSpPr>
          <p:sp>
            <p:nvSpPr>
              <p:cNvPr id="567" name="正方形/長方形 56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8" name="正方形/長方形 56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9" name="正方形/長方形 56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0" name="正方形/長方形 56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1" name="正方形/長方形 57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2" name="正方形/長方形 57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3" name="正方形/長方形 57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4" name="正方形/長方形 57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5" name="正方形/長方形 57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6" name="正方形/長方形 57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7" name="正方形/長方形 57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8" name="正方形/長方形 57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9" name="正方形/長方形 57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0" name="正方形/長方形 57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1" name="正方形/長方形 58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2" name="正方形/長方形 58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3" name="正方形/長方形 58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2590800" y="3378846"/>
              <a:ext cx="990600" cy="919843"/>
              <a:chOff x="4131276" y="2049162"/>
              <a:chExt cx="2133600" cy="1981200"/>
            </a:xfrm>
          </p:grpSpPr>
          <p:sp>
            <p:nvSpPr>
              <p:cNvPr id="550" name="正方形/長方形 54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1" name="正方形/長方形 55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2" name="正方形/長方形 55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3" name="正方形/長方形 55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4" name="正方形/長方形 55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5" name="正方形/長方形 55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6" name="正方形/長方形 55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7" name="正方形/長方形 55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8" name="正方形/長方形 55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9" name="正方形/長方形 55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1" name="正方形/長方形 56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2" name="正方形/長方形 56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3" name="正方形/長方形 56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4" name="正方形/長方形 56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5" name="正方形/長方形 56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6" name="正方形/長方形 56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2590800" y="4344369"/>
              <a:ext cx="990600" cy="919843"/>
              <a:chOff x="4131276" y="2049162"/>
              <a:chExt cx="2133600" cy="1981200"/>
            </a:xfrm>
          </p:grpSpPr>
          <p:sp>
            <p:nvSpPr>
              <p:cNvPr id="533" name="正方形/長方形 53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4" name="正方形/長方形 53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5" name="正方形/長方形 53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6" name="正方形/長方形 53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7" name="正方形/長方形 53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8" name="正方形/長方形 53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9" name="正方形/長方形 53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0" name="正方形/長方形 53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1" name="正方形/長方形 54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2" name="正方形/長方形 54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3" name="正方形/長方形 54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4" name="正方形/長方形 54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5" name="正方形/長方形 54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6" name="正方形/長方形 54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7" name="正方形/長方形 54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8" name="正方形/長方形 54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9" name="正方形/長方形 54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626158" y="1446578"/>
              <a:ext cx="990600" cy="919843"/>
              <a:chOff x="4131276" y="2049162"/>
              <a:chExt cx="2133600" cy="1981200"/>
            </a:xfrm>
          </p:grpSpPr>
          <p:sp>
            <p:nvSpPr>
              <p:cNvPr id="516" name="正方形/長方形 51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7" name="正方形/長方形 51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8" name="正方形/長方形 51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9" name="正方形/長方形 51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0" name="正方形/長方形 51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1" name="正方形/長方形 52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2" name="正方形/長方形 52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3" name="正方形/長方形 52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4" name="正方形/長方形 52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5" name="正方形/長方形 52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6" name="正方形/長方形 52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7" name="正方形/長方形 52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8" name="正方形/長方形 52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9" name="正方形/長方形 52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0" name="正方形/長方形 52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1" name="正方形/長方形 53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2" name="正方形/長方形 53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3626158" y="2412101"/>
              <a:ext cx="990600" cy="919843"/>
              <a:chOff x="4131276" y="2049162"/>
              <a:chExt cx="2133600" cy="1981200"/>
            </a:xfrm>
          </p:grpSpPr>
          <p:sp>
            <p:nvSpPr>
              <p:cNvPr id="499" name="正方形/長方形 498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0" name="正方形/長方形 499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1" name="正方形/長方形 500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2" name="正方形/長方形 501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3" name="正方形/長方形 50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4" name="正方形/長方形 50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5" name="正方形/長方形 50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6" name="正方形/長方形 50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7" name="正方形/長方形 50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8" name="正方形/長方形 50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9" name="正方形/長方形 50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0" name="正方形/長方形 50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1" name="正方形/長方形 51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2" name="正方形/長方形 51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3" name="正方形/長方形 51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4" name="正方形/長方形 51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5" name="正方形/長方形 51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2" name="グループ化 151"/>
            <p:cNvGrpSpPr/>
            <p:nvPr/>
          </p:nvGrpSpPr>
          <p:grpSpPr>
            <a:xfrm>
              <a:off x="3626158" y="3377624"/>
              <a:ext cx="990600" cy="919843"/>
              <a:chOff x="4131276" y="2049162"/>
              <a:chExt cx="2133600" cy="1981200"/>
            </a:xfrm>
          </p:grpSpPr>
          <p:sp>
            <p:nvSpPr>
              <p:cNvPr id="482" name="正方形/長方形 48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3" name="正方形/長方形 48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4" name="正方形/長方形 48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5" name="正方形/長方形 48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6" name="正方形/長方形 48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7" name="正方形/長方形 48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8" name="正方形/長方形 48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9" name="正方形/長方形 48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0" name="正方形/長方形 48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1" name="正方形/長方形 49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2" name="正方形/長方形 49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3" name="正方形/長方形 49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4" name="正方形/長方形 49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5" name="正方形/長方形 49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6" name="正方形/長方形 49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7" name="正方形/長方形 49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8" name="正方形/長方形 49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3626158" y="4343147"/>
              <a:ext cx="990600" cy="919843"/>
              <a:chOff x="4131276" y="2049162"/>
              <a:chExt cx="2133600" cy="1981200"/>
            </a:xfrm>
          </p:grpSpPr>
          <p:sp>
            <p:nvSpPr>
              <p:cNvPr id="465" name="正方形/長方形 46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6" name="正方形/長方形 46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7" name="正方形/長方形 46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8" name="正方形/長方形 46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9" name="正方形/長方形 46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0" name="正方形/長方形 46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1" name="正方形/長方形 47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2" name="正方形/長方形 47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3" name="正方形/長方形 47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4" name="正方形/長方形 47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5" name="正方形/長方形 47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6" name="正方形/長方形 47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7" name="正方形/長方形 47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8" name="正方形/長方形 47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9" name="正方形/長方形 47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0" name="正方形/長方形 47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1" name="正方形/長方形 48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4657874" y="1443055"/>
              <a:ext cx="990600" cy="919843"/>
              <a:chOff x="4131276" y="2049162"/>
              <a:chExt cx="2133600" cy="1981200"/>
            </a:xfrm>
          </p:grpSpPr>
          <p:sp>
            <p:nvSpPr>
              <p:cNvPr id="448" name="正方形/長方形 44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1" name="正方形/長方形 45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3" name="正方形/長方形 45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6" name="正方形/長方形 45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8" name="正方形/長方形 45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9" name="正方形/長方形 45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0" name="正方形/長方形 45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1" name="正方形/長方形 46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2" name="正方形/長方形 46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3" name="正方形/長方形 46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4" name="正方形/長方形 46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5" name="グループ化 154"/>
            <p:cNvGrpSpPr/>
            <p:nvPr/>
          </p:nvGrpSpPr>
          <p:grpSpPr>
            <a:xfrm>
              <a:off x="4657874" y="2408578"/>
              <a:ext cx="990600" cy="919843"/>
              <a:chOff x="4131276" y="2049162"/>
              <a:chExt cx="2133600" cy="1981200"/>
            </a:xfrm>
          </p:grpSpPr>
          <p:sp>
            <p:nvSpPr>
              <p:cNvPr id="431" name="正方形/長方形 43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4" name="正方形/長方形 43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5" name="正方形/長方形 43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6" name="正方形/長方形 43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7" name="正方形/長方形 43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8" name="正方形/長方形 43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9" name="正方形/長方形 43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0" name="正方形/長方形 43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2" name="正方形/長方形 44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3" name="正方形/長方形 44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6" name="正方形/長方形 44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6" name="グループ化 155"/>
            <p:cNvGrpSpPr/>
            <p:nvPr/>
          </p:nvGrpSpPr>
          <p:grpSpPr>
            <a:xfrm>
              <a:off x="4657874" y="3374101"/>
              <a:ext cx="990600" cy="919843"/>
              <a:chOff x="4131276" y="2049162"/>
              <a:chExt cx="2133600" cy="1981200"/>
            </a:xfrm>
          </p:grpSpPr>
          <p:sp>
            <p:nvSpPr>
              <p:cNvPr id="414" name="正方形/長方形 41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7" name="グループ化 156"/>
            <p:cNvGrpSpPr/>
            <p:nvPr/>
          </p:nvGrpSpPr>
          <p:grpSpPr>
            <a:xfrm>
              <a:off x="4657874" y="4339624"/>
              <a:ext cx="990600" cy="919843"/>
              <a:chOff x="4131276" y="2049162"/>
              <a:chExt cx="2133600" cy="1981200"/>
            </a:xfrm>
          </p:grpSpPr>
          <p:sp>
            <p:nvSpPr>
              <p:cNvPr id="397" name="正方形/長方形 39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8" name="グループ化 157"/>
            <p:cNvGrpSpPr/>
            <p:nvPr/>
          </p:nvGrpSpPr>
          <p:grpSpPr>
            <a:xfrm>
              <a:off x="5693232" y="1441833"/>
              <a:ext cx="990600" cy="919843"/>
              <a:chOff x="4131276" y="2049162"/>
              <a:chExt cx="2133600" cy="1981200"/>
            </a:xfrm>
          </p:grpSpPr>
          <p:sp>
            <p:nvSpPr>
              <p:cNvPr id="380" name="正方形/長方形 37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9" name="グループ化 158"/>
            <p:cNvGrpSpPr/>
            <p:nvPr/>
          </p:nvGrpSpPr>
          <p:grpSpPr>
            <a:xfrm>
              <a:off x="5693232" y="2407356"/>
              <a:ext cx="990600" cy="919843"/>
              <a:chOff x="4131276" y="2049162"/>
              <a:chExt cx="2133600" cy="1981200"/>
            </a:xfrm>
          </p:grpSpPr>
          <p:sp>
            <p:nvSpPr>
              <p:cNvPr id="363" name="正方形/長方形 36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1" name="正方形/長方形 37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2" name="正方形/長方形 37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5693232" y="3372879"/>
              <a:ext cx="990600" cy="919843"/>
              <a:chOff x="4131276" y="2049162"/>
              <a:chExt cx="2133600" cy="1981200"/>
            </a:xfrm>
          </p:grpSpPr>
          <p:sp>
            <p:nvSpPr>
              <p:cNvPr id="346" name="正方形/長方形 34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5693232" y="4338402"/>
              <a:ext cx="990600" cy="919843"/>
              <a:chOff x="4131276" y="2049162"/>
              <a:chExt cx="2133600" cy="1981200"/>
            </a:xfrm>
          </p:grpSpPr>
          <p:sp>
            <p:nvSpPr>
              <p:cNvPr id="186" name="正方形/長方形 18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9" name="正方形/長方形 18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2" name="グループ化 161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181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4" name="正方形/長方形 183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5" name="正方形/長方形 184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3" name="グループ化 162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176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17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2" name="正方形/長方形 17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3" name="正方形/長方形 17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4" name="正方形/長方形 17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5" name="正方形/長方形 17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5" name="グループ化 164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8" name="正方形/長方形 16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0" name="正方形/長方形 16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601" name="グループ化 600"/>
          <p:cNvGrpSpPr/>
          <p:nvPr/>
        </p:nvGrpSpPr>
        <p:grpSpPr>
          <a:xfrm>
            <a:off x="468620" y="5573174"/>
            <a:ext cx="3655792" cy="3467457"/>
            <a:chOff x="1981881" y="835936"/>
            <a:chExt cx="5317140" cy="5043217"/>
          </a:xfrm>
        </p:grpSpPr>
        <p:sp>
          <p:nvSpPr>
            <p:cNvPr id="602" name="正方形/長方形 601"/>
            <p:cNvSpPr/>
            <p:nvPr/>
          </p:nvSpPr>
          <p:spPr bwMode="auto">
            <a:xfrm>
              <a:off x="4657874" y="1443055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2590800" y="1447800"/>
              <a:ext cx="990600" cy="919843"/>
              <a:chOff x="4131275" y="2049162"/>
              <a:chExt cx="2133600" cy="1981199"/>
            </a:xfrm>
          </p:grpSpPr>
          <p:sp>
            <p:nvSpPr>
              <p:cNvPr id="883" name="正方形/長方形 882"/>
              <p:cNvSpPr/>
              <p:nvPr/>
            </p:nvSpPr>
            <p:spPr bwMode="auto">
              <a:xfrm>
                <a:off x="4131275" y="2049162"/>
                <a:ext cx="2133600" cy="1981199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4" name="正方形/長方形 88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00B0F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5" name="正方形/長方形 88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6" name="正方形/長方形 88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7" name="正方形/長方形 88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8" name="正方形/長方形 88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9" name="正方形/長方形 88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0" name="正方形/長方形 88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1" name="正方形/長方形 89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2" name="正方形/長方形 89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3" name="正方形/長方形 89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4" name="正方形/長方形 89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5" name="正方形/長方形 89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6" name="正方形/長方形 89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7" name="正方形/長方形 89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8" name="正方形/長方形 89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9" name="正方形/長方形 89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604" name="正方形/長方形 603"/>
            <p:cNvSpPr/>
            <p:nvPr/>
          </p:nvSpPr>
          <p:spPr bwMode="auto">
            <a:xfrm>
              <a:off x="2590800" y="241332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5" name="正方形/長方形 604"/>
            <p:cNvSpPr/>
            <p:nvPr/>
          </p:nvSpPr>
          <p:spPr bwMode="auto">
            <a:xfrm>
              <a:off x="2642433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6" name="正方形/長方形 605"/>
            <p:cNvSpPr/>
            <p:nvPr/>
          </p:nvSpPr>
          <p:spPr bwMode="auto">
            <a:xfrm>
              <a:off x="2876476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7" name="正方形/長方形 606"/>
            <p:cNvSpPr/>
            <p:nvPr/>
          </p:nvSpPr>
          <p:spPr bwMode="auto">
            <a:xfrm>
              <a:off x="3110519" y="24525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8" name="正方形/長方形 607"/>
            <p:cNvSpPr/>
            <p:nvPr/>
          </p:nvSpPr>
          <p:spPr bwMode="auto">
            <a:xfrm>
              <a:off x="3342135" y="24544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9" name="正方形/長方形 608"/>
            <p:cNvSpPr/>
            <p:nvPr/>
          </p:nvSpPr>
          <p:spPr bwMode="auto">
            <a:xfrm>
              <a:off x="2642433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0" name="正方形/長方形 609"/>
            <p:cNvSpPr/>
            <p:nvPr/>
          </p:nvSpPr>
          <p:spPr bwMode="auto">
            <a:xfrm>
              <a:off x="2876476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1" name="正方形/長方形 610"/>
            <p:cNvSpPr/>
            <p:nvPr/>
          </p:nvSpPr>
          <p:spPr bwMode="auto">
            <a:xfrm>
              <a:off x="3110519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2" name="正方形/長方形 611"/>
            <p:cNvSpPr/>
            <p:nvPr/>
          </p:nvSpPr>
          <p:spPr bwMode="auto">
            <a:xfrm>
              <a:off x="3342135" y="267531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3" name="正方形/長方形 612"/>
            <p:cNvSpPr/>
            <p:nvPr/>
          </p:nvSpPr>
          <p:spPr bwMode="auto">
            <a:xfrm>
              <a:off x="2642433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4" name="正方形/長方形 613"/>
            <p:cNvSpPr/>
            <p:nvPr/>
          </p:nvSpPr>
          <p:spPr bwMode="auto">
            <a:xfrm>
              <a:off x="2876476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5" name="正方形/長方形 614"/>
            <p:cNvSpPr/>
            <p:nvPr/>
          </p:nvSpPr>
          <p:spPr bwMode="auto">
            <a:xfrm>
              <a:off x="3110519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6" name="正方形/長方形 615"/>
            <p:cNvSpPr/>
            <p:nvPr/>
          </p:nvSpPr>
          <p:spPr bwMode="auto">
            <a:xfrm>
              <a:off x="3342135" y="289101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7" name="正方形/長方形 616"/>
            <p:cNvSpPr/>
            <p:nvPr/>
          </p:nvSpPr>
          <p:spPr bwMode="auto">
            <a:xfrm>
              <a:off x="2642433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8" name="正方形/長方形 617"/>
            <p:cNvSpPr/>
            <p:nvPr/>
          </p:nvSpPr>
          <p:spPr bwMode="auto">
            <a:xfrm>
              <a:off x="2876476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9" name="正方形/長方形 618"/>
            <p:cNvSpPr/>
            <p:nvPr/>
          </p:nvSpPr>
          <p:spPr bwMode="auto">
            <a:xfrm>
              <a:off x="3110519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0" name="正方形/長方形 619"/>
            <p:cNvSpPr/>
            <p:nvPr/>
          </p:nvSpPr>
          <p:spPr bwMode="auto">
            <a:xfrm>
              <a:off x="3342135" y="311189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1" name="正方形/長方形 620"/>
            <p:cNvSpPr/>
            <p:nvPr/>
          </p:nvSpPr>
          <p:spPr bwMode="auto">
            <a:xfrm>
              <a:off x="2590800" y="337884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2" name="正方形/長方形 621"/>
            <p:cNvSpPr/>
            <p:nvPr/>
          </p:nvSpPr>
          <p:spPr bwMode="auto">
            <a:xfrm>
              <a:off x="2642433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3" name="正方形/長方形 622"/>
            <p:cNvSpPr/>
            <p:nvPr/>
          </p:nvSpPr>
          <p:spPr bwMode="auto">
            <a:xfrm>
              <a:off x="2876476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4" name="正方形/長方形 623"/>
            <p:cNvSpPr/>
            <p:nvPr/>
          </p:nvSpPr>
          <p:spPr bwMode="auto">
            <a:xfrm>
              <a:off x="3110519" y="34180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5" name="正方形/長方形 624"/>
            <p:cNvSpPr/>
            <p:nvPr/>
          </p:nvSpPr>
          <p:spPr bwMode="auto">
            <a:xfrm>
              <a:off x="3342135" y="34199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6" name="正方形/長方形 625"/>
            <p:cNvSpPr/>
            <p:nvPr/>
          </p:nvSpPr>
          <p:spPr bwMode="auto">
            <a:xfrm>
              <a:off x="2642433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7" name="正方形/長方形 626"/>
            <p:cNvSpPr/>
            <p:nvPr/>
          </p:nvSpPr>
          <p:spPr bwMode="auto">
            <a:xfrm>
              <a:off x="2876476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8" name="正方形/長方形 627"/>
            <p:cNvSpPr/>
            <p:nvPr/>
          </p:nvSpPr>
          <p:spPr bwMode="auto">
            <a:xfrm>
              <a:off x="3110519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9" name="正方形/長方形 628"/>
            <p:cNvSpPr/>
            <p:nvPr/>
          </p:nvSpPr>
          <p:spPr bwMode="auto">
            <a:xfrm>
              <a:off x="3342135" y="36408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0" name="正方形/長方形 629"/>
            <p:cNvSpPr/>
            <p:nvPr/>
          </p:nvSpPr>
          <p:spPr bwMode="auto">
            <a:xfrm>
              <a:off x="2642433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1" name="正方形/長方形 630"/>
            <p:cNvSpPr/>
            <p:nvPr/>
          </p:nvSpPr>
          <p:spPr bwMode="auto">
            <a:xfrm>
              <a:off x="2876476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2" name="正方形/長方形 631"/>
            <p:cNvSpPr/>
            <p:nvPr/>
          </p:nvSpPr>
          <p:spPr bwMode="auto">
            <a:xfrm>
              <a:off x="3110519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3" name="正方形/長方形 632"/>
            <p:cNvSpPr/>
            <p:nvPr/>
          </p:nvSpPr>
          <p:spPr bwMode="auto">
            <a:xfrm>
              <a:off x="3342135" y="385653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4" name="正方形/長方形 633"/>
            <p:cNvSpPr/>
            <p:nvPr/>
          </p:nvSpPr>
          <p:spPr bwMode="auto">
            <a:xfrm>
              <a:off x="2642433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5" name="正方形/長方形 634"/>
            <p:cNvSpPr/>
            <p:nvPr/>
          </p:nvSpPr>
          <p:spPr bwMode="auto">
            <a:xfrm>
              <a:off x="2876476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6" name="正方形/長方形 635"/>
            <p:cNvSpPr/>
            <p:nvPr/>
          </p:nvSpPr>
          <p:spPr bwMode="auto">
            <a:xfrm>
              <a:off x="3110519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7" name="正方形/長方形 636"/>
            <p:cNvSpPr/>
            <p:nvPr/>
          </p:nvSpPr>
          <p:spPr bwMode="auto">
            <a:xfrm>
              <a:off x="3342135" y="407741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8" name="正方形/長方形 637"/>
            <p:cNvSpPr/>
            <p:nvPr/>
          </p:nvSpPr>
          <p:spPr bwMode="auto">
            <a:xfrm>
              <a:off x="2590800" y="434436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9" name="正方形/長方形 638"/>
            <p:cNvSpPr/>
            <p:nvPr/>
          </p:nvSpPr>
          <p:spPr bwMode="auto">
            <a:xfrm>
              <a:off x="2642433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0" name="正方形/長方形 639"/>
            <p:cNvSpPr/>
            <p:nvPr/>
          </p:nvSpPr>
          <p:spPr bwMode="auto">
            <a:xfrm>
              <a:off x="2876476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1" name="正方形/長方形 640"/>
            <p:cNvSpPr/>
            <p:nvPr/>
          </p:nvSpPr>
          <p:spPr bwMode="auto">
            <a:xfrm>
              <a:off x="3110519" y="43835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2" name="正方形/長方形 641"/>
            <p:cNvSpPr/>
            <p:nvPr/>
          </p:nvSpPr>
          <p:spPr bwMode="auto">
            <a:xfrm>
              <a:off x="3342135" y="438548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3" name="正方形/長方形 642"/>
            <p:cNvSpPr/>
            <p:nvPr/>
          </p:nvSpPr>
          <p:spPr bwMode="auto">
            <a:xfrm>
              <a:off x="2642433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4" name="正方形/長方形 643"/>
            <p:cNvSpPr/>
            <p:nvPr/>
          </p:nvSpPr>
          <p:spPr bwMode="auto">
            <a:xfrm>
              <a:off x="2876476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5" name="正方形/長方形 644"/>
            <p:cNvSpPr/>
            <p:nvPr/>
          </p:nvSpPr>
          <p:spPr bwMode="auto">
            <a:xfrm>
              <a:off x="3110519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6" name="正方形/長方形 645"/>
            <p:cNvSpPr/>
            <p:nvPr/>
          </p:nvSpPr>
          <p:spPr bwMode="auto">
            <a:xfrm>
              <a:off x="3342135" y="46063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7" name="正方形/長方形 646"/>
            <p:cNvSpPr/>
            <p:nvPr/>
          </p:nvSpPr>
          <p:spPr bwMode="auto">
            <a:xfrm>
              <a:off x="2642433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8" name="正方形/長方形 647"/>
            <p:cNvSpPr/>
            <p:nvPr/>
          </p:nvSpPr>
          <p:spPr bwMode="auto">
            <a:xfrm>
              <a:off x="2876476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9" name="正方形/長方形 648"/>
            <p:cNvSpPr/>
            <p:nvPr/>
          </p:nvSpPr>
          <p:spPr bwMode="auto">
            <a:xfrm>
              <a:off x="3110519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0" name="正方形/長方形 649"/>
            <p:cNvSpPr/>
            <p:nvPr/>
          </p:nvSpPr>
          <p:spPr bwMode="auto">
            <a:xfrm>
              <a:off x="3342135" y="48220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1" name="正方形/長方形 650"/>
            <p:cNvSpPr/>
            <p:nvPr/>
          </p:nvSpPr>
          <p:spPr bwMode="auto">
            <a:xfrm>
              <a:off x="2642433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2" name="正方形/長方形 651"/>
            <p:cNvSpPr/>
            <p:nvPr/>
          </p:nvSpPr>
          <p:spPr bwMode="auto">
            <a:xfrm>
              <a:off x="2876476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3" name="正方形/長方形 652"/>
            <p:cNvSpPr/>
            <p:nvPr/>
          </p:nvSpPr>
          <p:spPr bwMode="auto">
            <a:xfrm>
              <a:off x="3110519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4" name="正方形/長方形 653"/>
            <p:cNvSpPr/>
            <p:nvPr/>
          </p:nvSpPr>
          <p:spPr bwMode="auto">
            <a:xfrm>
              <a:off x="3342135" y="50429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55" name="グループ化 654"/>
            <p:cNvGrpSpPr/>
            <p:nvPr/>
          </p:nvGrpSpPr>
          <p:grpSpPr>
            <a:xfrm>
              <a:off x="3626158" y="1446578"/>
              <a:ext cx="990600" cy="919843"/>
              <a:chOff x="4131276" y="2049162"/>
              <a:chExt cx="2133600" cy="1981200"/>
            </a:xfrm>
          </p:grpSpPr>
          <p:sp>
            <p:nvSpPr>
              <p:cNvPr id="866" name="正方形/長方形 86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7" name="正方形/長方形 86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00B0F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8" name="正方形/長方形 86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9" name="正方形/長方形 86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0" name="正方形/長方形 86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1" name="正方形/長方形 87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2" name="正方形/長方形 87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3" name="正方形/長方形 87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4" name="正方形/長方形 87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5" name="正方形/長方形 87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6" name="正方形/長方形 87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7" name="正方形/長方形 87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8" name="正方形/長方形 87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9" name="正方形/長方形 87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0" name="正方形/長方形 87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1" name="正方形/長方形 88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2" name="正方形/長方形 88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656" name="正方形/長方形 655"/>
            <p:cNvSpPr/>
            <p:nvPr/>
          </p:nvSpPr>
          <p:spPr bwMode="auto">
            <a:xfrm>
              <a:off x="3626158" y="2412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7" name="正方形/長方形 656"/>
            <p:cNvSpPr/>
            <p:nvPr/>
          </p:nvSpPr>
          <p:spPr bwMode="auto">
            <a:xfrm>
              <a:off x="3677791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8" name="正方形/長方形 657"/>
            <p:cNvSpPr/>
            <p:nvPr/>
          </p:nvSpPr>
          <p:spPr bwMode="auto">
            <a:xfrm>
              <a:off x="3911834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9" name="正方形/長方形 658"/>
            <p:cNvSpPr/>
            <p:nvPr/>
          </p:nvSpPr>
          <p:spPr bwMode="auto">
            <a:xfrm>
              <a:off x="4145877" y="2451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0" name="正方形/長方形 659"/>
            <p:cNvSpPr/>
            <p:nvPr/>
          </p:nvSpPr>
          <p:spPr bwMode="auto">
            <a:xfrm>
              <a:off x="4377493" y="2453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1" name="正方形/長方形 660"/>
            <p:cNvSpPr/>
            <p:nvPr/>
          </p:nvSpPr>
          <p:spPr bwMode="auto">
            <a:xfrm>
              <a:off x="3677791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2" name="正方形/長方形 661"/>
            <p:cNvSpPr/>
            <p:nvPr/>
          </p:nvSpPr>
          <p:spPr bwMode="auto">
            <a:xfrm>
              <a:off x="3911834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3" name="正方形/長方形 662"/>
            <p:cNvSpPr/>
            <p:nvPr/>
          </p:nvSpPr>
          <p:spPr bwMode="auto">
            <a:xfrm>
              <a:off x="4145877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4" name="正方形/長方形 663"/>
            <p:cNvSpPr/>
            <p:nvPr/>
          </p:nvSpPr>
          <p:spPr bwMode="auto">
            <a:xfrm>
              <a:off x="4377493" y="2674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5" name="正方形/長方形 664"/>
            <p:cNvSpPr/>
            <p:nvPr/>
          </p:nvSpPr>
          <p:spPr bwMode="auto">
            <a:xfrm>
              <a:off x="3677791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6" name="正方形/長方形 665"/>
            <p:cNvSpPr/>
            <p:nvPr/>
          </p:nvSpPr>
          <p:spPr bwMode="auto">
            <a:xfrm>
              <a:off x="3911834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7" name="正方形/長方形 666"/>
            <p:cNvSpPr/>
            <p:nvPr/>
          </p:nvSpPr>
          <p:spPr bwMode="auto">
            <a:xfrm>
              <a:off x="4145877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8" name="正方形/長方形 667"/>
            <p:cNvSpPr/>
            <p:nvPr/>
          </p:nvSpPr>
          <p:spPr bwMode="auto">
            <a:xfrm>
              <a:off x="4377493" y="2889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9" name="正方形/長方形 668"/>
            <p:cNvSpPr/>
            <p:nvPr/>
          </p:nvSpPr>
          <p:spPr bwMode="auto">
            <a:xfrm>
              <a:off x="3677791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0" name="正方形/長方形 669"/>
            <p:cNvSpPr/>
            <p:nvPr/>
          </p:nvSpPr>
          <p:spPr bwMode="auto">
            <a:xfrm>
              <a:off x="3911834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1" name="正方形/長方形 670"/>
            <p:cNvSpPr/>
            <p:nvPr/>
          </p:nvSpPr>
          <p:spPr bwMode="auto">
            <a:xfrm>
              <a:off x="4145877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2" name="正方形/長方形 671"/>
            <p:cNvSpPr/>
            <p:nvPr/>
          </p:nvSpPr>
          <p:spPr bwMode="auto">
            <a:xfrm>
              <a:off x="4377493" y="3110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3" name="正方形/長方形 672"/>
            <p:cNvSpPr/>
            <p:nvPr/>
          </p:nvSpPr>
          <p:spPr bwMode="auto">
            <a:xfrm>
              <a:off x="3626158" y="3377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4" name="正方形/長方形 673"/>
            <p:cNvSpPr/>
            <p:nvPr/>
          </p:nvSpPr>
          <p:spPr bwMode="auto">
            <a:xfrm>
              <a:off x="3677791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5" name="正方形/長方形 674"/>
            <p:cNvSpPr/>
            <p:nvPr/>
          </p:nvSpPr>
          <p:spPr bwMode="auto">
            <a:xfrm>
              <a:off x="3911834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6" name="正方形/長方形 675"/>
            <p:cNvSpPr/>
            <p:nvPr/>
          </p:nvSpPr>
          <p:spPr bwMode="auto">
            <a:xfrm>
              <a:off x="4145877" y="3416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7" name="正方形/長方形 676"/>
            <p:cNvSpPr/>
            <p:nvPr/>
          </p:nvSpPr>
          <p:spPr bwMode="auto">
            <a:xfrm>
              <a:off x="4377493" y="3418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8" name="正方形/長方形 677"/>
            <p:cNvSpPr/>
            <p:nvPr/>
          </p:nvSpPr>
          <p:spPr bwMode="auto">
            <a:xfrm>
              <a:off x="3677791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9" name="正方形/長方形 678"/>
            <p:cNvSpPr/>
            <p:nvPr/>
          </p:nvSpPr>
          <p:spPr bwMode="auto">
            <a:xfrm>
              <a:off x="3911834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0" name="正方形/長方形 679"/>
            <p:cNvSpPr/>
            <p:nvPr/>
          </p:nvSpPr>
          <p:spPr bwMode="auto">
            <a:xfrm>
              <a:off x="4145877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1" name="正方形/長方形 680"/>
            <p:cNvSpPr/>
            <p:nvPr/>
          </p:nvSpPr>
          <p:spPr bwMode="auto">
            <a:xfrm>
              <a:off x="4377493" y="3639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2" name="正方形/長方形 681"/>
            <p:cNvSpPr/>
            <p:nvPr/>
          </p:nvSpPr>
          <p:spPr bwMode="auto">
            <a:xfrm>
              <a:off x="3677791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3" name="正方形/長方形 682"/>
            <p:cNvSpPr/>
            <p:nvPr/>
          </p:nvSpPr>
          <p:spPr bwMode="auto">
            <a:xfrm>
              <a:off x="3911834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4" name="正方形/長方形 683"/>
            <p:cNvSpPr/>
            <p:nvPr/>
          </p:nvSpPr>
          <p:spPr bwMode="auto">
            <a:xfrm>
              <a:off x="4145877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5" name="正方形/長方形 684"/>
            <p:cNvSpPr/>
            <p:nvPr/>
          </p:nvSpPr>
          <p:spPr bwMode="auto">
            <a:xfrm>
              <a:off x="4377493" y="3855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6" name="正方形/長方形 685"/>
            <p:cNvSpPr/>
            <p:nvPr/>
          </p:nvSpPr>
          <p:spPr bwMode="auto">
            <a:xfrm>
              <a:off x="3677791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7" name="正方形/長方形 686"/>
            <p:cNvSpPr/>
            <p:nvPr/>
          </p:nvSpPr>
          <p:spPr bwMode="auto">
            <a:xfrm>
              <a:off x="3911834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8" name="正方形/長方形 687"/>
            <p:cNvSpPr/>
            <p:nvPr/>
          </p:nvSpPr>
          <p:spPr bwMode="auto">
            <a:xfrm>
              <a:off x="4145877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9" name="正方形/長方形 688"/>
            <p:cNvSpPr/>
            <p:nvPr/>
          </p:nvSpPr>
          <p:spPr bwMode="auto">
            <a:xfrm>
              <a:off x="4377493" y="4076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0" name="正方形/長方形 689"/>
            <p:cNvSpPr/>
            <p:nvPr/>
          </p:nvSpPr>
          <p:spPr bwMode="auto">
            <a:xfrm>
              <a:off x="3626158" y="4343147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1" name="正方形/長方形 690"/>
            <p:cNvSpPr/>
            <p:nvPr/>
          </p:nvSpPr>
          <p:spPr bwMode="auto">
            <a:xfrm>
              <a:off x="3677791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2" name="正方形/長方形 691"/>
            <p:cNvSpPr/>
            <p:nvPr/>
          </p:nvSpPr>
          <p:spPr bwMode="auto">
            <a:xfrm>
              <a:off x="3911834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3" name="正方形/長方形 692"/>
            <p:cNvSpPr/>
            <p:nvPr/>
          </p:nvSpPr>
          <p:spPr bwMode="auto">
            <a:xfrm>
              <a:off x="4145877" y="438235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4" name="正方形/長方形 693"/>
            <p:cNvSpPr/>
            <p:nvPr/>
          </p:nvSpPr>
          <p:spPr bwMode="auto">
            <a:xfrm>
              <a:off x="4377493" y="438426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5" name="正方形/長方形 694"/>
            <p:cNvSpPr/>
            <p:nvPr/>
          </p:nvSpPr>
          <p:spPr bwMode="auto">
            <a:xfrm>
              <a:off x="3677791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6" name="正方形/長方形 695"/>
            <p:cNvSpPr/>
            <p:nvPr/>
          </p:nvSpPr>
          <p:spPr bwMode="auto">
            <a:xfrm>
              <a:off x="3911834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7" name="正方形/長方形 696"/>
            <p:cNvSpPr/>
            <p:nvPr/>
          </p:nvSpPr>
          <p:spPr bwMode="auto">
            <a:xfrm>
              <a:off x="4145877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8" name="正方形/長方形 697"/>
            <p:cNvSpPr/>
            <p:nvPr/>
          </p:nvSpPr>
          <p:spPr bwMode="auto">
            <a:xfrm>
              <a:off x="4377493" y="46051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9" name="正方形/長方形 698"/>
            <p:cNvSpPr/>
            <p:nvPr/>
          </p:nvSpPr>
          <p:spPr bwMode="auto">
            <a:xfrm>
              <a:off x="3677791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0" name="正方形/長方形 699"/>
            <p:cNvSpPr/>
            <p:nvPr/>
          </p:nvSpPr>
          <p:spPr bwMode="auto">
            <a:xfrm>
              <a:off x="3911834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1" name="正方形/長方形 700"/>
            <p:cNvSpPr/>
            <p:nvPr/>
          </p:nvSpPr>
          <p:spPr bwMode="auto">
            <a:xfrm>
              <a:off x="4145877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2" name="正方形/長方形 701"/>
            <p:cNvSpPr/>
            <p:nvPr/>
          </p:nvSpPr>
          <p:spPr bwMode="auto">
            <a:xfrm>
              <a:off x="4377493" y="482083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3" name="正方形/長方形 702"/>
            <p:cNvSpPr/>
            <p:nvPr/>
          </p:nvSpPr>
          <p:spPr bwMode="auto">
            <a:xfrm>
              <a:off x="3677791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4" name="正方形/長方形 703"/>
            <p:cNvSpPr/>
            <p:nvPr/>
          </p:nvSpPr>
          <p:spPr bwMode="auto">
            <a:xfrm>
              <a:off x="3911834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5" name="正方形/長方形 704"/>
            <p:cNvSpPr/>
            <p:nvPr/>
          </p:nvSpPr>
          <p:spPr bwMode="auto">
            <a:xfrm>
              <a:off x="4145877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6" name="正方形/長方形 705"/>
            <p:cNvSpPr/>
            <p:nvPr/>
          </p:nvSpPr>
          <p:spPr bwMode="auto">
            <a:xfrm>
              <a:off x="4377493" y="504171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7" name="正方形/長方形 706"/>
            <p:cNvSpPr/>
            <p:nvPr/>
          </p:nvSpPr>
          <p:spPr bwMode="auto">
            <a:xfrm>
              <a:off x="4709507" y="1482258"/>
              <a:ext cx="190500" cy="176893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8" name="正方形/長方形 707"/>
            <p:cNvSpPr/>
            <p:nvPr/>
          </p:nvSpPr>
          <p:spPr bwMode="auto">
            <a:xfrm>
              <a:off x="4943550" y="14822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9" name="正方形/長方形 708"/>
            <p:cNvSpPr/>
            <p:nvPr/>
          </p:nvSpPr>
          <p:spPr bwMode="auto">
            <a:xfrm>
              <a:off x="5177593" y="14822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0" name="正方形/長方形 709"/>
            <p:cNvSpPr/>
            <p:nvPr/>
          </p:nvSpPr>
          <p:spPr bwMode="auto">
            <a:xfrm>
              <a:off x="5409209" y="14841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1" name="正方形/長方形 710"/>
            <p:cNvSpPr/>
            <p:nvPr/>
          </p:nvSpPr>
          <p:spPr bwMode="auto">
            <a:xfrm>
              <a:off x="4709507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2" name="正方形/長方形 711"/>
            <p:cNvSpPr/>
            <p:nvPr/>
          </p:nvSpPr>
          <p:spPr bwMode="auto">
            <a:xfrm>
              <a:off x="4943550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3" name="正方形/長方形 712"/>
            <p:cNvSpPr/>
            <p:nvPr/>
          </p:nvSpPr>
          <p:spPr bwMode="auto">
            <a:xfrm>
              <a:off x="5177593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4" name="正方形/長方形 713"/>
            <p:cNvSpPr/>
            <p:nvPr/>
          </p:nvSpPr>
          <p:spPr bwMode="auto">
            <a:xfrm>
              <a:off x="5409209" y="170504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5" name="正方形/長方形 714"/>
            <p:cNvSpPr/>
            <p:nvPr/>
          </p:nvSpPr>
          <p:spPr bwMode="auto">
            <a:xfrm>
              <a:off x="4709507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6" name="正方形/長方形 715"/>
            <p:cNvSpPr/>
            <p:nvPr/>
          </p:nvSpPr>
          <p:spPr bwMode="auto">
            <a:xfrm>
              <a:off x="4943550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7" name="正方形/長方形 716"/>
            <p:cNvSpPr/>
            <p:nvPr/>
          </p:nvSpPr>
          <p:spPr bwMode="auto">
            <a:xfrm>
              <a:off x="5177593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8" name="正方形/長方形 717"/>
            <p:cNvSpPr/>
            <p:nvPr/>
          </p:nvSpPr>
          <p:spPr bwMode="auto">
            <a:xfrm>
              <a:off x="5409209" y="192074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9" name="正方形/長方形 718"/>
            <p:cNvSpPr/>
            <p:nvPr/>
          </p:nvSpPr>
          <p:spPr bwMode="auto">
            <a:xfrm>
              <a:off x="4709507" y="2139710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0" name="正方形/長方形 719"/>
            <p:cNvSpPr/>
            <p:nvPr/>
          </p:nvSpPr>
          <p:spPr bwMode="auto">
            <a:xfrm>
              <a:off x="4943550" y="2139710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1" name="正方形/長方形 720"/>
            <p:cNvSpPr/>
            <p:nvPr/>
          </p:nvSpPr>
          <p:spPr bwMode="auto">
            <a:xfrm>
              <a:off x="5177593" y="2139710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2" name="正方形/長方形 721"/>
            <p:cNvSpPr/>
            <p:nvPr/>
          </p:nvSpPr>
          <p:spPr bwMode="auto">
            <a:xfrm>
              <a:off x="5409209" y="2141623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3" name="正方形/長方形 722"/>
            <p:cNvSpPr/>
            <p:nvPr/>
          </p:nvSpPr>
          <p:spPr bwMode="auto">
            <a:xfrm>
              <a:off x="4657874" y="2408578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4" name="正方形/長方形 723"/>
            <p:cNvSpPr/>
            <p:nvPr/>
          </p:nvSpPr>
          <p:spPr bwMode="auto">
            <a:xfrm>
              <a:off x="4709507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5" name="正方形/長方形 724"/>
            <p:cNvSpPr/>
            <p:nvPr/>
          </p:nvSpPr>
          <p:spPr bwMode="auto">
            <a:xfrm>
              <a:off x="4943550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6" name="正方形/長方形 725"/>
            <p:cNvSpPr/>
            <p:nvPr/>
          </p:nvSpPr>
          <p:spPr bwMode="auto">
            <a:xfrm>
              <a:off x="5177593" y="24477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7" name="正方形/長方形 726"/>
            <p:cNvSpPr/>
            <p:nvPr/>
          </p:nvSpPr>
          <p:spPr bwMode="auto">
            <a:xfrm>
              <a:off x="5409209" y="24496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8" name="正方形/長方形 727"/>
            <p:cNvSpPr/>
            <p:nvPr/>
          </p:nvSpPr>
          <p:spPr bwMode="auto">
            <a:xfrm>
              <a:off x="4709507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9" name="正方形/長方形 728"/>
            <p:cNvSpPr/>
            <p:nvPr/>
          </p:nvSpPr>
          <p:spPr bwMode="auto">
            <a:xfrm>
              <a:off x="4943550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0" name="正方形/長方形 729"/>
            <p:cNvSpPr/>
            <p:nvPr/>
          </p:nvSpPr>
          <p:spPr bwMode="auto">
            <a:xfrm>
              <a:off x="5177593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1" name="正方形/長方形 730"/>
            <p:cNvSpPr/>
            <p:nvPr/>
          </p:nvSpPr>
          <p:spPr bwMode="auto">
            <a:xfrm>
              <a:off x="5409209" y="26705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2" name="正方形/長方形 731"/>
            <p:cNvSpPr/>
            <p:nvPr/>
          </p:nvSpPr>
          <p:spPr bwMode="auto">
            <a:xfrm>
              <a:off x="4709507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3" name="正方形/長方形 732"/>
            <p:cNvSpPr/>
            <p:nvPr/>
          </p:nvSpPr>
          <p:spPr bwMode="auto">
            <a:xfrm>
              <a:off x="4943550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4" name="正方形/長方形 733"/>
            <p:cNvSpPr/>
            <p:nvPr/>
          </p:nvSpPr>
          <p:spPr bwMode="auto">
            <a:xfrm>
              <a:off x="5177593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5" name="正方形/長方形 734"/>
            <p:cNvSpPr/>
            <p:nvPr/>
          </p:nvSpPr>
          <p:spPr bwMode="auto">
            <a:xfrm>
              <a:off x="5409209" y="288626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6" name="正方形/長方形 735"/>
            <p:cNvSpPr/>
            <p:nvPr/>
          </p:nvSpPr>
          <p:spPr bwMode="auto">
            <a:xfrm>
              <a:off x="4709507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7" name="正方形/長方形 736"/>
            <p:cNvSpPr/>
            <p:nvPr/>
          </p:nvSpPr>
          <p:spPr bwMode="auto">
            <a:xfrm>
              <a:off x="4943550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8" name="正方形/長方形 737"/>
            <p:cNvSpPr/>
            <p:nvPr/>
          </p:nvSpPr>
          <p:spPr bwMode="auto">
            <a:xfrm>
              <a:off x="5177593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9" name="正方形/長方形 738"/>
            <p:cNvSpPr/>
            <p:nvPr/>
          </p:nvSpPr>
          <p:spPr bwMode="auto">
            <a:xfrm>
              <a:off x="5409209" y="310714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0" name="正方形/長方形 739"/>
            <p:cNvSpPr/>
            <p:nvPr/>
          </p:nvSpPr>
          <p:spPr bwMode="auto">
            <a:xfrm>
              <a:off x="4657874" y="3374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1" name="正方形/長方形 740"/>
            <p:cNvSpPr/>
            <p:nvPr/>
          </p:nvSpPr>
          <p:spPr bwMode="auto">
            <a:xfrm>
              <a:off x="4709507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2" name="正方形/長方形 741"/>
            <p:cNvSpPr/>
            <p:nvPr/>
          </p:nvSpPr>
          <p:spPr bwMode="auto">
            <a:xfrm>
              <a:off x="4943550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3" name="正方形/長方形 742"/>
            <p:cNvSpPr/>
            <p:nvPr/>
          </p:nvSpPr>
          <p:spPr bwMode="auto">
            <a:xfrm>
              <a:off x="5177593" y="3413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4" name="正方形/長方形 743"/>
            <p:cNvSpPr/>
            <p:nvPr/>
          </p:nvSpPr>
          <p:spPr bwMode="auto">
            <a:xfrm>
              <a:off x="5409209" y="3415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5" name="正方形/長方形 744"/>
            <p:cNvSpPr/>
            <p:nvPr/>
          </p:nvSpPr>
          <p:spPr bwMode="auto">
            <a:xfrm>
              <a:off x="4709507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6" name="正方形/長方形 745"/>
            <p:cNvSpPr/>
            <p:nvPr/>
          </p:nvSpPr>
          <p:spPr bwMode="auto">
            <a:xfrm>
              <a:off x="4943550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7" name="正方形/長方形 746"/>
            <p:cNvSpPr/>
            <p:nvPr/>
          </p:nvSpPr>
          <p:spPr bwMode="auto">
            <a:xfrm>
              <a:off x="5177593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8" name="正方形/長方形 747"/>
            <p:cNvSpPr/>
            <p:nvPr/>
          </p:nvSpPr>
          <p:spPr bwMode="auto">
            <a:xfrm>
              <a:off x="5409209" y="3636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9" name="正方形/長方形 748"/>
            <p:cNvSpPr/>
            <p:nvPr/>
          </p:nvSpPr>
          <p:spPr bwMode="auto">
            <a:xfrm>
              <a:off x="4709507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0" name="正方形/長方形 749"/>
            <p:cNvSpPr/>
            <p:nvPr/>
          </p:nvSpPr>
          <p:spPr bwMode="auto">
            <a:xfrm>
              <a:off x="4943550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1" name="正方形/長方形 750"/>
            <p:cNvSpPr/>
            <p:nvPr/>
          </p:nvSpPr>
          <p:spPr bwMode="auto">
            <a:xfrm>
              <a:off x="5177593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2" name="正方形/長方形 751"/>
            <p:cNvSpPr/>
            <p:nvPr/>
          </p:nvSpPr>
          <p:spPr bwMode="auto">
            <a:xfrm>
              <a:off x="5409209" y="3851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3" name="正方形/長方形 752"/>
            <p:cNvSpPr/>
            <p:nvPr/>
          </p:nvSpPr>
          <p:spPr bwMode="auto">
            <a:xfrm>
              <a:off x="4709507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4" name="正方形/長方形 753"/>
            <p:cNvSpPr/>
            <p:nvPr/>
          </p:nvSpPr>
          <p:spPr bwMode="auto">
            <a:xfrm>
              <a:off x="4943550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5" name="正方形/長方形 754"/>
            <p:cNvSpPr/>
            <p:nvPr/>
          </p:nvSpPr>
          <p:spPr bwMode="auto">
            <a:xfrm>
              <a:off x="5177593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6" name="正方形/長方形 755"/>
            <p:cNvSpPr/>
            <p:nvPr/>
          </p:nvSpPr>
          <p:spPr bwMode="auto">
            <a:xfrm>
              <a:off x="5409209" y="4072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7" name="正方形/長方形 756"/>
            <p:cNvSpPr/>
            <p:nvPr/>
          </p:nvSpPr>
          <p:spPr bwMode="auto">
            <a:xfrm>
              <a:off x="4657874" y="4339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8" name="正方形/長方形 757"/>
            <p:cNvSpPr/>
            <p:nvPr/>
          </p:nvSpPr>
          <p:spPr bwMode="auto">
            <a:xfrm>
              <a:off x="4709507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9" name="正方形/長方形 758"/>
            <p:cNvSpPr/>
            <p:nvPr/>
          </p:nvSpPr>
          <p:spPr bwMode="auto">
            <a:xfrm>
              <a:off x="4943550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0" name="正方形/長方形 759"/>
            <p:cNvSpPr/>
            <p:nvPr/>
          </p:nvSpPr>
          <p:spPr bwMode="auto">
            <a:xfrm>
              <a:off x="5177593" y="4378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1" name="正方形/長方形 760"/>
            <p:cNvSpPr/>
            <p:nvPr/>
          </p:nvSpPr>
          <p:spPr bwMode="auto">
            <a:xfrm>
              <a:off x="5409209" y="4380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2" name="正方形/長方形 761"/>
            <p:cNvSpPr/>
            <p:nvPr/>
          </p:nvSpPr>
          <p:spPr bwMode="auto">
            <a:xfrm>
              <a:off x="4709507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3" name="正方形/長方形 762"/>
            <p:cNvSpPr/>
            <p:nvPr/>
          </p:nvSpPr>
          <p:spPr bwMode="auto">
            <a:xfrm>
              <a:off x="4943550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4" name="正方形/長方形 763"/>
            <p:cNvSpPr/>
            <p:nvPr/>
          </p:nvSpPr>
          <p:spPr bwMode="auto">
            <a:xfrm>
              <a:off x="5177593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5" name="正方形/長方形 764"/>
            <p:cNvSpPr/>
            <p:nvPr/>
          </p:nvSpPr>
          <p:spPr bwMode="auto">
            <a:xfrm>
              <a:off x="5409209" y="4601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6" name="正方形/長方形 765"/>
            <p:cNvSpPr/>
            <p:nvPr/>
          </p:nvSpPr>
          <p:spPr bwMode="auto">
            <a:xfrm>
              <a:off x="4709507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7" name="正方形/長方形 766"/>
            <p:cNvSpPr/>
            <p:nvPr/>
          </p:nvSpPr>
          <p:spPr bwMode="auto">
            <a:xfrm>
              <a:off x="4943550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8" name="正方形/長方形 767"/>
            <p:cNvSpPr/>
            <p:nvPr/>
          </p:nvSpPr>
          <p:spPr bwMode="auto">
            <a:xfrm>
              <a:off x="5177593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9" name="正方形/長方形 768"/>
            <p:cNvSpPr/>
            <p:nvPr/>
          </p:nvSpPr>
          <p:spPr bwMode="auto">
            <a:xfrm>
              <a:off x="5409209" y="4817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0" name="正方形/長方形 769"/>
            <p:cNvSpPr/>
            <p:nvPr/>
          </p:nvSpPr>
          <p:spPr bwMode="auto">
            <a:xfrm>
              <a:off x="4709507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1" name="正方形/長方形 770"/>
            <p:cNvSpPr/>
            <p:nvPr/>
          </p:nvSpPr>
          <p:spPr bwMode="auto">
            <a:xfrm>
              <a:off x="4943550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2" name="正方形/長方形 771"/>
            <p:cNvSpPr/>
            <p:nvPr/>
          </p:nvSpPr>
          <p:spPr bwMode="auto">
            <a:xfrm>
              <a:off x="5177593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3" name="正方形/長方形 772"/>
            <p:cNvSpPr/>
            <p:nvPr/>
          </p:nvSpPr>
          <p:spPr bwMode="auto">
            <a:xfrm>
              <a:off x="5409209" y="5038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4" name="正方形/長方形 773"/>
            <p:cNvSpPr/>
            <p:nvPr/>
          </p:nvSpPr>
          <p:spPr bwMode="auto">
            <a:xfrm>
              <a:off x="5693232" y="144183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5" name="正方形/長方形 774"/>
            <p:cNvSpPr/>
            <p:nvPr/>
          </p:nvSpPr>
          <p:spPr bwMode="auto">
            <a:xfrm>
              <a:off x="5744865" y="1481036"/>
              <a:ext cx="190500" cy="176893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6" name="正方形/長方形 775"/>
            <p:cNvSpPr/>
            <p:nvPr/>
          </p:nvSpPr>
          <p:spPr bwMode="auto">
            <a:xfrm>
              <a:off x="5978908" y="14810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7" name="正方形/長方形 776"/>
            <p:cNvSpPr/>
            <p:nvPr/>
          </p:nvSpPr>
          <p:spPr bwMode="auto">
            <a:xfrm>
              <a:off x="6212951" y="14810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8" name="正方形/長方形 777"/>
            <p:cNvSpPr/>
            <p:nvPr/>
          </p:nvSpPr>
          <p:spPr bwMode="auto">
            <a:xfrm>
              <a:off x="6444567" y="14829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9" name="正方形/長方形 778"/>
            <p:cNvSpPr/>
            <p:nvPr/>
          </p:nvSpPr>
          <p:spPr bwMode="auto">
            <a:xfrm>
              <a:off x="5744865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0" name="正方形/長方形 779"/>
            <p:cNvSpPr/>
            <p:nvPr/>
          </p:nvSpPr>
          <p:spPr bwMode="auto">
            <a:xfrm>
              <a:off x="5978908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1" name="正方形/長方形 780"/>
            <p:cNvSpPr/>
            <p:nvPr/>
          </p:nvSpPr>
          <p:spPr bwMode="auto">
            <a:xfrm>
              <a:off x="6212951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2" name="正方形/長方形 781"/>
            <p:cNvSpPr/>
            <p:nvPr/>
          </p:nvSpPr>
          <p:spPr bwMode="auto">
            <a:xfrm>
              <a:off x="6444567" y="17038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3" name="正方形/長方形 782"/>
            <p:cNvSpPr/>
            <p:nvPr/>
          </p:nvSpPr>
          <p:spPr bwMode="auto">
            <a:xfrm>
              <a:off x="5744865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4" name="正方形/長方形 783"/>
            <p:cNvSpPr/>
            <p:nvPr/>
          </p:nvSpPr>
          <p:spPr bwMode="auto">
            <a:xfrm>
              <a:off x="5978908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5" name="正方形/長方形 784"/>
            <p:cNvSpPr/>
            <p:nvPr/>
          </p:nvSpPr>
          <p:spPr bwMode="auto">
            <a:xfrm>
              <a:off x="6212951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6" name="正方形/長方形 785"/>
            <p:cNvSpPr/>
            <p:nvPr/>
          </p:nvSpPr>
          <p:spPr bwMode="auto">
            <a:xfrm>
              <a:off x="6444567" y="19195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7" name="正方形/長方形 786"/>
            <p:cNvSpPr/>
            <p:nvPr/>
          </p:nvSpPr>
          <p:spPr bwMode="auto">
            <a:xfrm>
              <a:off x="5744865" y="2138488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8" name="正方形/長方形 787"/>
            <p:cNvSpPr/>
            <p:nvPr/>
          </p:nvSpPr>
          <p:spPr bwMode="auto">
            <a:xfrm>
              <a:off x="5978908" y="2138488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9" name="正方形/長方形 788"/>
            <p:cNvSpPr/>
            <p:nvPr/>
          </p:nvSpPr>
          <p:spPr bwMode="auto">
            <a:xfrm>
              <a:off x="6212951" y="2138488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0" name="正方形/長方形 789"/>
            <p:cNvSpPr/>
            <p:nvPr/>
          </p:nvSpPr>
          <p:spPr bwMode="auto">
            <a:xfrm>
              <a:off x="6444567" y="2140401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1" name="正方形/長方形 790"/>
            <p:cNvSpPr/>
            <p:nvPr/>
          </p:nvSpPr>
          <p:spPr bwMode="auto">
            <a:xfrm>
              <a:off x="5693232" y="240735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2" name="正方形/長方形 791"/>
            <p:cNvSpPr/>
            <p:nvPr/>
          </p:nvSpPr>
          <p:spPr bwMode="auto">
            <a:xfrm>
              <a:off x="5744865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3" name="正方形/長方形 792"/>
            <p:cNvSpPr/>
            <p:nvPr/>
          </p:nvSpPr>
          <p:spPr bwMode="auto">
            <a:xfrm>
              <a:off x="5978908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4" name="正方形/長方形 793"/>
            <p:cNvSpPr/>
            <p:nvPr/>
          </p:nvSpPr>
          <p:spPr bwMode="auto">
            <a:xfrm>
              <a:off x="6212951" y="24465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5" name="正方形/長方形 794"/>
            <p:cNvSpPr/>
            <p:nvPr/>
          </p:nvSpPr>
          <p:spPr bwMode="auto">
            <a:xfrm>
              <a:off x="6444567" y="24484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6" name="正方形/長方形 795"/>
            <p:cNvSpPr/>
            <p:nvPr/>
          </p:nvSpPr>
          <p:spPr bwMode="auto">
            <a:xfrm>
              <a:off x="5744865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7" name="正方形/長方形 796"/>
            <p:cNvSpPr/>
            <p:nvPr/>
          </p:nvSpPr>
          <p:spPr bwMode="auto">
            <a:xfrm>
              <a:off x="5978908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8" name="正方形/長方形 797"/>
            <p:cNvSpPr/>
            <p:nvPr/>
          </p:nvSpPr>
          <p:spPr bwMode="auto">
            <a:xfrm>
              <a:off x="6212951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9" name="正方形/長方形 798"/>
            <p:cNvSpPr/>
            <p:nvPr/>
          </p:nvSpPr>
          <p:spPr bwMode="auto">
            <a:xfrm>
              <a:off x="6444567" y="26693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0" name="正方形/長方形 799"/>
            <p:cNvSpPr/>
            <p:nvPr/>
          </p:nvSpPr>
          <p:spPr bwMode="auto">
            <a:xfrm>
              <a:off x="5744865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1" name="正方形/長方形 800"/>
            <p:cNvSpPr/>
            <p:nvPr/>
          </p:nvSpPr>
          <p:spPr bwMode="auto">
            <a:xfrm>
              <a:off x="5978908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2" name="正方形/長方形 801"/>
            <p:cNvSpPr/>
            <p:nvPr/>
          </p:nvSpPr>
          <p:spPr bwMode="auto">
            <a:xfrm>
              <a:off x="6212951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3" name="正方形/長方形 802"/>
            <p:cNvSpPr/>
            <p:nvPr/>
          </p:nvSpPr>
          <p:spPr bwMode="auto">
            <a:xfrm>
              <a:off x="6444567" y="28850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4" name="正方形/長方形 803"/>
            <p:cNvSpPr/>
            <p:nvPr/>
          </p:nvSpPr>
          <p:spPr bwMode="auto">
            <a:xfrm>
              <a:off x="5744865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5" name="正方形/長方形 804"/>
            <p:cNvSpPr/>
            <p:nvPr/>
          </p:nvSpPr>
          <p:spPr bwMode="auto">
            <a:xfrm>
              <a:off x="5978908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6" name="正方形/長方形 805"/>
            <p:cNvSpPr/>
            <p:nvPr/>
          </p:nvSpPr>
          <p:spPr bwMode="auto">
            <a:xfrm>
              <a:off x="6212951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7" name="正方形/長方形 806"/>
            <p:cNvSpPr/>
            <p:nvPr/>
          </p:nvSpPr>
          <p:spPr bwMode="auto">
            <a:xfrm>
              <a:off x="6444567" y="31059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8" name="正方形/長方形 807"/>
            <p:cNvSpPr/>
            <p:nvPr/>
          </p:nvSpPr>
          <p:spPr bwMode="auto">
            <a:xfrm>
              <a:off x="5693232" y="337287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9" name="正方形/長方形 808"/>
            <p:cNvSpPr/>
            <p:nvPr/>
          </p:nvSpPr>
          <p:spPr bwMode="auto">
            <a:xfrm>
              <a:off x="5744865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0" name="正方形/長方形 809"/>
            <p:cNvSpPr/>
            <p:nvPr/>
          </p:nvSpPr>
          <p:spPr bwMode="auto">
            <a:xfrm>
              <a:off x="5978908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1" name="正方形/長方形 810"/>
            <p:cNvSpPr/>
            <p:nvPr/>
          </p:nvSpPr>
          <p:spPr bwMode="auto">
            <a:xfrm>
              <a:off x="6212951" y="34120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2" name="正方形/長方形 811"/>
            <p:cNvSpPr/>
            <p:nvPr/>
          </p:nvSpPr>
          <p:spPr bwMode="auto">
            <a:xfrm>
              <a:off x="6444567" y="34139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3" name="正方形/長方形 812"/>
            <p:cNvSpPr/>
            <p:nvPr/>
          </p:nvSpPr>
          <p:spPr bwMode="auto">
            <a:xfrm>
              <a:off x="5744865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4" name="正方形/長方形 813"/>
            <p:cNvSpPr/>
            <p:nvPr/>
          </p:nvSpPr>
          <p:spPr bwMode="auto">
            <a:xfrm>
              <a:off x="5978908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5" name="正方形/長方形 814"/>
            <p:cNvSpPr/>
            <p:nvPr/>
          </p:nvSpPr>
          <p:spPr bwMode="auto">
            <a:xfrm>
              <a:off x="6212951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6" name="正方形/長方形 815"/>
            <p:cNvSpPr/>
            <p:nvPr/>
          </p:nvSpPr>
          <p:spPr bwMode="auto">
            <a:xfrm>
              <a:off x="6444567" y="36348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7" name="正方形/長方形 816"/>
            <p:cNvSpPr/>
            <p:nvPr/>
          </p:nvSpPr>
          <p:spPr bwMode="auto">
            <a:xfrm>
              <a:off x="5744865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8" name="正方形/長方形 817"/>
            <p:cNvSpPr/>
            <p:nvPr/>
          </p:nvSpPr>
          <p:spPr bwMode="auto">
            <a:xfrm>
              <a:off x="5978908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9" name="正方形/長方形 818"/>
            <p:cNvSpPr/>
            <p:nvPr/>
          </p:nvSpPr>
          <p:spPr bwMode="auto">
            <a:xfrm>
              <a:off x="6212951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0" name="正方形/長方形 819"/>
            <p:cNvSpPr/>
            <p:nvPr/>
          </p:nvSpPr>
          <p:spPr bwMode="auto">
            <a:xfrm>
              <a:off x="6444567" y="385057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1" name="正方形/長方形 820"/>
            <p:cNvSpPr/>
            <p:nvPr/>
          </p:nvSpPr>
          <p:spPr bwMode="auto">
            <a:xfrm>
              <a:off x="5744865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2" name="正方形/長方形 821"/>
            <p:cNvSpPr/>
            <p:nvPr/>
          </p:nvSpPr>
          <p:spPr bwMode="auto">
            <a:xfrm>
              <a:off x="5978908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3" name="正方形/長方形 822"/>
            <p:cNvSpPr/>
            <p:nvPr/>
          </p:nvSpPr>
          <p:spPr bwMode="auto">
            <a:xfrm>
              <a:off x="6212951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4" name="正方形/長方形 823"/>
            <p:cNvSpPr/>
            <p:nvPr/>
          </p:nvSpPr>
          <p:spPr bwMode="auto">
            <a:xfrm>
              <a:off x="6444567" y="407144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5" name="正方形/長方形 824"/>
            <p:cNvSpPr/>
            <p:nvPr/>
          </p:nvSpPr>
          <p:spPr bwMode="auto">
            <a:xfrm>
              <a:off x="5693232" y="4338402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6" name="正方形/長方形 825"/>
            <p:cNvSpPr/>
            <p:nvPr/>
          </p:nvSpPr>
          <p:spPr bwMode="auto">
            <a:xfrm>
              <a:off x="5744865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7" name="正方形/長方形 826"/>
            <p:cNvSpPr/>
            <p:nvPr/>
          </p:nvSpPr>
          <p:spPr bwMode="auto">
            <a:xfrm>
              <a:off x="5978908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8" name="正方形/長方形 827"/>
            <p:cNvSpPr/>
            <p:nvPr/>
          </p:nvSpPr>
          <p:spPr bwMode="auto">
            <a:xfrm>
              <a:off x="6212951" y="437760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9" name="正方形/長方形 828"/>
            <p:cNvSpPr/>
            <p:nvPr/>
          </p:nvSpPr>
          <p:spPr bwMode="auto">
            <a:xfrm>
              <a:off x="6444567" y="437951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0" name="正方形/長方形 829"/>
            <p:cNvSpPr/>
            <p:nvPr/>
          </p:nvSpPr>
          <p:spPr bwMode="auto">
            <a:xfrm>
              <a:off x="5744865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1" name="正方形/長方形 830"/>
            <p:cNvSpPr/>
            <p:nvPr/>
          </p:nvSpPr>
          <p:spPr bwMode="auto">
            <a:xfrm>
              <a:off x="5978908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2" name="正方形/長方形 831"/>
            <p:cNvSpPr/>
            <p:nvPr/>
          </p:nvSpPr>
          <p:spPr bwMode="auto">
            <a:xfrm>
              <a:off x="6212951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3" name="正方形/長方形 832"/>
            <p:cNvSpPr/>
            <p:nvPr/>
          </p:nvSpPr>
          <p:spPr bwMode="auto">
            <a:xfrm>
              <a:off x="6444567" y="46003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4" name="正方形/長方形 833"/>
            <p:cNvSpPr/>
            <p:nvPr/>
          </p:nvSpPr>
          <p:spPr bwMode="auto">
            <a:xfrm>
              <a:off x="5744865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5" name="正方形/長方形 834"/>
            <p:cNvSpPr/>
            <p:nvPr/>
          </p:nvSpPr>
          <p:spPr bwMode="auto">
            <a:xfrm>
              <a:off x="5978908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6" name="正方形/長方形 835"/>
            <p:cNvSpPr/>
            <p:nvPr/>
          </p:nvSpPr>
          <p:spPr bwMode="auto">
            <a:xfrm>
              <a:off x="6212951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7" name="正方形/長方形 836"/>
            <p:cNvSpPr/>
            <p:nvPr/>
          </p:nvSpPr>
          <p:spPr bwMode="auto">
            <a:xfrm>
              <a:off x="6444567" y="481609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8" name="正方形/長方形 837"/>
            <p:cNvSpPr/>
            <p:nvPr/>
          </p:nvSpPr>
          <p:spPr bwMode="auto">
            <a:xfrm>
              <a:off x="5744865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9" name="正方形/長方形 838"/>
            <p:cNvSpPr/>
            <p:nvPr/>
          </p:nvSpPr>
          <p:spPr bwMode="auto">
            <a:xfrm>
              <a:off x="5978908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0" name="正方形/長方形 839"/>
            <p:cNvSpPr/>
            <p:nvPr/>
          </p:nvSpPr>
          <p:spPr bwMode="auto">
            <a:xfrm>
              <a:off x="6212951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1" name="正方形/長方形 840"/>
            <p:cNvSpPr/>
            <p:nvPr/>
          </p:nvSpPr>
          <p:spPr bwMode="auto">
            <a:xfrm>
              <a:off x="6444567" y="503697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842" name="グループ化 841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861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62" name="正方形/長方形 861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solidFill>
                <a:srgbClr val="00B0F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3" name="正方形/長方形 862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4" name="正方形/長方形 863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5" name="正方形/長方形 864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843" name="グループ化 842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856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57" name="正方形/長方形 856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8" name="正方形/長方形 857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9" name="正方形/長方形 858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0" name="正方形/長方形 859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844" name="グループ化 843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85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52" name="正方形/長方形 85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3" name="正方形/長方形 85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4" name="正方形/長方形 85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5" name="正方形/長方形 85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845" name="グループ化 844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84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47" name="正方形/長方形 84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48" name="正方形/長方形 84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49" name="正方形/長方形 84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0" name="正方形/長方形 84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900" name="グループ化 899"/>
          <p:cNvGrpSpPr/>
          <p:nvPr/>
        </p:nvGrpSpPr>
        <p:grpSpPr>
          <a:xfrm>
            <a:off x="4997887" y="961403"/>
            <a:ext cx="3655792" cy="3467457"/>
            <a:chOff x="1981881" y="835936"/>
            <a:chExt cx="5317140" cy="5043217"/>
          </a:xfrm>
        </p:grpSpPr>
        <p:sp>
          <p:nvSpPr>
            <p:cNvPr id="901" name="正方形/長方形 900"/>
            <p:cNvSpPr/>
            <p:nvPr/>
          </p:nvSpPr>
          <p:spPr bwMode="auto">
            <a:xfrm>
              <a:off x="4657874" y="1443055"/>
              <a:ext cx="990600" cy="919843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902" name="グループ化 901"/>
            <p:cNvGrpSpPr/>
            <p:nvPr/>
          </p:nvGrpSpPr>
          <p:grpSpPr>
            <a:xfrm>
              <a:off x="2590800" y="1447800"/>
              <a:ext cx="990600" cy="919843"/>
              <a:chOff x="4131275" y="2049162"/>
              <a:chExt cx="2133600" cy="1981199"/>
            </a:xfrm>
          </p:grpSpPr>
          <p:sp>
            <p:nvSpPr>
              <p:cNvPr id="1181" name="正方形/長方形 1180"/>
              <p:cNvSpPr/>
              <p:nvPr/>
            </p:nvSpPr>
            <p:spPr bwMode="auto">
              <a:xfrm>
                <a:off x="4131275" y="2049162"/>
                <a:ext cx="2133600" cy="1981199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2" name="正方形/長方形 118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3" name="正方形/長方形 118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4" name="正方形/長方形 118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5" name="正方形/長方形 118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6" name="正方形/長方形 118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7" name="正方形/長方形 118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8" name="正方形/長方形 118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9" name="正方形/長方形 118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0" name="正方形/長方形 118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1" name="正方形/長方形 119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2" name="正方形/長方形 119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3" name="正方形/長方形 119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4" name="正方形/長方形 119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5" name="正方形/長方形 119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6" name="正方形/長方形 119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7" name="正方形/長方形 119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903" name="正方形/長方形 902"/>
            <p:cNvSpPr/>
            <p:nvPr/>
          </p:nvSpPr>
          <p:spPr bwMode="auto">
            <a:xfrm>
              <a:off x="2590800" y="241332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4" name="正方形/長方形 903"/>
            <p:cNvSpPr/>
            <p:nvPr/>
          </p:nvSpPr>
          <p:spPr bwMode="auto">
            <a:xfrm>
              <a:off x="2642433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5" name="正方形/長方形 904"/>
            <p:cNvSpPr/>
            <p:nvPr/>
          </p:nvSpPr>
          <p:spPr bwMode="auto">
            <a:xfrm>
              <a:off x="2876476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6" name="正方形/長方形 905"/>
            <p:cNvSpPr/>
            <p:nvPr/>
          </p:nvSpPr>
          <p:spPr bwMode="auto">
            <a:xfrm>
              <a:off x="3110519" y="24525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7" name="正方形/長方形 906"/>
            <p:cNvSpPr/>
            <p:nvPr/>
          </p:nvSpPr>
          <p:spPr bwMode="auto">
            <a:xfrm>
              <a:off x="3342135" y="24544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8" name="正方形/長方形 907"/>
            <p:cNvSpPr/>
            <p:nvPr/>
          </p:nvSpPr>
          <p:spPr bwMode="auto">
            <a:xfrm>
              <a:off x="2642433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9" name="正方形/長方形 908"/>
            <p:cNvSpPr/>
            <p:nvPr/>
          </p:nvSpPr>
          <p:spPr bwMode="auto">
            <a:xfrm>
              <a:off x="2876476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0" name="正方形/長方形 909"/>
            <p:cNvSpPr/>
            <p:nvPr/>
          </p:nvSpPr>
          <p:spPr bwMode="auto">
            <a:xfrm>
              <a:off x="3110519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1" name="正方形/長方形 910"/>
            <p:cNvSpPr/>
            <p:nvPr/>
          </p:nvSpPr>
          <p:spPr bwMode="auto">
            <a:xfrm>
              <a:off x="3342135" y="267531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2" name="正方形/長方形 911"/>
            <p:cNvSpPr/>
            <p:nvPr/>
          </p:nvSpPr>
          <p:spPr bwMode="auto">
            <a:xfrm>
              <a:off x="2642433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3" name="正方形/長方形 912"/>
            <p:cNvSpPr/>
            <p:nvPr/>
          </p:nvSpPr>
          <p:spPr bwMode="auto">
            <a:xfrm>
              <a:off x="2876476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4" name="正方形/長方形 913"/>
            <p:cNvSpPr/>
            <p:nvPr/>
          </p:nvSpPr>
          <p:spPr bwMode="auto">
            <a:xfrm>
              <a:off x="3110519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5" name="正方形/長方形 914"/>
            <p:cNvSpPr/>
            <p:nvPr/>
          </p:nvSpPr>
          <p:spPr bwMode="auto">
            <a:xfrm>
              <a:off x="3342135" y="289101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6" name="正方形/長方形 915"/>
            <p:cNvSpPr/>
            <p:nvPr/>
          </p:nvSpPr>
          <p:spPr bwMode="auto">
            <a:xfrm>
              <a:off x="2642433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7" name="正方形/長方形 916"/>
            <p:cNvSpPr/>
            <p:nvPr/>
          </p:nvSpPr>
          <p:spPr bwMode="auto">
            <a:xfrm>
              <a:off x="2876476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8" name="正方形/長方形 917"/>
            <p:cNvSpPr/>
            <p:nvPr/>
          </p:nvSpPr>
          <p:spPr bwMode="auto">
            <a:xfrm>
              <a:off x="3110519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9" name="正方形/長方形 918"/>
            <p:cNvSpPr/>
            <p:nvPr/>
          </p:nvSpPr>
          <p:spPr bwMode="auto">
            <a:xfrm>
              <a:off x="3342135" y="311189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0" name="正方形/長方形 919"/>
            <p:cNvSpPr/>
            <p:nvPr/>
          </p:nvSpPr>
          <p:spPr bwMode="auto">
            <a:xfrm>
              <a:off x="2590800" y="337884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1" name="正方形/長方形 920"/>
            <p:cNvSpPr/>
            <p:nvPr/>
          </p:nvSpPr>
          <p:spPr bwMode="auto">
            <a:xfrm>
              <a:off x="2642433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2" name="正方形/長方形 921"/>
            <p:cNvSpPr/>
            <p:nvPr/>
          </p:nvSpPr>
          <p:spPr bwMode="auto">
            <a:xfrm>
              <a:off x="2876476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3" name="正方形/長方形 922"/>
            <p:cNvSpPr/>
            <p:nvPr/>
          </p:nvSpPr>
          <p:spPr bwMode="auto">
            <a:xfrm>
              <a:off x="3110519" y="34180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4" name="正方形/長方形 923"/>
            <p:cNvSpPr/>
            <p:nvPr/>
          </p:nvSpPr>
          <p:spPr bwMode="auto">
            <a:xfrm>
              <a:off x="3342135" y="34199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5" name="正方形/長方形 924"/>
            <p:cNvSpPr/>
            <p:nvPr/>
          </p:nvSpPr>
          <p:spPr bwMode="auto">
            <a:xfrm>
              <a:off x="2642433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6" name="正方形/長方形 925"/>
            <p:cNvSpPr/>
            <p:nvPr/>
          </p:nvSpPr>
          <p:spPr bwMode="auto">
            <a:xfrm>
              <a:off x="2876476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7" name="正方形/長方形 926"/>
            <p:cNvSpPr/>
            <p:nvPr/>
          </p:nvSpPr>
          <p:spPr bwMode="auto">
            <a:xfrm>
              <a:off x="3110519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8" name="正方形/長方形 927"/>
            <p:cNvSpPr/>
            <p:nvPr/>
          </p:nvSpPr>
          <p:spPr bwMode="auto">
            <a:xfrm>
              <a:off x="3342135" y="36408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9" name="正方形/長方形 928"/>
            <p:cNvSpPr/>
            <p:nvPr/>
          </p:nvSpPr>
          <p:spPr bwMode="auto">
            <a:xfrm>
              <a:off x="2642433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0" name="正方形/長方形 929"/>
            <p:cNvSpPr/>
            <p:nvPr/>
          </p:nvSpPr>
          <p:spPr bwMode="auto">
            <a:xfrm>
              <a:off x="2876476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1" name="正方形/長方形 930"/>
            <p:cNvSpPr/>
            <p:nvPr/>
          </p:nvSpPr>
          <p:spPr bwMode="auto">
            <a:xfrm>
              <a:off x="3110519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2" name="正方形/長方形 931"/>
            <p:cNvSpPr/>
            <p:nvPr/>
          </p:nvSpPr>
          <p:spPr bwMode="auto">
            <a:xfrm>
              <a:off x="3342135" y="385653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3" name="正方形/長方形 932"/>
            <p:cNvSpPr/>
            <p:nvPr/>
          </p:nvSpPr>
          <p:spPr bwMode="auto">
            <a:xfrm>
              <a:off x="2642433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4" name="正方形/長方形 933"/>
            <p:cNvSpPr/>
            <p:nvPr/>
          </p:nvSpPr>
          <p:spPr bwMode="auto">
            <a:xfrm>
              <a:off x="2876476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5" name="正方形/長方形 934"/>
            <p:cNvSpPr/>
            <p:nvPr/>
          </p:nvSpPr>
          <p:spPr bwMode="auto">
            <a:xfrm>
              <a:off x="3110519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6" name="正方形/長方形 935"/>
            <p:cNvSpPr/>
            <p:nvPr/>
          </p:nvSpPr>
          <p:spPr bwMode="auto">
            <a:xfrm>
              <a:off x="3342135" y="407741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7" name="正方形/長方形 936"/>
            <p:cNvSpPr/>
            <p:nvPr/>
          </p:nvSpPr>
          <p:spPr bwMode="auto">
            <a:xfrm>
              <a:off x="2590800" y="434436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8" name="正方形/長方形 937"/>
            <p:cNvSpPr/>
            <p:nvPr/>
          </p:nvSpPr>
          <p:spPr bwMode="auto">
            <a:xfrm>
              <a:off x="2642433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9" name="正方形/長方形 938"/>
            <p:cNvSpPr/>
            <p:nvPr/>
          </p:nvSpPr>
          <p:spPr bwMode="auto">
            <a:xfrm>
              <a:off x="2876476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0" name="正方形/長方形 939"/>
            <p:cNvSpPr/>
            <p:nvPr/>
          </p:nvSpPr>
          <p:spPr bwMode="auto">
            <a:xfrm>
              <a:off x="3110519" y="43835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1" name="正方形/長方形 940"/>
            <p:cNvSpPr/>
            <p:nvPr/>
          </p:nvSpPr>
          <p:spPr bwMode="auto">
            <a:xfrm>
              <a:off x="3342135" y="438548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2" name="正方形/長方形 941"/>
            <p:cNvSpPr/>
            <p:nvPr/>
          </p:nvSpPr>
          <p:spPr bwMode="auto">
            <a:xfrm>
              <a:off x="2642433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3" name="正方形/長方形 942"/>
            <p:cNvSpPr/>
            <p:nvPr/>
          </p:nvSpPr>
          <p:spPr bwMode="auto">
            <a:xfrm>
              <a:off x="2876476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4" name="正方形/長方形 943"/>
            <p:cNvSpPr/>
            <p:nvPr/>
          </p:nvSpPr>
          <p:spPr bwMode="auto">
            <a:xfrm>
              <a:off x="3110519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5" name="正方形/長方形 944"/>
            <p:cNvSpPr/>
            <p:nvPr/>
          </p:nvSpPr>
          <p:spPr bwMode="auto">
            <a:xfrm>
              <a:off x="3342135" y="46063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6" name="正方形/長方形 945"/>
            <p:cNvSpPr/>
            <p:nvPr/>
          </p:nvSpPr>
          <p:spPr bwMode="auto">
            <a:xfrm>
              <a:off x="2642433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7" name="正方形/長方形 946"/>
            <p:cNvSpPr/>
            <p:nvPr/>
          </p:nvSpPr>
          <p:spPr bwMode="auto">
            <a:xfrm>
              <a:off x="2876476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8" name="正方形/長方形 947"/>
            <p:cNvSpPr/>
            <p:nvPr/>
          </p:nvSpPr>
          <p:spPr bwMode="auto">
            <a:xfrm>
              <a:off x="3110519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9" name="正方形/長方形 948"/>
            <p:cNvSpPr/>
            <p:nvPr/>
          </p:nvSpPr>
          <p:spPr bwMode="auto">
            <a:xfrm>
              <a:off x="3342135" y="48220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0" name="正方形/長方形 949"/>
            <p:cNvSpPr/>
            <p:nvPr/>
          </p:nvSpPr>
          <p:spPr bwMode="auto">
            <a:xfrm>
              <a:off x="2642433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1" name="正方形/長方形 950"/>
            <p:cNvSpPr/>
            <p:nvPr/>
          </p:nvSpPr>
          <p:spPr bwMode="auto">
            <a:xfrm>
              <a:off x="2876476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2" name="正方形/長方形 951"/>
            <p:cNvSpPr/>
            <p:nvPr/>
          </p:nvSpPr>
          <p:spPr bwMode="auto">
            <a:xfrm>
              <a:off x="3110519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3" name="正方形/長方形 952"/>
            <p:cNvSpPr/>
            <p:nvPr/>
          </p:nvSpPr>
          <p:spPr bwMode="auto">
            <a:xfrm>
              <a:off x="3342135" y="50429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4" name="正方形/長方形 953"/>
            <p:cNvSpPr/>
            <p:nvPr/>
          </p:nvSpPr>
          <p:spPr bwMode="auto">
            <a:xfrm>
              <a:off x="3626158" y="1446578"/>
              <a:ext cx="990600" cy="919843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5" name="正方形/長方形 954"/>
            <p:cNvSpPr/>
            <p:nvPr/>
          </p:nvSpPr>
          <p:spPr bwMode="auto">
            <a:xfrm>
              <a:off x="3677791" y="1485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6" name="正方形/長方形 955"/>
            <p:cNvSpPr/>
            <p:nvPr/>
          </p:nvSpPr>
          <p:spPr bwMode="auto">
            <a:xfrm>
              <a:off x="3911834" y="1485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7" name="正方形/長方形 956"/>
            <p:cNvSpPr/>
            <p:nvPr/>
          </p:nvSpPr>
          <p:spPr bwMode="auto">
            <a:xfrm>
              <a:off x="4145877" y="1485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8" name="正方形/長方形 957"/>
            <p:cNvSpPr/>
            <p:nvPr/>
          </p:nvSpPr>
          <p:spPr bwMode="auto">
            <a:xfrm>
              <a:off x="4377493" y="148769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9" name="正方形/長方形 958"/>
            <p:cNvSpPr/>
            <p:nvPr/>
          </p:nvSpPr>
          <p:spPr bwMode="auto">
            <a:xfrm>
              <a:off x="3677791" y="17066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0" name="正方形/長方形 959"/>
            <p:cNvSpPr/>
            <p:nvPr/>
          </p:nvSpPr>
          <p:spPr bwMode="auto">
            <a:xfrm>
              <a:off x="3911834" y="17066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1" name="正方形/長方形 960"/>
            <p:cNvSpPr/>
            <p:nvPr/>
          </p:nvSpPr>
          <p:spPr bwMode="auto">
            <a:xfrm>
              <a:off x="4145877" y="17066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2" name="正方形/長方形 961"/>
            <p:cNvSpPr/>
            <p:nvPr/>
          </p:nvSpPr>
          <p:spPr bwMode="auto">
            <a:xfrm>
              <a:off x="4377493" y="170857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3" name="正方形/長方形 962"/>
            <p:cNvSpPr/>
            <p:nvPr/>
          </p:nvSpPr>
          <p:spPr bwMode="auto">
            <a:xfrm>
              <a:off x="3677791" y="19223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4" name="正方形/長方形 963"/>
            <p:cNvSpPr/>
            <p:nvPr/>
          </p:nvSpPr>
          <p:spPr bwMode="auto">
            <a:xfrm>
              <a:off x="3911834" y="19223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5" name="正方形/長方形 964"/>
            <p:cNvSpPr/>
            <p:nvPr/>
          </p:nvSpPr>
          <p:spPr bwMode="auto">
            <a:xfrm>
              <a:off x="4145877" y="19223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6" name="正方形/長方形 965"/>
            <p:cNvSpPr/>
            <p:nvPr/>
          </p:nvSpPr>
          <p:spPr bwMode="auto">
            <a:xfrm>
              <a:off x="4377493" y="19242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7" name="正方形/長方形 966"/>
            <p:cNvSpPr/>
            <p:nvPr/>
          </p:nvSpPr>
          <p:spPr bwMode="auto">
            <a:xfrm>
              <a:off x="3677791" y="2143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8" name="正方形/長方形 967"/>
            <p:cNvSpPr/>
            <p:nvPr/>
          </p:nvSpPr>
          <p:spPr bwMode="auto">
            <a:xfrm>
              <a:off x="3911834" y="2143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9" name="正方形/長方形 968"/>
            <p:cNvSpPr/>
            <p:nvPr/>
          </p:nvSpPr>
          <p:spPr bwMode="auto">
            <a:xfrm>
              <a:off x="4145877" y="2143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0" name="正方形/長方形 969"/>
            <p:cNvSpPr/>
            <p:nvPr/>
          </p:nvSpPr>
          <p:spPr bwMode="auto">
            <a:xfrm>
              <a:off x="4377493" y="214514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1" name="正方形/長方形 970"/>
            <p:cNvSpPr/>
            <p:nvPr/>
          </p:nvSpPr>
          <p:spPr bwMode="auto">
            <a:xfrm>
              <a:off x="3626158" y="2412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2" name="正方形/長方形 971"/>
            <p:cNvSpPr/>
            <p:nvPr/>
          </p:nvSpPr>
          <p:spPr bwMode="auto">
            <a:xfrm>
              <a:off x="3677791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3" name="正方形/長方形 972"/>
            <p:cNvSpPr/>
            <p:nvPr/>
          </p:nvSpPr>
          <p:spPr bwMode="auto">
            <a:xfrm>
              <a:off x="3911834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4" name="正方形/長方形 973"/>
            <p:cNvSpPr/>
            <p:nvPr/>
          </p:nvSpPr>
          <p:spPr bwMode="auto">
            <a:xfrm>
              <a:off x="4145877" y="2451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5" name="正方形/長方形 974"/>
            <p:cNvSpPr/>
            <p:nvPr/>
          </p:nvSpPr>
          <p:spPr bwMode="auto">
            <a:xfrm>
              <a:off x="4377493" y="2453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6" name="正方形/長方形 975"/>
            <p:cNvSpPr/>
            <p:nvPr/>
          </p:nvSpPr>
          <p:spPr bwMode="auto">
            <a:xfrm>
              <a:off x="3677791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7" name="正方形/長方形 976"/>
            <p:cNvSpPr/>
            <p:nvPr/>
          </p:nvSpPr>
          <p:spPr bwMode="auto">
            <a:xfrm>
              <a:off x="3911834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8" name="正方形/長方形 977"/>
            <p:cNvSpPr/>
            <p:nvPr/>
          </p:nvSpPr>
          <p:spPr bwMode="auto">
            <a:xfrm>
              <a:off x="4145877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9" name="正方形/長方形 978"/>
            <p:cNvSpPr/>
            <p:nvPr/>
          </p:nvSpPr>
          <p:spPr bwMode="auto">
            <a:xfrm>
              <a:off x="4377493" y="2674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0" name="正方形/長方形 979"/>
            <p:cNvSpPr/>
            <p:nvPr/>
          </p:nvSpPr>
          <p:spPr bwMode="auto">
            <a:xfrm>
              <a:off x="3677791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1" name="正方形/長方形 980"/>
            <p:cNvSpPr/>
            <p:nvPr/>
          </p:nvSpPr>
          <p:spPr bwMode="auto">
            <a:xfrm>
              <a:off x="3911834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2" name="正方形/長方形 981"/>
            <p:cNvSpPr/>
            <p:nvPr/>
          </p:nvSpPr>
          <p:spPr bwMode="auto">
            <a:xfrm>
              <a:off x="4145877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3" name="正方形/長方形 982"/>
            <p:cNvSpPr/>
            <p:nvPr/>
          </p:nvSpPr>
          <p:spPr bwMode="auto">
            <a:xfrm>
              <a:off x="4377493" y="2889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4" name="正方形/長方形 983"/>
            <p:cNvSpPr/>
            <p:nvPr/>
          </p:nvSpPr>
          <p:spPr bwMode="auto">
            <a:xfrm>
              <a:off x="3677791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5" name="正方形/長方形 984"/>
            <p:cNvSpPr/>
            <p:nvPr/>
          </p:nvSpPr>
          <p:spPr bwMode="auto">
            <a:xfrm>
              <a:off x="3911834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6" name="正方形/長方形 985"/>
            <p:cNvSpPr/>
            <p:nvPr/>
          </p:nvSpPr>
          <p:spPr bwMode="auto">
            <a:xfrm>
              <a:off x="4145877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7" name="正方形/長方形 986"/>
            <p:cNvSpPr/>
            <p:nvPr/>
          </p:nvSpPr>
          <p:spPr bwMode="auto">
            <a:xfrm>
              <a:off x="4377493" y="3110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8" name="正方形/長方形 987"/>
            <p:cNvSpPr/>
            <p:nvPr/>
          </p:nvSpPr>
          <p:spPr bwMode="auto">
            <a:xfrm>
              <a:off x="3626158" y="3377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9" name="正方形/長方形 988"/>
            <p:cNvSpPr/>
            <p:nvPr/>
          </p:nvSpPr>
          <p:spPr bwMode="auto">
            <a:xfrm>
              <a:off x="3677791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0" name="正方形/長方形 989"/>
            <p:cNvSpPr/>
            <p:nvPr/>
          </p:nvSpPr>
          <p:spPr bwMode="auto">
            <a:xfrm>
              <a:off x="3911834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1" name="正方形/長方形 990"/>
            <p:cNvSpPr/>
            <p:nvPr/>
          </p:nvSpPr>
          <p:spPr bwMode="auto">
            <a:xfrm>
              <a:off x="4145877" y="3416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2" name="正方形/長方形 991"/>
            <p:cNvSpPr/>
            <p:nvPr/>
          </p:nvSpPr>
          <p:spPr bwMode="auto">
            <a:xfrm>
              <a:off x="4377493" y="3418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3" name="正方形/長方形 992"/>
            <p:cNvSpPr/>
            <p:nvPr/>
          </p:nvSpPr>
          <p:spPr bwMode="auto">
            <a:xfrm>
              <a:off x="3677791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4" name="正方形/長方形 993"/>
            <p:cNvSpPr/>
            <p:nvPr/>
          </p:nvSpPr>
          <p:spPr bwMode="auto">
            <a:xfrm>
              <a:off x="3911834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5" name="正方形/長方形 994"/>
            <p:cNvSpPr/>
            <p:nvPr/>
          </p:nvSpPr>
          <p:spPr bwMode="auto">
            <a:xfrm>
              <a:off x="4145877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6" name="正方形/長方形 995"/>
            <p:cNvSpPr/>
            <p:nvPr/>
          </p:nvSpPr>
          <p:spPr bwMode="auto">
            <a:xfrm>
              <a:off x="4377493" y="3639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7" name="正方形/長方形 996"/>
            <p:cNvSpPr/>
            <p:nvPr/>
          </p:nvSpPr>
          <p:spPr bwMode="auto">
            <a:xfrm>
              <a:off x="3677791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8" name="正方形/長方形 997"/>
            <p:cNvSpPr/>
            <p:nvPr/>
          </p:nvSpPr>
          <p:spPr bwMode="auto">
            <a:xfrm>
              <a:off x="3911834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9" name="正方形/長方形 998"/>
            <p:cNvSpPr/>
            <p:nvPr/>
          </p:nvSpPr>
          <p:spPr bwMode="auto">
            <a:xfrm>
              <a:off x="4145877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0" name="正方形/長方形 999"/>
            <p:cNvSpPr/>
            <p:nvPr/>
          </p:nvSpPr>
          <p:spPr bwMode="auto">
            <a:xfrm>
              <a:off x="4377493" y="3855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1" name="正方形/長方形 1000"/>
            <p:cNvSpPr/>
            <p:nvPr/>
          </p:nvSpPr>
          <p:spPr bwMode="auto">
            <a:xfrm>
              <a:off x="3677791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2" name="正方形/長方形 1001"/>
            <p:cNvSpPr/>
            <p:nvPr/>
          </p:nvSpPr>
          <p:spPr bwMode="auto">
            <a:xfrm>
              <a:off x="3911834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3" name="正方形/長方形 1002"/>
            <p:cNvSpPr/>
            <p:nvPr/>
          </p:nvSpPr>
          <p:spPr bwMode="auto">
            <a:xfrm>
              <a:off x="4145877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4" name="正方形/長方形 1003"/>
            <p:cNvSpPr/>
            <p:nvPr/>
          </p:nvSpPr>
          <p:spPr bwMode="auto">
            <a:xfrm>
              <a:off x="4377493" y="4076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5" name="正方形/長方形 1004"/>
            <p:cNvSpPr/>
            <p:nvPr/>
          </p:nvSpPr>
          <p:spPr bwMode="auto">
            <a:xfrm>
              <a:off x="3626158" y="4343147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6" name="正方形/長方形 1005"/>
            <p:cNvSpPr/>
            <p:nvPr/>
          </p:nvSpPr>
          <p:spPr bwMode="auto">
            <a:xfrm>
              <a:off x="3677791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7" name="正方形/長方形 1006"/>
            <p:cNvSpPr/>
            <p:nvPr/>
          </p:nvSpPr>
          <p:spPr bwMode="auto">
            <a:xfrm>
              <a:off x="3911834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8" name="正方形/長方形 1007"/>
            <p:cNvSpPr/>
            <p:nvPr/>
          </p:nvSpPr>
          <p:spPr bwMode="auto">
            <a:xfrm>
              <a:off x="4145877" y="438235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9" name="正方形/長方形 1008"/>
            <p:cNvSpPr/>
            <p:nvPr/>
          </p:nvSpPr>
          <p:spPr bwMode="auto">
            <a:xfrm>
              <a:off x="4377493" y="438426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0" name="正方形/長方形 1009"/>
            <p:cNvSpPr/>
            <p:nvPr/>
          </p:nvSpPr>
          <p:spPr bwMode="auto">
            <a:xfrm>
              <a:off x="3677791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1" name="正方形/長方形 1010"/>
            <p:cNvSpPr/>
            <p:nvPr/>
          </p:nvSpPr>
          <p:spPr bwMode="auto">
            <a:xfrm>
              <a:off x="3911834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2" name="正方形/長方形 1011"/>
            <p:cNvSpPr/>
            <p:nvPr/>
          </p:nvSpPr>
          <p:spPr bwMode="auto">
            <a:xfrm>
              <a:off x="4145877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3" name="正方形/長方形 1012"/>
            <p:cNvSpPr/>
            <p:nvPr/>
          </p:nvSpPr>
          <p:spPr bwMode="auto">
            <a:xfrm>
              <a:off x="4377493" y="46051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4" name="正方形/長方形 1013"/>
            <p:cNvSpPr/>
            <p:nvPr/>
          </p:nvSpPr>
          <p:spPr bwMode="auto">
            <a:xfrm>
              <a:off x="3677791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5" name="正方形/長方形 1014"/>
            <p:cNvSpPr/>
            <p:nvPr/>
          </p:nvSpPr>
          <p:spPr bwMode="auto">
            <a:xfrm>
              <a:off x="3911834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6" name="正方形/長方形 1015"/>
            <p:cNvSpPr/>
            <p:nvPr/>
          </p:nvSpPr>
          <p:spPr bwMode="auto">
            <a:xfrm>
              <a:off x="4145877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7" name="正方形/長方形 1016"/>
            <p:cNvSpPr/>
            <p:nvPr/>
          </p:nvSpPr>
          <p:spPr bwMode="auto">
            <a:xfrm>
              <a:off x="4377493" y="482083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8" name="正方形/長方形 1017"/>
            <p:cNvSpPr/>
            <p:nvPr/>
          </p:nvSpPr>
          <p:spPr bwMode="auto">
            <a:xfrm>
              <a:off x="3677791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9" name="正方形/長方形 1018"/>
            <p:cNvSpPr/>
            <p:nvPr/>
          </p:nvSpPr>
          <p:spPr bwMode="auto">
            <a:xfrm>
              <a:off x="3911834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0" name="正方形/長方形 1019"/>
            <p:cNvSpPr/>
            <p:nvPr/>
          </p:nvSpPr>
          <p:spPr bwMode="auto">
            <a:xfrm>
              <a:off x="4145877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1" name="正方形/長方形 1020"/>
            <p:cNvSpPr/>
            <p:nvPr/>
          </p:nvSpPr>
          <p:spPr bwMode="auto">
            <a:xfrm>
              <a:off x="4377493" y="504171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2" name="正方形/長方形 1021"/>
            <p:cNvSpPr/>
            <p:nvPr/>
          </p:nvSpPr>
          <p:spPr bwMode="auto">
            <a:xfrm>
              <a:off x="4709507" y="14822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3" name="正方形/長方形 1022"/>
            <p:cNvSpPr/>
            <p:nvPr/>
          </p:nvSpPr>
          <p:spPr bwMode="auto">
            <a:xfrm>
              <a:off x="4943550" y="14822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4" name="正方形/長方形 1023"/>
            <p:cNvSpPr/>
            <p:nvPr/>
          </p:nvSpPr>
          <p:spPr bwMode="auto">
            <a:xfrm>
              <a:off x="5177593" y="14822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5" name="正方形/長方形 1024"/>
            <p:cNvSpPr/>
            <p:nvPr/>
          </p:nvSpPr>
          <p:spPr bwMode="auto">
            <a:xfrm>
              <a:off x="5409209" y="14841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6" name="正方形/長方形 1025"/>
            <p:cNvSpPr/>
            <p:nvPr/>
          </p:nvSpPr>
          <p:spPr bwMode="auto">
            <a:xfrm>
              <a:off x="4709507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7" name="正方形/長方形 1026"/>
            <p:cNvSpPr/>
            <p:nvPr/>
          </p:nvSpPr>
          <p:spPr bwMode="auto">
            <a:xfrm>
              <a:off x="4943550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8" name="正方形/長方形 1027"/>
            <p:cNvSpPr/>
            <p:nvPr/>
          </p:nvSpPr>
          <p:spPr bwMode="auto">
            <a:xfrm>
              <a:off x="5177593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9" name="正方形/長方形 1028"/>
            <p:cNvSpPr/>
            <p:nvPr/>
          </p:nvSpPr>
          <p:spPr bwMode="auto">
            <a:xfrm>
              <a:off x="5409209" y="170504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0" name="正方形/長方形 1029"/>
            <p:cNvSpPr/>
            <p:nvPr/>
          </p:nvSpPr>
          <p:spPr bwMode="auto">
            <a:xfrm>
              <a:off x="4709507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1" name="正方形/長方形 1030"/>
            <p:cNvSpPr/>
            <p:nvPr/>
          </p:nvSpPr>
          <p:spPr bwMode="auto">
            <a:xfrm>
              <a:off x="4943550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2" name="正方形/長方形 1031"/>
            <p:cNvSpPr/>
            <p:nvPr/>
          </p:nvSpPr>
          <p:spPr bwMode="auto">
            <a:xfrm>
              <a:off x="5177593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3" name="正方形/長方形 1032"/>
            <p:cNvSpPr/>
            <p:nvPr/>
          </p:nvSpPr>
          <p:spPr bwMode="auto">
            <a:xfrm>
              <a:off x="5409209" y="192074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4" name="正方形/長方形 1033"/>
            <p:cNvSpPr/>
            <p:nvPr/>
          </p:nvSpPr>
          <p:spPr bwMode="auto">
            <a:xfrm>
              <a:off x="4709507" y="213971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5" name="正方形/長方形 1034"/>
            <p:cNvSpPr/>
            <p:nvPr/>
          </p:nvSpPr>
          <p:spPr bwMode="auto">
            <a:xfrm>
              <a:off x="4943550" y="213971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6" name="正方形/長方形 1035"/>
            <p:cNvSpPr/>
            <p:nvPr/>
          </p:nvSpPr>
          <p:spPr bwMode="auto">
            <a:xfrm>
              <a:off x="5177593" y="213971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7" name="正方形/長方形 1036"/>
            <p:cNvSpPr/>
            <p:nvPr/>
          </p:nvSpPr>
          <p:spPr bwMode="auto">
            <a:xfrm>
              <a:off x="5409209" y="214162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8" name="正方形/長方形 1037"/>
            <p:cNvSpPr/>
            <p:nvPr/>
          </p:nvSpPr>
          <p:spPr bwMode="auto">
            <a:xfrm>
              <a:off x="4657874" y="2408578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9" name="正方形/長方形 1038"/>
            <p:cNvSpPr/>
            <p:nvPr/>
          </p:nvSpPr>
          <p:spPr bwMode="auto">
            <a:xfrm>
              <a:off x="4709507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0" name="正方形/長方形 1039"/>
            <p:cNvSpPr/>
            <p:nvPr/>
          </p:nvSpPr>
          <p:spPr bwMode="auto">
            <a:xfrm>
              <a:off x="4943550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1" name="正方形/長方形 1040"/>
            <p:cNvSpPr/>
            <p:nvPr/>
          </p:nvSpPr>
          <p:spPr bwMode="auto">
            <a:xfrm>
              <a:off x="5177593" y="24477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2" name="正方形/長方形 1041"/>
            <p:cNvSpPr/>
            <p:nvPr/>
          </p:nvSpPr>
          <p:spPr bwMode="auto">
            <a:xfrm>
              <a:off x="5409209" y="24496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3" name="正方形/長方形 1042"/>
            <p:cNvSpPr/>
            <p:nvPr/>
          </p:nvSpPr>
          <p:spPr bwMode="auto">
            <a:xfrm>
              <a:off x="4709507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4" name="正方形/長方形 1043"/>
            <p:cNvSpPr/>
            <p:nvPr/>
          </p:nvSpPr>
          <p:spPr bwMode="auto">
            <a:xfrm>
              <a:off x="4943550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5" name="正方形/長方形 1044"/>
            <p:cNvSpPr/>
            <p:nvPr/>
          </p:nvSpPr>
          <p:spPr bwMode="auto">
            <a:xfrm>
              <a:off x="5177593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6" name="正方形/長方形 1045"/>
            <p:cNvSpPr/>
            <p:nvPr/>
          </p:nvSpPr>
          <p:spPr bwMode="auto">
            <a:xfrm>
              <a:off x="5409209" y="26705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7" name="正方形/長方形 1046"/>
            <p:cNvSpPr/>
            <p:nvPr/>
          </p:nvSpPr>
          <p:spPr bwMode="auto">
            <a:xfrm>
              <a:off x="4709507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8" name="正方形/長方形 1047"/>
            <p:cNvSpPr/>
            <p:nvPr/>
          </p:nvSpPr>
          <p:spPr bwMode="auto">
            <a:xfrm>
              <a:off x="4943550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9" name="正方形/長方形 1048"/>
            <p:cNvSpPr/>
            <p:nvPr/>
          </p:nvSpPr>
          <p:spPr bwMode="auto">
            <a:xfrm>
              <a:off x="5177593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0" name="正方形/長方形 1049"/>
            <p:cNvSpPr/>
            <p:nvPr/>
          </p:nvSpPr>
          <p:spPr bwMode="auto">
            <a:xfrm>
              <a:off x="5409209" y="288626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1" name="正方形/長方形 1050"/>
            <p:cNvSpPr/>
            <p:nvPr/>
          </p:nvSpPr>
          <p:spPr bwMode="auto">
            <a:xfrm>
              <a:off x="4709507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2" name="正方形/長方形 1051"/>
            <p:cNvSpPr/>
            <p:nvPr/>
          </p:nvSpPr>
          <p:spPr bwMode="auto">
            <a:xfrm>
              <a:off x="4943550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3" name="正方形/長方形 1052"/>
            <p:cNvSpPr/>
            <p:nvPr/>
          </p:nvSpPr>
          <p:spPr bwMode="auto">
            <a:xfrm>
              <a:off x="5177593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4" name="正方形/長方形 1053"/>
            <p:cNvSpPr/>
            <p:nvPr/>
          </p:nvSpPr>
          <p:spPr bwMode="auto">
            <a:xfrm>
              <a:off x="5409209" y="310714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5" name="正方形/長方形 1054"/>
            <p:cNvSpPr/>
            <p:nvPr/>
          </p:nvSpPr>
          <p:spPr bwMode="auto">
            <a:xfrm>
              <a:off x="4657874" y="3374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6" name="正方形/長方形 1055"/>
            <p:cNvSpPr/>
            <p:nvPr/>
          </p:nvSpPr>
          <p:spPr bwMode="auto">
            <a:xfrm>
              <a:off x="4709507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7" name="正方形/長方形 1056"/>
            <p:cNvSpPr/>
            <p:nvPr/>
          </p:nvSpPr>
          <p:spPr bwMode="auto">
            <a:xfrm>
              <a:off x="4943550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8" name="正方形/長方形 1057"/>
            <p:cNvSpPr/>
            <p:nvPr/>
          </p:nvSpPr>
          <p:spPr bwMode="auto">
            <a:xfrm>
              <a:off x="5177593" y="3413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9" name="正方形/長方形 1058"/>
            <p:cNvSpPr/>
            <p:nvPr/>
          </p:nvSpPr>
          <p:spPr bwMode="auto">
            <a:xfrm>
              <a:off x="5409209" y="3415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0" name="正方形/長方形 1059"/>
            <p:cNvSpPr/>
            <p:nvPr/>
          </p:nvSpPr>
          <p:spPr bwMode="auto">
            <a:xfrm>
              <a:off x="4709507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1" name="正方形/長方形 1060"/>
            <p:cNvSpPr/>
            <p:nvPr/>
          </p:nvSpPr>
          <p:spPr bwMode="auto">
            <a:xfrm>
              <a:off x="4943550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2" name="正方形/長方形 1061"/>
            <p:cNvSpPr/>
            <p:nvPr/>
          </p:nvSpPr>
          <p:spPr bwMode="auto">
            <a:xfrm>
              <a:off x="5177593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3" name="正方形/長方形 1062"/>
            <p:cNvSpPr/>
            <p:nvPr/>
          </p:nvSpPr>
          <p:spPr bwMode="auto">
            <a:xfrm>
              <a:off x="5409209" y="3636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4" name="正方形/長方形 1063"/>
            <p:cNvSpPr/>
            <p:nvPr/>
          </p:nvSpPr>
          <p:spPr bwMode="auto">
            <a:xfrm>
              <a:off x="4709507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5" name="正方形/長方形 1064"/>
            <p:cNvSpPr/>
            <p:nvPr/>
          </p:nvSpPr>
          <p:spPr bwMode="auto">
            <a:xfrm>
              <a:off x="4943550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6" name="正方形/長方形 1065"/>
            <p:cNvSpPr/>
            <p:nvPr/>
          </p:nvSpPr>
          <p:spPr bwMode="auto">
            <a:xfrm>
              <a:off x="5177593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7" name="正方形/長方形 1066"/>
            <p:cNvSpPr/>
            <p:nvPr/>
          </p:nvSpPr>
          <p:spPr bwMode="auto">
            <a:xfrm>
              <a:off x="5409209" y="3851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8" name="正方形/長方形 1067"/>
            <p:cNvSpPr/>
            <p:nvPr/>
          </p:nvSpPr>
          <p:spPr bwMode="auto">
            <a:xfrm>
              <a:off x="4709507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9" name="正方形/長方形 1068"/>
            <p:cNvSpPr/>
            <p:nvPr/>
          </p:nvSpPr>
          <p:spPr bwMode="auto">
            <a:xfrm>
              <a:off x="4943550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0" name="正方形/長方形 1069"/>
            <p:cNvSpPr/>
            <p:nvPr/>
          </p:nvSpPr>
          <p:spPr bwMode="auto">
            <a:xfrm>
              <a:off x="5177593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1" name="正方形/長方形 1070"/>
            <p:cNvSpPr/>
            <p:nvPr/>
          </p:nvSpPr>
          <p:spPr bwMode="auto">
            <a:xfrm>
              <a:off x="5409209" y="4072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2" name="正方形/長方形 1071"/>
            <p:cNvSpPr/>
            <p:nvPr/>
          </p:nvSpPr>
          <p:spPr bwMode="auto">
            <a:xfrm>
              <a:off x="4657874" y="4339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3" name="正方形/長方形 1072"/>
            <p:cNvSpPr/>
            <p:nvPr/>
          </p:nvSpPr>
          <p:spPr bwMode="auto">
            <a:xfrm>
              <a:off x="4709507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4" name="正方形/長方形 1073"/>
            <p:cNvSpPr/>
            <p:nvPr/>
          </p:nvSpPr>
          <p:spPr bwMode="auto">
            <a:xfrm>
              <a:off x="4943550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5" name="正方形/長方形 1074"/>
            <p:cNvSpPr/>
            <p:nvPr/>
          </p:nvSpPr>
          <p:spPr bwMode="auto">
            <a:xfrm>
              <a:off x="5177593" y="4378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6" name="正方形/長方形 1075"/>
            <p:cNvSpPr/>
            <p:nvPr/>
          </p:nvSpPr>
          <p:spPr bwMode="auto">
            <a:xfrm>
              <a:off x="5409209" y="4380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7" name="正方形/長方形 1076"/>
            <p:cNvSpPr/>
            <p:nvPr/>
          </p:nvSpPr>
          <p:spPr bwMode="auto">
            <a:xfrm>
              <a:off x="4709507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8" name="正方形/長方形 1077"/>
            <p:cNvSpPr/>
            <p:nvPr/>
          </p:nvSpPr>
          <p:spPr bwMode="auto">
            <a:xfrm>
              <a:off x="4943550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9" name="正方形/長方形 1078"/>
            <p:cNvSpPr/>
            <p:nvPr/>
          </p:nvSpPr>
          <p:spPr bwMode="auto">
            <a:xfrm>
              <a:off x="5177593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0" name="正方形/長方形 1079"/>
            <p:cNvSpPr/>
            <p:nvPr/>
          </p:nvSpPr>
          <p:spPr bwMode="auto">
            <a:xfrm>
              <a:off x="5409209" y="4601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1" name="正方形/長方形 1080"/>
            <p:cNvSpPr/>
            <p:nvPr/>
          </p:nvSpPr>
          <p:spPr bwMode="auto">
            <a:xfrm>
              <a:off x="4709507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2" name="正方形/長方形 1081"/>
            <p:cNvSpPr/>
            <p:nvPr/>
          </p:nvSpPr>
          <p:spPr bwMode="auto">
            <a:xfrm>
              <a:off x="4943550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3" name="正方形/長方形 1082"/>
            <p:cNvSpPr/>
            <p:nvPr/>
          </p:nvSpPr>
          <p:spPr bwMode="auto">
            <a:xfrm>
              <a:off x="5177593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4" name="正方形/長方形 1083"/>
            <p:cNvSpPr/>
            <p:nvPr/>
          </p:nvSpPr>
          <p:spPr bwMode="auto">
            <a:xfrm>
              <a:off x="5409209" y="4817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5" name="正方形/長方形 1084"/>
            <p:cNvSpPr/>
            <p:nvPr/>
          </p:nvSpPr>
          <p:spPr bwMode="auto">
            <a:xfrm>
              <a:off x="4709507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6" name="正方形/長方形 1085"/>
            <p:cNvSpPr/>
            <p:nvPr/>
          </p:nvSpPr>
          <p:spPr bwMode="auto">
            <a:xfrm>
              <a:off x="4943550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7" name="正方形/長方形 1086"/>
            <p:cNvSpPr/>
            <p:nvPr/>
          </p:nvSpPr>
          <p:spPr bwMode="auto">
            <a:xfrm>
              <a:off x="5177593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8" name="正方形/長方形 1087"/>
            <p:cNvSpPr/>
            <p:nvPr/>
          </p:nvSpPr>
          <p:spPr bwMode="auto">
            <a:xfrm>
              <a:off x="5409209" y="5038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9" name="正方形/長方形 1088"/>
            <p:cNvSpPr/>
            <p:nvPr/>
          </p:nvSpPr>
          <p:spPr bwMode="auto">
            <a:xfrm>
              <a:off x="5693232" y="144183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0" name="正方形/長方形 1089"/>
            <p:cNvSpPr/>
            <p:nvPr/>
          </p:nvSpPr>
          <p:spPr bwMode="auto">
            <a:xfrm>
              <a:off x="5744865" y="14810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1" name="正方形/長方形 1090"/>
            <p:cNvSpPr/>
            <p:nvPr/>
          </p:nvSpPr>
          <p:spPr bwMode="auto">
            <a:xfrm>
              <a:off x="5978908" y="14810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2" name="正方形/長方形 1091"/>
            <p:cNvSpPr/>
            <p:nvPr/>
          </p:nvSpPr>
          <p:spPr bwMode="auto">
            <a:xfrm>
              <a:off x="6212951" y="14810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3" name="正方形/長方形 1092"/>
            <p:cNvSpPr/>
            <p:nvPr/>
          </p:nvSpPr>
          <p:spPr bwMode="auto">
            <a:xfrm>
              <a:off x="6444567" y="14829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4" name="正方形/長方形 1093"/>
            <p:cNvSpPr/>
            <p:nvPr/>
          </p:nvSpPr>
          <p:spPr bwMode="auto">
            <a:xfrm>
              <a:off x="5744865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5" name="正方形/長方形 1094"/>
            <p:cNvSpPr/>
            <p:nvPr/>
          </p:nvSpPr>
          <p:spPr bwMode="auto">
            <a:xfrm>
              <a:off x="5978908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6" name="正方形/長方形 1095"/>
            <p:cNvSpPr/>
            <p:nvPr/>
          </p:nvSpPr>
          <p:spPr bwMode="auto">
            <a:xfrm>
              <a:off x="6212951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7" name="正方形/長方形 1096"/>
            <p:cNvSpPr/>
            <p:nvPr/>
          </p:nvSpPr>
          <p:spPr bwMode="auto">
            <a:xfrm>
              <a:off x="6444567" y="17038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8" name="正方形/長方形 1097"/>
            <p:cNvSpPr/>
            <p:nvPr/>
          </p:nvSpPr>
          <p:spPr bwMode="auto">
            <a:xfrm>
              <a:off x="5744865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9" name="正方形/長方形 1098"/>
            <p:cNvSpPr/>
            <p:nvPr/>
          </p:nvSpPr>
          <p:spPr bwMode="auto">
            <a:xfrm>
              <a:off x="5978908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0" name="正方形/長方形 1099"/>
            <p:cNvSpPr/>
            <p:nvPr/>
          </p:nvSpPr>
          <p:spPr bwMode="auto">
            <a:xfrm>
              <a:off x="6212951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1" name="正方形/長方形 1100"/>
            <p:cNvSpPr/>
            <p:nvPr/>
          </p:nvSpPr>
          <p:spPr bwMode="auto">
            <a:xfrm>
              <a:off x="6444567" y="19195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2" name="正方形/長方形 1101"/>
            <p:cNvSpPr/>
            <p:nvPr/>
          </p:nvSpPr>
          <p:spPr bwMode="auto">
            <a:xfrm>
              <a:off x="5744865" y="213848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3" name="正方形/長方形 1102"/>
            <p:cNvSpPr/>
            <p:nvPr/>
          </p:nvSpPr>
          <p:spPr bwMode="auto">
            <a:xfrm>
              <a:off x="5978908" y="213848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4" name="正方形/長方形 1103"/>
            <p:cNvSpPr/>
            <p:nvPr/>
          </p:nvSpPr>
          <p:spPr bwMode="auto">
            <a:xfrm>
              <a:off x="6212951" y="213848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5" name="正方形/長方形 1104"/>
            <p:cNvSpPr/>
            <p:nvPr/>
          </p:nvSpPr>
          <p:spPr bwMode="auto">
            <a:xfrm>
              <a:off x="6444567" y="21404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6" name="正方形/長方形 1105"/>
            <p:cNvSpPr/>
            <p:nvPr/>
          </p:nvSpPr>
          <p:spPr bwMode="auto">
            <a:xfrm>
              <a:off x="5693232" y="240735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7" name="正方形/長方形 1106"/>
            <p:cNvSpPr/>
            <p:nvPr/>
          </p:nvSpPr>
          <p:spPr bwMode="auto">
            <a:xfrm>
              <a:off x="5744865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8" name="正方形/長方形 1107"/>
            <p:cNvSpPr/>
            <p:nvPr/>
          </p:nvSpPr>
          <p:spPr bwMode="auto">
            <a:xfrm>
              <a:off x="5978908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9" name="正方形/長方形 1108"/>
            <p:cNvSpPr/>
            <p:nvPr/>
          </p:nvSpPr>
          <p:spPr bwMode="auto">
            <a:xfrm>
              <a:off x="6212951" y="24465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0" name="正方形/長方形 1109"/>
            <p:cNvSpPr/>
            <p:nvPr/>
          </p:nvSpPr>
          <p:spPr bwMode="auto">
            <a:xfrm>
              <a:off x="6444567" y="24484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1" name="正方形/長方形 1110"/>
            <p:cNvSpPr/>
            <p:nvPr/>
          </p:nvSpPr>
          <p:spPr bwMode="auto">
            <a:xfrm>
              <a:off x="5744865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2" name="正方形/長方形 1111"/>
            <p:cNvSpPr/>
            <p:nvPr/>
          </p:nvSpPr>
          <p:spPr bwMode="auto">
            <a:xfrm>
              <a:off x="5978908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3" name="正方形/長方形 1112"/>
            <p:cNvSpPr/>
            <p:nvPr/>
          </p:nvSpPr>
          <p:spPr bwMode="auto">
            <a:xfrm>
              <a:off x="6212951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4" name="正方形/長方形 1113"/>
            <p:cNvSpPr/>
            <p:nvPr/>
          </p:nvSpPr>
          <p:spPr bwMode="auto">
            <a:xfrm>
              <a:off x="6444567" y="26693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5" name="正方形/長方形 1114"/>
            <p:cNvSpPr/>
            <p:nvPr/>
          </p:nvSpPr>
          <p:spPr bwMode="auto">
            <a:xfrm>
              <a:off x="5744865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6" name="正方形/長方形 1115"/>
            <p:cNvSpPr/>
            <p:nvPr/>
          </p:nvSpPr>
          <p:spPr bwMode="auto">
            <a:xfrm>
              <a:off x="5978908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7" name="正方形/長方形 1116"/>
            <p:cNvSpPr/>
            <p:nvPr/>
          </p:nvSpPr>
          <p:spPr bwMode="auto">
            <a:xfrm>
              <a:off x="6212951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8" name="正方形/長方形 1117"/>
            <p:cNvSpPr/>
            <p:nvPr/>
          </p:nvSpPr>
          <p:spPr bwMode="auto">
            <a:xfrm>
              <a:off x="6444567" y="28850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9" name="正方形/長方形 1118"/>
            <p:cNvSpPr/>
            <p:nvPr/>
          </p:nvSpPr>
          <p:spPr bwMode="auto">
            <a:xfrm>
              <a:off x="5744865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0" name="正方形/長方形 1119"/>
            <p:cNvSpPr/>
            <p:nvPr/>
          </p:nvSpPr>
          <p:spPr bwMode="auto">
            <a:xfrm>
              <a:off x="5978908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1" name="正方形/長方形 1120"/>
            <p:cNvSpPr/>
            <p:nvPr/>
          </p:nvSpPr>
          <p:spPr bwMode="auto">
            <a:xfrm>
              <a:off x="6212951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2" name="正方形/長方形 1121"/>
            <p:cNvSpPr/>
            <p:nvPr/>
          </p:nvSpPr>
          <p:spPr bwMode="auto">
            <a:xfrm>
              <a:off x="6444567" y="31059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3" name="正方形/長方形 1122"/>
            <p:cNvSpPr/>
            <p:nvPr/>
          </p:nvSpPr>
          <p:spPr bwMode="auto">
            <a:xfrm>
              <a:off x="5693232" y="337287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4" name="正方形/長方形 1123"/>
            <p:cNvSpPr/>
            <p:nvPr/>
          </p:nvSpPr>
          <p:spPr bwMode="auto">
            <a:xfrm>
              <a:off x="5744865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5" name="正方形/長方形 1124"/>
            <p:cNvSpPr/>
            <p:nvPr/>
          </p:nvSpPr>
          <p:spPr bwMode="auto">
            <a:xfrm>
              <a:off x="5978908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6" name="正方形/長方形 1125"/>
            <p:cNvSpPr/>
            <p:nvPr/>
          </p:nvSpPr>
          <p:spPr bwMode="auto">
            <a:xfrm>
              <a:off x="6212951" y="34120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7" name="正方形/長方形 1126"/>
            <p:cNvSpPr/>
            <p:nvPr/>
          </p:nvSpPr>
          <p:spPr bwMode="auto">
            <a:xfrm>
              <a:off x="6444567" y="34139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8" name="正方形/長方形 1127"/>
            <p:cNvSpPr/>
            <p:nvPr/>
          </p:nvSpPr>
          <p:spPr bwMode="auto">
            <a:xfrm>
              <a:off x="5744865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9" name="正方形/長方形 1128"/>
            <p:cNvSpPr/>
            <p:nvPr/>
          </p:nvSpPr>
          <p:spPr bwMode="auto">
            <a:xfrm>
              <a:off x="5978908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0" name="正方形/長方形 1129"/>
            <p:cNvSpPr/>
            <p:nvPr/>
          </p:nvSpPr>
          <p:spPr bwMode="auto">
            <a:xfrm>
              <a:off x="6212951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1" name="正方形/長方形 1130"/>
            <p:cNvSpPr/>
            <p:nvPr/>
          </p:nvSpPr>
          <p:spPr bwMode="auto">
            <a:xfrm>
              <a:off x="6444567" y="36348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2" name="正方形/長方形 1131"/>
            <p:cNvSpPr/>
            <p:nvPr/>
          </p:nvSpPr>
          <p:spPr bwMode="auto">
            <a:xfrm>
              <a:off x="5744865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3" name="正方形/長方形 1132"/>
            <p:cNvSpPr/>
            <p:nvPr/>
          </p:nvSpPr>
          <p:spPr bwMode="auto">
            <a:xfrm>
              <a:off x="5978908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4" name="正方形/長方形 1133"/>
            <p:cNvSpPr/>
            <p:nvPr/>
          </p:nvSpPr>
          <p:spPr bwMode="auto">
            <a:xfrm>
              <a:off x="6212951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5" name="正方形/長方形 1134"/>
            <p:cNvSpPr/>
            <p:nvPr/>
          </p:nvSpPr>
          <p:spPr bwMode="auto">
            <a:xfrm>
              <a:off x="6444567" y="385057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6" name="正方形/長方形 1135"/>
            <p:cNvSpPr/>
            <p:nvPr/>
          </p:nvSpPr>
          <p:spPr bwMode="auto">
            <a:xfrm>
              <a:off x="5744865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7" name="正方形/長方形 1136"/>
            <p:cNvSpPr/>
            <p:nvPr/>
          </p:nvSpPr>
          <p:spPr bwMode="auto">
            <a:xfrm>
              <a:off x="5978908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8" name="正方形/長方形 1137"/>
            <p:cNvSpPr/>
            <p:nvPr/>
          </p:nvSpPr>
          <p:spPr bwMode="auto">
            <a:xfrm>
              <a:off x="6212951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9" name="正方形/長方形 1138"/>
            <p:cNvSpPr/>
            <p:nvPr/>
          </p:nvSpPr>
          <p:spPr bwMode="auto">
            <a:xfrm>
              <a:off x="6444567" y="407144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0" name="正方形/長方形 1139"/>
            <p:cNvSpPr/>
            <p:nvPr/>
          </p:nvSpPr>
          <p:spPr bwMode="auto">
            <a:xfrm>
              <a:off x="5693232" y="4338402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1" name="正方形/長方形 1140"/>
            <p:cNvSpPr/>
            <p:nvPr/>
          </p:nvSpPr>
          <p:spPr bwMode="auto">
            <a:xfrm>
              <a:off x="5744865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2" name="正方形/長方形 1141"/>
            <p:cNvSpPr/>
            <p:nvPr/>
          </p:nvSpPr>
          <p:spPr bwMode="auto">
            <a:xfrm>
              <a:off x="5978908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3" name="正方形/長方形 1142"/>
            <p:cNvSpPr/>
            <p:nvPr/>
          </p:nvSpPr>
          <p:spPr bwMode="auto">
            <a:xfrm>
              <a:off x="6212951" y="437760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4" name="正方形/長方形 1143"/>
            <p:cNvSpPr/>
            <p:nvPr/>
          </p:nvSpPr>
          <p:spPr bwMode="auto">
            <a:xfrm>
              <a:off x="6444567" y="437951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5" name="正方形/長方形 1144"/>
            <p:cNvSpPr/>
            <p:nvPr/>
          </p:nvSpPr>
          <p:spPr bwMode="auto">
            <a:xfrm>
              <a:off x="5744865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6" name="正方形/長方形 1145"/>
            <p:cNvSpPr/>
            <p:nvPr/>
          </p:nvSpPr>
          <p:spPr bwMode="auto">
            <a:xfrm>
              <a:off x="5978908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7" name="正方形/長方形 1146"/>
            <p:cNvSpPr/>
            <p:nvPr/>
          </p:nvSpPr>
          <p:spPr bwMode="auto">
            <a:xfrm>
              <a:off x="6212951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8" name="正方形/長方形 1147"/>
            <p:cNvSpPr/>
            <p:nvPr/>
          </p:nvSpPr>
          <p:spPr bwMode="auto">
            <a:xfrm>
              <a:off x="6444567" y="46003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9" name="正方形/長方形 1148"/>
            <p:cNvSpPr/>
            <p:nvPr/>
          </p:nvSpPr>
          <p:spPr bwMode="auto">
            <a:xfrm>
              <a:off x="5744865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0" name="正方形/長方形 1149"/>
            <p:cNvSpPr/>
            <p:nvPr/>
          </p:nvSpPr>
          <p:spPr bwMode="auto">
            <a:xfrm>
              <a:off x="5978908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1" name="正方形/長方形 1150"/>
            <p:cNvSpPr/>
            <p:nvPr/>
          </p:nvSpPr>
          <p:spPr bwMode="auto">
            <a:xfrm>
              <a:off x="6212951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2" name="正方形/長方形 1151"/>
            <p:cNvSpPr/>
            <p:nvPr/>
          </p:nvSpPr>
          <p:spPr bwMode="auto">
            <a:xfrm>
              <a:off x="6444567" y="481609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3" name="正方形/長方形 1152"/>
            <p:cNvSpPr/>
            <p:nvPr/>
          </p:nvSpPr>
          <p:spPr bwMode="auto">
            <a:xfrm>
              <a:off x="5744865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4" name="正方形/長方形 1153"/>
            <p:cNvSpPr/>
            <p:nvPr/>
          </p:nvSpPr>
          <p:spPr bwMode="auto">
            <a:xfrm>
              <a:off x="5978908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5" name="正方形/長方形 1154"/>
            <p:cNvSpPr/>
            <p:nvPr/>
          </p:nvSpPr>
          <p:spPr bwMode="auto">
            <a:xfrm>
              <a:off x="6212951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6" name="正方形/長方形 1155"/>
            <p:cNvSpPr/>
            <p:nvPr/>
          </p:nvSpPr>
          <p:spPr bwMode="auto">
            <a:xfrm>
              <a:off x="6444567" y="503697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57" name="グループ化 1156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1176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77" name="正方形/長方形 1176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8" name="正方形/長方形 1177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9" name="正方形/長方形 1178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0" name="正方形/長方形 1179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58" name="グループ化 1157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1171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72" name="正方形/長方形 1171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3" name="正方形/長方形 1172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4" name="正方形/長方形 1173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5" name="正方形/長方形 1174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59" name="グループ化 1158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116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67" name="正方形/長方形 116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8" name="正方形/長方形 116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9" name="正方形/長方形 116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0" name="正方形/長方形 116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60" name="グループ化 1159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116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62" name="正方形/長方形 116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3" name="正方形/長方形 116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4" name="正方形/長方形 116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5" name="正方形/長方形 116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1198" name="グループ化 1197"/>
          <p:cNvGrpSpPr/>
          <p:nvPr/>
        </p:nvGrpSpPr>
        <p:grpSpPr>
          <a:xfrm>
            <a:off x="5011994" y="5532745"/>
            <a:ext cx="3586883" cy="3543605"/>
            <a:chOff x="2085154" y="904444"/>
            <a:chExt cx="5032345" cy="4971627"/>
          </a:xfrm>
        </p:grpSpPr>
        <p:grpSp>
          <p:nvGrpSpPr>
            <p:cNvPr id="1199" name="グループ化 1198"/>
            <p:cNvGrpSpPr/>
            <p:nvPr/>
          </p:nvGrpSpPr>
          <p:grpSpPr>
            <a:xfrm>
              <a:off x="2085154" y="904444"/>
              <a:ext cx="5032345" cy="4971627"/>
              <a:chOff x="1795380" y="1796005"/>
              <a:chExt cx="6322730" cy="6246443"/>
            </a:xfrm>
          </p:grpSpPr>
          <p:sp>
            <p:nvSpPr>
              <p:cNvPr id="1204" name="楕円 1203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5" name="楕円 1204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6" name="楕円 1205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7" name="楕円 1206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8" name="楕円 1207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9" name="楕円 1208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0" name="楕円 1209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1" name="楕円 1210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2" name="楕円 1211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3" name="楕円 1212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4" name="楕円 1213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5" name="楕円 1214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6" name="楕円 1215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7" name="楕円 1216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8" name="楕円 1217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9" name="楕円 1218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0" name="楕円 1219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1" name="楕円 1220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2" name="楕円 1221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3" name="楕円 1222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4" name="楕円 1223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5" name="楕円 1224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6" name="楕円 1225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7" name="楕円 1226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8" name="楕円 1227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9" name="楕円 1228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0" name="楕円 1229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1" name="楕円 1230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2" name="楕円 1231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3" name="楕円 1232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4" name="楕円 1233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5" name="楕円 1234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200" name="直線コネクタ 1199"/>
            <p:cNvCxnSpPr/>
            <p:nvPr/>
          </p:nvCxnSpPr>
          <p:spPr>
            <a:xfrm>
              <a:off x="3212188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線コネクタ 1200"/>
            <p:cNvCxnSpPr/>
            <p:nvPr/>
          </p:nvCxnSpPr>
          <p:spPr>
            <a:xfrm>
              <a:off x="4136770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線コネクタ 1201"/>
            <p:cNvCxnSpPr/>
            <p:nvPr/>
          </p:nvCxnSpPr>
          <p:spPr>
            <a:xfrm>
              <a:off x="5062909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線コネクタ 1202"/>
            <p:cNvCxnSpPr/>
            <p:nvPr/>
          </p:nvCxnSpPr>
          <p:spPr>
            <a:xfrm>
              <a:off x="5987491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6" name="四角形吹き出し 1235"/>
          <p:cNvSpPr/>
          <p:nvPr/>
        </p:nvSpPr>
        <p:spPr bwMode="auto">
          <a:xfrm>
            <a:off x="4706228" y="5423740"/>
            <a:ext cx="4132972" cy="3734928"/>
          </a:xfrm>
          <a:prstGeom prst="wedgeRectCallout">
            <a:avLst>
              <a:gd name="adj1" fmla="val -59572"/>
              <a:gd name="adj2" fmla="val -2365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5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72867</TotalTime>
  <Words>65</Words>
  <Application>Microsoft Office PowerPoint</Application>
  <PresentationFormat>ユーザー設定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游ゴシック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5120</cp:revision>
  <cp:lastPrinted>2017-02-08T15:25:09Z</cp:lastPrinted>
  <dcterms:created xsi:type="dcterms:W3CDTF">1601-01-01T00:00:00Z</dcterms:created>
  <dcterms:modified xsi:type="dcterms:W3CDTF">2017-03-05T13:00:17Z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