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"/>
  </p:notesMasterIdLst>
  <p:sldIdLst>
    <p:sldId id="361" r:id="rId2"/>
  </p:sldIdLst>
  <p:sldSz cx="9144000" cy="937736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6C6C6"/>
    <a:srgbClr val="CACACA"/>
    <a:srgbClr val="AED09E"/>
    <a:srgbClr val="CDCDCD"/>
    <a:srgbClr val="F6B69B"/>
    <a:srgbClr val="FFDB98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9" autoAdjust="0"/>
    <p:restoredTop sz="95587" autoAdjust="0"/>
  </p:normalViewPr>
  <p:slideViewPr>
    <p:cSldViewPr>
      <p:cViewPr varScale="1">
        <p:scale>
          <a:sx n="65" d="100"/>
          <a:sy n="65" d="100"/>
        </p:scale>
        <p:origin x="2093" y="58"/>
      </p:cViewPr>
      <p:guideLst>
        <p:guide orient="horz" pos="2954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4" y="0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>
            <a:lvl1pPr algn="r"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79575" y="766763"/>
            <a:ext cx="3744913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65" y="4861441"/>
            <a:ext cx="5680772" cy="46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defTabSz="954146" eaLnBrk="1" hangingPunct="1">
              <a:lnSpc>
                <a:spcPct val="100000"/>
              </a:lnSpc>
              <a:spcBef>
                <a:spcPct val="0"/>
              </a:spcBef>
              <a:defRPr sz="13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4" y="9719601"/>
            <a:ext cx="3075143" cy="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76" tIns="47688" rIns="95376" bIns="47688" numCol="1" anchor="b" anchorCtr="0" compatLnSpc="1">
            <a:prstTxWarp prst="textNoShape">
              <a:avLst/>
            </a:prstTxWarp>
          </a:bodyPr>
          <a:lstStyle>
            <a:lvl1pPr algn="r" defTabSz="953673" eaLnBrk="1" hangingPunct="1">
              <a:defRPr sz="13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2" y="2913071"/>
            <a:ext cx="7772400" cy="201005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6" y="5313841"/>
            <a:ext cx="6400798" cy="23964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1" y="375544"/>
            <a:ext cx="2057400" cy="8001148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8" y="375544"/>
            <a:ext cx="6019799" cy="800114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4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4" y="6025837"/>
            <a:ext cx="7772400" cy="1862449"/>
          </a:xfrm>
        </p:spPr>
        <p:txBody>
          <a:bodyPr anchor="t"/>
          <a:lstStyle>
            <a:lvl1pPr algn="l">
              <a:defRPr sz="249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4" y="3974530"/>
            <a:ext cx="7772400" cy="2051297"/>
          </a:xfrm>
        </p:spPr>
        <p:txBody>
          <a:bodyPr anchor="b"/>
          <a:lstStyle>
            <a:lvl1pPr marL="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1pPr>
            <a:lvl2pPr marL="28573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4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8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2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6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9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8" y="2188061"/>
            <a:ext cx="4038601" cy="618862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9" y="2188061"/>
            <a:ext cx="4038601" cy="6188626"/>
          </a:xfrm>
        </p:spPr>
        <p:txBody>
          <a:bodyPr/>
          <a:lstStyle>
            <a:lvl1pPr>
              <a:defRPr sz="1749"/>
            </a:lvl1pPr>
            <a:lvl2pPr>
              <a:defRPr sz="1500"/>
            </a:lvl2pPr>
            <a:lvl3pPr>
              <a:defRPr sz="12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7" y="2099056"/>
            <a:ext cx="4040187" cy="87478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7" y="2973840"/>
            <a:ext cx="4040187" cy="540283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2099056"/>
            <a:ext cx="4041774" cy="87478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38" indent="0">
              <a:buNone/>
              <a:defRPr sz="1250" b="1"/>
            </a:lvl2pPr>
            <a:lvl3pPr marL="571475" indent="0">
              <a:buNone/>
              <a:defRPr sz="1125" b="1"/>
            </a:lvl3pPr>
            <a:lvl4pPr marL="857212" indent="0">
              <a:buNone/>
              <a:defRPr sz="1000" b="1"/>
            </a:lvl4pPr>
            <a:lvl5pPr marL="1142949" indent="0">
              <a:buNone/>
              <a:defRPr sz="1000" b="1"/>
            </a:lvl5pPr>
            <a:lvl6pPr marL="1428687" indent="0">
              <a:buNone/>
              <a:defRPr sz="1000" b="1"/>
            </a:lvl6pPr>
            <a:lvl7pPr marL="1714424" indent="0">
              <a:buNone/>
              <a:defRPr sz="1000" b="1"/>
            </a:lvl7pPr>
            <a:lvl8pPr marL="2000162" indent="0">
              <a:buNone/>
              <a:defRPr sz="1000" b="1"/>
            </a:lvl8pPr>
            <a:lvl9pPr marL="2285897" indent="0">
              <a:buNone/>
              <a:defRPr sz="10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973840"/>
            <a:ext cx="4041774" cy="5402838"/>
          </a:xfrm>
        </p:spPr>
        <p:txBody>
          <a:bodyPr/>
          <a:lstStyle>
            <a:lvl1pPr>
              <a:defRPr sz="1500"/>
            </a:lvl1pPr>
            <a:lvl2pPr>
              <a:defRPr sz="1250"/>
            </a:lvl2pPr>
            <a:lvl3pPr>
              <a:defRPr sz="1125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373362"/>
            <a:ext cx="3008313" cy="1588942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373371"/>
            <a:ext cx="5111750" cy="8003319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5" y="1962310"/>
            <a:ext cx="3008313" cy="641437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0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6564154"/>
            <a:ext cx="5486400" cy="774936"/>
          </a:xfrm>
        </p:spPr>
        <p:txBody>
          <a:bodyPr anchor="b"/>
          <a:lstStyle>
            <a:lvl1pPr algn="l">
              <a:defRPr sz="125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837885"/>
            <a:ext cx="5486400" cy="5626418"/>
          </a:xfrm>
        </p:spPr>
        <p:txBody>
          <a:bodyPr/>
          <a:lstStyle>
            <a:lvl1pPr marL="0" indent="0">
              <a:buNone/>
              <a:defRPr sz="1999"/>
            </a:lvl1pPr>
            <a:lvl2pPr marL="285738" indent="0">
              <a:buNone/>
              <a:defRPr sz="1749"/>
            </a:lvl2pPr>
            <a:lvl3pPr marL="571475" indent="0">
              <a:buNone/>
              <a:defRPr sz="1500"/>
            </a:lvl3pPr>
            <a:lvl4pPr marL="857212" indent="0">
              <a:buNone/>
              <a:defRPr sz="1250"/>
            </a:lvl4pPr>
            <a:lvl5pPr marL="1142949" indent="0">
              <a:buNone/>
              <a:defRPr sz="1250"/>
            </a:lvl5pPr>
            <a:lvl6pPr marL="1428687" indent="0">
              <a:buNone/>
              <a:defRPr sz="1250"/>
            </a:lvl6pPr>
            <a:lvl7pPr marL="1714424" indent="0">
              <a:buNone/>
              <a:defRPr sz="1250"/>
            </a:lvl7pPr>
            <a:lvl8pPr marL="2000162" indent="0">
              <a:buNone/>
              <a:defRPr sz="1250"/>
            </a:lvl8pPr>
            <a:lvl9pPr marL="2285897" indent="0">
              <a:buNone/>
              <a:defRPr sz="125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7339093"/>
            <a:ext cx="5486400" cy="1100537"/>
          </a:xfrm>
        </p:spPr>
        <p:txBody>
          <a:bodyPr/>
          <a:lstStyle>
            <a:lvl1pPr marL="0" indent="0">
              <a:buNone/>
              <a:defRPr sz="875"/>
            </a:lvl1pPr>
            <a:lvl2pPr marL="285738" indent="0">
              <a:buNone/>
              <a:defRPr sz="750"/>
            </a:lvl2pPr>
            <a:lvl3pPr marL="571475" indent="0">
              <a:buNone/>
              <a:defRPr sz="625"/>
            </a:lvl3pPr>
            <a:lvl4pPr marL="857212" indent="0">
              <a:buNone/>
              <a:defRPr sz="562"/>
            </a:lvl4pPr>
            <a:lvl5pPr marL="1142949" indent="0">
              <a:buNone/>
              <a:defRPr sz="562"/>
            </a:lvl5pPr>
            <a:lvl6pPr marL="1428687" indent="0">
              <a:buNone/>
              <a:defRPr sz="562"/>
            </a:lvl6pPr>
            <a:lvl7pPr marL="1714424" indent="0">
              <a:buNone/>
              <a:defRPr sz="562"/>
            </a:lvl7pPr>
            <a:lvl8pPr marL="2000162" indent="0">
              <a:buNone/>
              <a:defRPr sz="562"/>
            </a:lvl8pPr>
            <a:lvl9pPr marL="2285897" indent="0">
              <a:buNone/>
              <a:defRPr sz="56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4" y="375531"/>
            <a:ext cx="8229602" cy="1562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4" y="2188061"/>
            <a:ext cx="8229602" cy="61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7" y="8691441"/>
            <a:ext cx="2133599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8691441"/>
            <a:ext cx="2895602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8" y="8691441"/>
            <a:ext cx="2133599" cy="49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571475" rtl="0" eaLnBrk="1" latinLnBrk="0" hangingPunct="1">
        <a:spcBef>
          <a:spcPct val="0"/>
        </a:spcBef>
        <a:buNone/>
        <a:defRPr kumimoji="1"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04" indent="-214304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64324" indent="-178586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749" kern="1200">
          <a:solidFill>
            <a:schemeClr val="tx1"/>
          </a:solidFill>
          <a:latin typeface="+mn-lt"/>
          <a:ea typeface="+mn-ea"/>
          <a:cs typeface="+mn-cs"/>
        </a:defRPr>
      </a:lvl2pPr>
      <a:lvl3pPr marL="714343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080" indent="-142868" algn="l" defTabSz="571475" rtl="0" eaLnBrk="1" latinLnBrk="0" hangingPunct="1">
        <a:spcBef>
          <a:spcPct val="20000"/>
        </a:spcBef>
        <a:buFont typeface="Arial" pitchFamily="34" charset="0"/>
        <a:buChar char="–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19" indent="-142868" algn="l" defTabSz="571475" rtl="0" eaLnBrk="1" latinLnBrk="0" hangingPunct="1">
        <a:spcBef>
          <a:spcPct val="20000"/>
        </a:spcBef>
        <a:buFont typeface="Arial" pitchFamily="34" charset="0"/>
        <a:buChar char="»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71554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92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3029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66" indent="-142868" algn="l" defTabSz="571475" rtl="0" eaLnBrk="1" latinLnBrk="0" hangingPunct="1">
        <a:spcBef>
          <a:spcPct val="20000"/>
        </a:spcBef>
        <a:buFont typeface="Arial" pitchFamily="34" charset="0"/>
        <a:buChar char="•"/>
        <a:defRPr kumimoji="1"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8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5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49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8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24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62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97" algn="l" defTabSz="571475" rtl="0" eaLnBrk="1" latinLnBrk="0" hangingPunct="1"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コンテンツ プレースホルダー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013175"/>
              </p:ext>
            </p:extLst>
          </p:nvPr>
        </p:nvGraphicFramePr>
        <p:xfrm>
          <a:off x="152400" y="122766"/>
          <a:ext cx="8839200" cy="9157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98514452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716883227"/>
                    </a:ext>
                  </a:extLst>
                </a:gridCol>
              </a:tblGrid>
              <a:tr h="690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direct link IOS to CC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[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 -&gt; CC1]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detour route IOS to CC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[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 -&gt;CC1]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6983"/>
                  </a:ext>
                </a:extLst>
              </a:tr>
              <a:tr h="38862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65758"/>
                  </a:ext>
                </a:extLst>
              </a:tr>
              <a:tr h="702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cross link IOS to CC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[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 -&gt; CC5]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cross link CC to CC</a:t>
                      </a:r>
                      <a:r>
                        <a:rPr kumimoji="1" lang="en-US" altLang="ja-JP" sz="1600" b="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[</a:t>
                      </a:r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CC1 -&gt; CC3]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491332"/>
                  </a:ext>
                </a:extLst>
              </a:tr>
              <a:tr h="3879254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31241"/>
                  </a:ext>
                </a:extLst>
              </a:tr>
            </a:tbl>
          </a:graphicData>
        </a:graphic>
      </p:graphicFrame>
      <p:grpSp>
        <p:nvGrpSpPr>
          <p:cNvPr id="191" name="グループ化 190"/>
          <p:cNvGrpSpPr/>
          <p:nvPr/>
        </p:nvGrpSpPr>
        <p:grpSpPr>
          <a:xfrm>
            <a:off x="483677" y="978150"/>
            <a:ext cx="3612299" cy="3568715"/>
            <a:chOff x="2085154" y="904444"/>
            <a:chExt cx="5032345" cy="4971627"/>
          </a:xfrm>
        </p:grpSpPr>
        <p:grpSp>
          <p:nvGrpSpPr>
            <p:cNvPr id="192" name="グループ化 191"/>
            <p:cNvGrpSpPr/>
            <p:nvPr/>
          </p:nvGrpSpPr>
          <p:grpSpPr>
            <a:xfrm>
              <a:off x="2085154" y="904444"/>
              <a:ext cx="5032345" cy="4971627"/>
              <a:chOff x="1795380" y="1796005"/>
              <a:chExt cx="6322730" cy="6246443"/>
            </a:xfrm>
          </p:grpSpPr>
          <p:sp>
            <p:nvSpPr>
              <p:cNvPr id="194" name="楕円 193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5" name="楕円 194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6" name="楕円 195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7" name="楕円 196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8" name="楕円 197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9" name="楕円 198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0" name="楕円 199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1" name="楕円 200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2" name="楕円 201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3" name="楕円 202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4" name="楕円 203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5" name="楕円 204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6" name="楕円 205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7" name="楕円 206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8" name="楕円 207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09" name="楕円 208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0" name="楕円 209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1" name="楕円 210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2" name="楕円 211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3" name="楕円 212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4" name="楕円 213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5" name="楕円 214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6" name="楕円 215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7" name="楕円 216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8" name="楕円 217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19" name="楕円 218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20" name="楕円 219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21" name="楕円 220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22" name="楕円 221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23" name="楕円 222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24" name="楕円 223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25" name="楕円 224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</p:grpSp>
        <p:cxnSp>
          <p:nvCxnSpPr>
            <p:cNvPr id="193" name="直線コネクタ 192"/>
            <p:cNvCxnSpPr/>
            <p:nvPr/>
          </p:nvCxnSpPr>
          <p:spPr>
            <a:xfrm>
              <a:off x="3212188" y="1312100"/>
              <a:ext cx="0" cy="501123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グループ化 225"/>
          <p:cNvGrpSpPr>
            <a:grpSpLocks noChangeAspect="1"/>
          </p:cNvGrpSpPr>
          <p:nvPr/>
        </p:nvGrpSpPr>
        <p:grpSpPr>
          <a:xfrm>
            <a:off x="4945037" y="978150"/>
            <a:ext cx="3610800" cy="3566892"/>
            <a:chOff x="2085155" y="1984739"/>
            <a:chExt cx="5032345" cy="4971627"/>
          </a:xfrm>
        </p:grpSpPr>
        <p:sp>
          <p:nvSpPr>
            <p:cNvPr id="227" name="フリーフォーム 226"/>
            <p:cNvSpPr/>
            <p:nvPr/>
          </p:nvSpPr>
          <p:spPr>
            <a:xfrm rot="5400000">
              <a:off x="1267396" y="4295306"/>
              <a:ext cx="4642589" cy="379109"/>
            </a:xfrm>
            <a:custGeom>
              <a:avLst/>
              <a:gdLst>
                <a:gd name="connsiteX0" fmla="*/ 7239000 w 7239000"/>
                <a:gd name="connsiteY0" fmla="*/ 731533 h 731533"/>
                <a:gd name="connsiteX1" fmla="*/ 3665220 w 7239000"/>
                <a:gd name="connsiteY1" fmla="*/ 13 h 731533"/>
                <a:gd name="connsiteX2" fmla="*/ 0 w 7239000"/>
                <a:gd name="connsiteY2" fmla="*/ 716293 h 73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0" h="731533">
                  <a:moveTo>
                    <a:pt x="7239000" y="731533"/>
                  </a:moveTo>
                  <a:cubicBezTo>
                    <a:pt x="6055360" y="367043"/>
                    <a:pt x="4871720" y="2553"/>
                    <a:pt x="3665220" y="13"/>
                  </a:cubicBezTo>
                  <a:cubicBezTo>
                    <a:pt x="2458720" y="-2527"/>
                    <a:pt x="1229360" y="356883"/>
                    <a:pt x="0" y="71629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8641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154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228" name="フリーフォーム 227"/>
            <p:cNvSpPr/>
            <p:nvPr/>
          </p:nvSpPr>
          <p:spPr>
            <a:xfrm rot="10800000">
              <a:off x="2919863" y="5111240"/>
              <a:ext cx="298548" cy="1516425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8641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154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229" name="フリーフォーム 228"/>
            <p:cNvSpPr/>
            <p:nvPr/>
          </p:nvSpPr>
          <p:spPr>
            <a:xfrm rot="16200000">
              <a:off x="2373727" y="3871162"/>
              <a:ext cx="1448076" cy="282676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8641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154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grpSp>
          <p:nvGrpSpPr>
            <p:cNvPr id="230" name="グループ化 229"/>
            <p:cNvGrpSpPr/>
            <p:nvPr/>
          </p:nvGrpSpPr>
          <p:grpSpPr>
            <a:xfrm>
              <a:off x="2085155" y="1984739"/>
              <a:ext cx="5032345" cy="4971627"/>
              <a:chOff x="1795380" y="1796005"/>
              <a:chExt cx="6322730" cy="6246443"/>
            </a:xfrm>
          </p:grpSpPr>
          <p:sp>
            <p:nvSpPr>
              <p:cNvPr id="231" name="楕円 230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2" name="楕円 231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3" name="楕円 232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4" name="楕円 233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5" name="楕円 234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6" name="楕円 235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7" name="楕円 236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8" name="楕円 237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39" name="楕円 238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0" name="楕円 239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1" name="楕円 240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2" name="楕円 241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3" name="楕円 242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4" name="楕円 243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5" name="楕円 244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6" name="楕円 245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7" name="楕円 246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8" name="楕円 247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49" name="楕円 248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0" name="楕円 249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1" name="楕円 250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2" name="楕円 251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3" name="楕円 252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4" name="楕円 253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5" name="楕円 254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6" name="楕円 255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7" name="楕円 256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8" name="楕円 257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59" name="楕円 258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60" name="楕円 259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61" name="楕円 260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62" name="楕円 261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</p:grpSp>
      </p:grpSp>
      <p:grpSp>
        <p:nvGrpSpPr>
          <p:cNvPr id="263" name="グループ化 262"/>
          <p:cNvGrpSpPr>
            <a:grpSpLocks noChangeAspect="1"/>
          </p:cNvGrpSpPr>
          <p:nvPr/>
        </p:nvGrpSpPr>
        <p:grpSpPr>
          <a:xfrm>
            <a:off x="481481" y="5572269"/>
            <a:ext cx="3610800" cy="3567234"/>
            <a:chOff x="2085155" y="1984739"/>
            <a:chExt cx="5032345" cy="4971627"/>
          </a:xfrm>
        </p:grpSpPr>
        <p:sp>
          <p:nvSpPr>
            <p:cNvPr id="264" name="フリーフォーム 263"/>
            <p:cNvSpPr/>
            <p:nvPr/>
          </p:nvSpPr>
          <p:spPr>
            <a:xfrm>
              <a:off x="3228386" y="2322635"/>
              <a:ext cx="295872" cy="1484639"/>
            </a:xfrm>
            <a:custGeom>
              <a:avLst/>
              <a:gdLst>
                <a:gd name="connsiteX0" fmla="*/ 231494 w 675449"/>
                <a:gd name="connsiteY0" fmla="*/ 0 h 2314937"/>
                <a:gd name="connsiteX1" fmla="*/ 671332 w 675449"/>
                <a:gd name="connsiteY1" fmla="*/ 1192193 h 2314937"/>
                <a:gd name="connsiteX2" fmla="*/ 0 w 675449"/>
                <a:gd name="connsiteY2" fmla="*/ 2314937 h 231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449" h="2314937">
                  <a:moveTo>
                    <a:pt x="231494" y="0"/>
                  </a:moveTo>
                  <a:cubicBezTo>
                    <a:pt x="470704" y="403185"/>
                    <a:pt x="709914" y="806370"/>
                    <a:pt x="671332" y="1192193"/>
                  </a:cubicBezTo>
                  <a:cubicBezTo>
                    <a:pt x="632750" y="1578016"/>
                    <a:pt x="316375" y="1946476"/>
                    <a:pt x="0" y="2314937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8641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154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grpSp>
          <p:nvGrpSpPr>
            <p:cNvPr id="265" name="グループ化 264"/>
            <p:cNvGrpSpPr/>
            <p:nvPr/>
          </p:nvGrpSpPr>
          <p:grpSpPr>
            <a:xfrm>
              <a:off x="2085155" y="1984739"/>
              <a:ext cx="5032345" cy="4971627"/>
              <a:chOff x="1795380" y="1796005"/>
              <a:chExt cx="6322730" cy="6246443"/>
            </a:xfrm>
          </p:grpSpPr>
          <p:sp>
            <p:nvSpPr>
              <p:cNvPr id="266" name="楕円 265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67" name="楕円 266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68" name="楕円 267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69" name="楕円 268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0" name="楕円 269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1" name="楕円 270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2" name="楕円 271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3" name="楕円 272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4" name="楕円 273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5" name="楕円 274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6" name="楕円 275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7" name="楕円 276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8" name="楕円 277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79" name="楕円 278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0" name="楕円 279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1" name="楕円 280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2" name="楕円 281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3" name="楕円 282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4" name="楕円 283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5" name="楕円 284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6" name="楕円 285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7" name="楕円 286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8" name="楕円 287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89" name="楕円 288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0" name="楕円 289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1" name="楕円 290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2" name="楕円 291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3" name="楕円 292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4" name="楕円 293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5" name="楕円 294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6" name="楕円 295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297" name="楕円 296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</p:grpSp>
      </p:grpSp>
      <p:grpSp>
        <p:nvGrpSpPr>
          <p:cNvPr id="298" name="グループ化 297"/>
          <p:cNvGrpSpPr>
            <a:grpSpLocks noChangeAspect="1"/>
          </p:cNvGrpSpPr>
          <p:nvPr/>
        </p:nvGrpSpPr>
        <p:grpSpPr>
          <a:xfrm>
            <a:off x="5009294" y="5572269"/>
            <a:ext cx="3610800" cy="3567234"/>
            <a:chOff x="2085155" y="1984739"/>
            <a:chExt cx="5032345" cy="4971627"/>
          </a:xfrm>
        </p:grpSpPr>
        <p:grpSp>
          <p:nvGrpSpPr>
            <p:cNvPr id="299" name="グループ化 298"/>
            <p:cNvGrpSpPr/>
            <p:nvPr/>
          </p:nvGrpSpPr>
          <p:grpSpPr>
            <a:xfrm>
              <a:off x="2085155" y="1984739"/>
              <a:ext cx="5032345" cy="4971627"/>
              <a:chOff x="1795380" y="1796005"/>
              <a:chExt cx="6322730" cy="6246443"/>
            </a:xfrm>
          </p:grpSpPr>
          <p:sp>
            <p:nvSpPr>
              <p:cNvPr id="301" name="楕円 300"/>
              <p:cNvSpPr/>
              <p:nvPr/>
            </p:nvSpPr>
            <p:spPr>
              <a:xfrm>
                <a:off x="295977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2" name="楕円 301"/>
              <p:cNvSpPr/>
              <p:nvPr/>
            </p:nvSpPr>
            <p:spPr>
              <a:xfrm>
                <a:off x="412143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3" name="楕円 302"/>
              <p:cNvSpPr/>
              <p:nvPr/>
            </p:nvSpPr>
            <p:spPr>
              <a:xfrm>
                <a:off x="2959775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4" name="楕円 303"/>
              <p:cNvSpPr/>
              <p:nvPr/>
            </p:nvSpPr>
            <p:spPr>
              <a:xfrm>
                <a:off x="412143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5" name="楕円 304"/>
              <p:cNvSpPr/>
              <p:nvPr/>
            </p:nvSpPr>
            <p:spPr>
              <a:xfrm>
                <a:off x="5285055" y="2939005"/>
                <a:ext cx="503264" cy="51338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6" name="楕円 305"/>
              <p:cNvSpPr/>
              <p:nvPr/>
            </p:nvSpPr>
            <p:spPr>
              <a:xfrm>
                <a:off x="6446716" y="2939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7" name="楕円 306"/>
              <p:cNvSpPr/>
              <p:nvPr/>
            </p:nvSpPr>
            <p:spPr>
              <a:xfrm>
                <a:off x="5285055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8" name="楕円 307"/>
              <p:cNvSpPr/>
              <p:nvPr/>
            </p:nvSpPr>
            <p:spPr>
              <a:xfrm>
                <a:off x="6446716" y="1796005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09" name="楕円 308"/>
              <p:cNvSpPr/>
              <p:nvPr/>
            </p:nvSpPr>
            <p:spPr>
              <a:xfrm>
                <a:off x="295977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R8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0" name="楕円 309"/>
              <p:cNvSpPr/>
              <p:nvPr/>
            </p:nvSpPr>
            <p:spPr>
              <a:xfrm>
                <a:off x="412143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R9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1" name="楕円 310"/>
              <p:cNvSpPr/>
              <p:nvPr/>
            </p:nvSpPr>
            <p:spPr>
              <a:xfrm>
                <a:off x="295977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2" name="楕円 311"/>
              <p:cNvSpPr/>
              <p:nvPr/>
            </p:nvSpPr>
            <p:spPr>
              <a:xfrm>
                <a:off x="412143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3" name="楕円 312"/>
              <p:cNvSpPr/>
              <p:nvPr/>
            </p:nvSpPr>
            <p:spPr>
              <a:xfrm>
                <a:off x="5285055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4" name="楕円 313"/>
              <p:cNvSpPr/>
              <p:nvPr/>
            </p:nvSpPr>
            <p:spPr>
              <a:xfrm>
                <a:off x="6446716" y="5236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5" name="楕円 314"/>
              <p:cNvSpPr/>
              <p:nvPr/>
            </p:nvSpPr>
            <p:spPr>
              <a:xfrm>
                <a:off x="5285055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6" name="楕円 315"/>
              <p:cNvSpPr/>
              <p:nvPr/>
            </p:nvSpPr>
            <p:spPr>
              <a:xfrm>
                <a:off x="6446716" y="409321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7" name="楕円 316"/>
              <p:cNvSpPr/>
              <p:nvPr/>
            </p:nvSpPr>
            <p:spPr>
              <a:xfrm>
                <a:off x="296624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8" name="楕円 317"/>
              <p:cNvSpPr/>
              <p:nvPr/>
            </p:nvSpPr>
            <p:spPr>
              <a:xfrm>
                <a:off x="412790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19" name="楕円 318"/>
              <p:cNvSpPr/>
              <p:nvPr/>
            </p:nvSpPr>
            <p:spPr>
              <a:xfrm>
                <a:off x="296624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0" name="楕円 319"/>
              <p:cNvSpPr/>
              <p:nvPr/>
            </p:nvSpPr>
            <p:spPr>
              <a:xfrm>
                <a:off x="412790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1" name="楕円 320"/>
              <p:cNvSpPr/>
              <p:nvPr/>
            </p:nvSpPr>
            <p:spPr>
              <a:xfrm>
                <a:off x="5291524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2" name="楕円 321"/>
              <p:cNvSpPr/>
              <p:nvPr/>
            </p:nvSpPr>
            <p:spPr>
              <a:xfrm>
                <a:off x="6453185" y="7529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R195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3" name="楕円 322"/>
              <p:cNvSpPr/>
              <p:nvPr/>
            </p:nvSpPr>
            <p:spPr>
              <a:xfrm>
                <a:off x="5291524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4" name="楕円 323"/>
              <p:cNvSpPr/>
              <p:nvPr/>
            </p:nvSpPr>
            <p:spPr>
              <a:xfrm>
                <a:off x="6453185" y="6386068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5" name="楕円 324"/>
              <p:cNvSpPr/>
              <p:nvPr/>
            </p:nvSpPr>
            <p:spPr>
              <a:xfrm>
                <a:off x="1795380" y="2937689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R160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6" name="楕円 325"/>
              <p:cNvSpPr/>
              <p:nvPr/>
            </p:nvSpPr>
            <p:spPr>
              <a:xfrm>
                <a:off x="1795380" y="5234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R162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7" name="楕円 326"/>
              <p:cNvSpPr/>
              <p:nvPr/>
            </p:nvSpPr>
            <p:spPr>
              <a:xfrm>
                <a:off x="1795380" y="4091894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R161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8" name="楕円 327"/>
              <p:cNvSpPr/>
              <p:nvPr/>
            </p:nvSpPr>
            <p:spPr>
              <a:xfrm>
                <a:off x="1801849" y="638475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R163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29" name="楕円 328"/>
              <p:cNvSpPr/>
              <p:nvPr/>
            </p:nvSpPr>
            <p:spPr>
              <a:xfrm>
                <a:off x="7608377" y="2948357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R224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30" name="楕円 329"/>
              <p:cNvSpPr/>
              <p:nvPr/>
            </p:nvSpPr>
            <p:spPr>
              <a:xfrm>
                <a:off x="7608377" y="5245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R226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31" name="楕円 330"/>
              <p:cNvSpPr/>
              <p:nvPr/>
            </p:nvSpPr>
            <p:spPr>
              <a:xfrm>
                <a:off x="7608377" y="4102562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R225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332" name="楕円 331"/>
              <p:cNvSpPr/>
              <p:nvPr/>
            </p:nvSpPr>
            <p:spPr>
              <a:xfrm>
                <a:off x="7614846" y="6395420"/>
                <a:ext cx="503264" cy="5133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8641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770" dirty="0">
                    <a:solidFill>
                      <a:prstClr val="black"/>
                    </a:solidFill>
                    <a:latin typeface="Calibri"/>
                    <a:ea typeface="ＭＳ Ｐゴシック" panose="020B0600070205080204" pitchFamily="50" charset="-128"/>
                  </a:rPr>
                  <a:t>R227</a:t>
                </a:r>
                <a:endParaRPr lang="ja-JP" altLang="en-US" sz="77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300" name="フリーフォーム 299"/>
            <p:cNvSpPr/>
            <p:nvPr/>
          </p:nvSpPr>
          <p:spPr>
            <a:xfrm>
              <a:off x="3411366" y="2807396"/>
              <a:ext cx="1448076" cy="282676"/>
            </a:xfrm>
            <a:custGeom>
              <a:avLst/>
              <a:gdLst>
                <a:gd name="connsiteX0" fmla="*/ 0 w 2257926"/>
                <a:gd name="connsiteY0" fmla="*/ 693821 h 693821"/>
                <a:gd name="connsiteX1" fmla="*/ 1122947 w 2257926"/>
                <a:gd name="connsiteY1" fmla="*/ 0 h 693821"/>
                <a:gd name="connsiteX2" fmla="*/ 2257926 w 2257926"/>
                <a:gd name="connsiteY2" fmla="*/ 693821 h 69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7926" h="693821">
                  <a:moveTo>
                    <a:pt x="0" y="693821"/>
                  </a:moveTo>
                  <a:cubicBezTo>
                    <a:pt x="373313" y="346910"/>
                    <a:pt x="746626" y="0"/>
                    <a:pt x="1122947" y="0"/>
                  </a:cubicBezTo>
                  <a:cubicBezTo>
                    <a:pt x="1499268" y="0"/>
                    <a:pt x="1878597" y="346910"/>
                    <a:pt x="2257926" y="693821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8641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ja-JP" altLang="en-US" sz="1154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72828</TotalTime>
  <Words>168</Words>
  <Application>Microsoft Office PowerPoint</Application>
  <PresentationFormat>ユーザー設定</PresentationFormat>
  <Paragraphs>132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5111</cp:revision>
  <cp:lastPrinted>2017-02-08T15:25:09Z</cp:lastPrinted>
  <dcterms:created xsi:type="dcterms:W3CDTF">1601-01-01T00:00:00Z</dcterms:created>
  <dcterms:modified xsi:type="dcterms:W3CDTF">2017-03-05T11:51:35Z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