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5551488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4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3'!$J$5</c:f>
          <c:strCache>
            <c:ptCount val="1"/>
            <c:pt idx="0">
              <c:v>IOS with CC1-4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'matrix 3'!$K$5</c:f>
              <c:strCache>
                <c:ptCount val="1"/>
                <c:pt idx="0">
                  <c:v>inverse matB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3'!$L$4:$O$4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4thread(cached)</c:v>
                </c:pt>
              </c:strCache>
            </c:strRef>
          </c:cat>
          <c:val>
            <c:numRef>
              <c:f>'matrix 3'!$L$5:$N$5</c:f>
              <c:numCache>
                <c:formatCode>General</c:formatCode>
                <c:ptCount val="3"/>
                <c:pt idx="0">
                  <c:v>40.417589999999997</c:v>
                </c:pt>
                <c:pt idx="1">
                  <c:v>40.414000000000001</c:v>
                </c:pt>
                <c:pt idx="2">
                  <c:v>40.428530000000002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0-414F-9254-51503F8CC842}"/>
            </c:ext>
          </c:extLst>
        </c:ser>
        <c:ser>
          <c:idx val="1"/>
          <c:order val="1"/>
          <c:tx>
            <c:strRef>
              <c:f>'matrix 3'!$K$6</c:f>
              <c:strCache>
                <c:ptCount val="1"/>
                <c:pt idx="0">
                  <c:v>calculation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290-414F-9254-51503F8CC842}"/>
              </c:ext>
            </c:extLst>
          </c:dPt>
          <c:cat>
            <c:strRef>
              <c:f>'matrix 3'!$L$4:$O$4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4thread(cached)</c:v>
                </c:pt>
              </c:strCache>
            </c:strRef>
          </c:cat>
          <c:val>
            <c:numRef>
              <c:f>'matrix 3'!$L$6:$O$6</c:f>
              <c:numCache>
                <c:formatCode>General</c:formatCode>
                <c:ptCount val="4"/>
                <c:pt idx="0">
                  <c:v>1614.5695800000001</c:v>
                </c:pt>
                <c:pt idx="1">
                  <c:v>806.92471</c:v>
                </c:pt>
                <c:pt idx="2">
                  <c:v>403.62455999999997</c:v>
                </c:pt>
                <c:pt idx="3">
                  <c:v>2789.9469800000002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90-414F-9254-51503F8CC842}"/>
            </c:ext>
          </c:extLst>
        </c:ser>
        <c:ser>
          <c:idx val="2"/>
          <c:order val="2"/>
          <c:tx>
            <c:strRef>
              <c:f>'matrix 3'!$K$7</c:f>
              <c:strCache>
                <c:ptCount val="1"/>
                <c:pt idx="0">
                  <c:v>input matC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3'!$L$4:$O$4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4thread(cached)</c:v>
                </c:pt>
              </c:strCache>
            </c:strRef>
          </c:cat>
          <c:val>
            <c:numRef>
              <c:f>'matrix 3'!$L$7:$N$7</c:f>
              <c:numCache>
                <c:formatCode>General</c:formatCode>
                <c:ptCount val="3"/>
                <c:pt idx="0">
                  <c:v>39.522010000000002</c:v>
                </c:pt>
                <c:pt idx="1">
                  <c:v>39.535080000000001</c:v>
                </c:pt>
                <c:pt idx="2">
                  <c:v>39.488579999999999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90-414F-9254-51503F8C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22146223"/>
        <c:axId val="722162447"/>
      </c:barChart>
      <c:catAx>
        <c:axId val="72214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62447"/>
        <c:crosses val="autoZero"/>
        <c:auto val="1"/>
        <c:lblAlgn val="ctr"/>
        <c:lblOffset val="100"/>
        <c:noMultiLvlLbl val="0"/>
      </c:catAx>
      <c:valAx>
        <c:axId val="7221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0" i="0" baseline="0">
                    <a:effectLst/>
                  </a:rPr>
                  <a:t> calculation time [ms]</a:t>
                </a:r>
                <a:endParaRPr lang="ja-JP" altLang="ja-JP" sz="500">
                  <a:effectLst/>
                </a:endParaRPr>
              </a:p>
            </c:rich>
          </c:tx>
          <c:layout>
            <c:manualLayout>
              <c:xMode val="edge"/>
              <c:yMode val="edge"/>
              <c:x val="5.6730555843766572E-2"/>
              <c:y val="0.255598462428477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462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143000"/>
            <a:ext cx="473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62038" y="1143000"/>
            <a:ext cx="47339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3937" y="592099"/>
            <a:ext cx="4163615" cy="1259570"/>
          </a:xfrm>
        </p:spPr>
        <p:txBody>
          <a:bodyPr anchor="b"/>
          <a:lstStyle>
            <a:lvl1pPr algn="ctr"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3937" y="1900245"/>
            <a:ext cx="4163615" cy="873491"/>
          </a:xfrm>
        </p:spPr>
        <p:txBody>
          <a:bodyPr/>
          <a:lstStyle>
            <a:lvl1pPr marL="0" indent="0" algn="ctr">
              <a:buNone/>
              <a:defRPr sz="10022"/>
            </a:lvl1pPr>
            <a:lvl2pPr marL="1908988" indent="0" algn="ctr">
              <a:buNone/>
              <a:defRPr sz="8354"/>
            </a:lvl2pPr>
            <a:lvl3pPr marL="3817974" indent="0" algn="ctr">
              <a:buNone/>
              <a:defRPr sz="7518"/>
            </a:lvl3pPr>
            <a:lvl4pPr marL="5726957" indent="0" algn="ctr">
              <a:buNone/>
              <a:defRPr sz="6681"/>
            </a:lvl4pPr>
            <a:lvl5pPr marL="7635945" indent="0" algn="ctr">
              <a:buNone/>
              <a:defRPr sz="6681"/>
            </a:lvl5pPr>
            <a:lvl6pPr marL="9544931" indent="0" algn="ctr">
              <a:buNone/>
              <a:defRPr sz="6681"/>
            </a:lvl6pPr>
            <a:lvl7pPr marL="11453914" indent="0" algn="ctr">
              <a:buNone/>
              <a:defRPr sz="6681"/>
            </a:lvl7pPr>
            <a:lvl8pPr marL="13362904" indent="0" algn="ctr">
              <a:buNone/>
              <a:defRPr sz="6681"/>
            </a:lvl8pPr>
            <a:lvl9pPr marL="15271888" indent="0" algn="ctr">
              <a:buNone/>
              <a:defRPr sz="668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2784" y="192620"/>
            <a:ext cx="1197040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665" y="192620"/>
            <a:ext cx="3521726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713" y="1121557"/>
            <a:ext cx="47227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33423" y="2026037"/>
            <a:ext cx="3889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781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6142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774" y="901968"/>
            <a:ext cx="4788158" cy="1504951"/>
          </a:xfrm>
        </p:spPr>
        <p:txBody>
          <a:bodyPr anchor="b"/>
          <a:lstStyle>
            <a:lvl1pPr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774" y="2421156"/>
            <a:ext cx="4788158" cy="791418"/>
          </a:xfrm>
        </p:spPr>
        <p:txBody>
          <a:bodyPr/>
          <a:lstStyle>
            <a:lvl1pPr marL="0" indent="0">
              <a:buNone/>
              <a:defRPr sz="10022">
                <a:solidFill>
                  <a:schemeClr val="tx1">
                    <a:tint val="75000"/>
                  </a:schemeClr>
                </a:solidFill>
              </a:defRPr>
            </a:lvl1pPr>
            <a:lvl2pPr marL="1908988" indent="0">
              <a:buNone/>
              <a:defRPr sz="8354">
                <a:solidFill>
                  <a:schemeClr val="tx1">
                    <a:tint val="75000"/>
                  </a:schemeClr>
                </a:solidFill>
              </a:defRPr>
            </a:lvl2pPr>
            <a:lvl3pPr marL="3817974" indent="0">
              <a:buNone/>
              <a:defRPr sz="7518">
                <a:solidFill>
                  <a:schemeClr val="tx1">
                    <a:tint val="75000"/>
                  </a:schemeClr>
                </a:solidFill>
              </a:defRPr>
            </a:lvl3pPr>
            <a:lvl4pPr marL="5726957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4pPr>
            <a:lvl5pPr marL="7635945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5pPr>
            <a:lvl6pPr marL="9544931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6pPr>
            <a:lvl7pPr marL="1145391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7pPr>
            <a:lvl8pPr marL="1336290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8pPr>
            <a:lvl9pPr marL="15271888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667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10443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192621"/>
            <a:ext cx="4788158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2390" y="886892"/>
            <a:ext cx="2348539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390" y="1321547"/>
            <a:ext cx="234853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10444" y="886892"/>
            <a:ext cx="2360105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810444" y="1321547"/>
            <a:ext cx="236010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>
              <a:defRPr sz="13361"/>
            </a:lvl1pPr>
            <a:lvl2pPr>
              <a:defRPr sz="11689"/>
            </a:lvl2pPr>
            <a:lvl3pPr>
              <a:defRPr sz="10022"/>
            </a:lvl3pPr>
            <a:lvl4pPr>
              <a:defRPr sz="8354"/>
            </a:lvl4pPr>
            <a:lvl5pPr>
              <a:defRPr sz="8354"/>
            </a:lvl5pPr>
            <a:lvl6pPr>
              <a:defRPr sz="8354"/>
            </a:lvl6pPr>
            <a:lvl7pPr>
              <a:defRPr sz="8354"/>
            </a:lvl7pPr>
            <a:lvl8pPr>
              <a:defRPr sz="8354"/>
            </a:lvl8pPr>
            <a:lvl9pPr>
              <a:defRPr sz="83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 marL="0" indent="0">
              <a:buNone/>
              <a:defRPr sz="13361"/>
            </a:lvl1pPr>
            <a:lvl2pPr marL="1908988" indent="0">
              <a:buNone/>
              <a:defRPr sz="11689"/>
            </a:lvl2pPr>
            <a:lvl3pPr marL="3817974" indent="0">
              <a:buNone/>
              <a:defRPr sz="10022"/>
            </a:lvl3pPr>
            <a:lvl4pPr marL="5726957" indent="0">
              <a:buNone/>
              <a:defRPr sz="8354"/>
            </a:lvl4pPr>
            <a:lvl5pPr marL="7635945" indent="0">
              <a:buNone/>
              <a:defRPr sz="8354"/>
            </a:lvl5pPr>
            <a:lvl6pPr marL="9544931" indent="0">
              <a:buNone/>
              <a:defRPr sz="8354"/>
            </a:lvl6pPr>
            <a:lvl7pPr marL="11453914" indent="0">
              <a:buNone/>
              <a:defRPr sz="8354"/>
            </a:lvl7pPr>
            <a:lvl8pPr marL="13362904" indent="0">
              <a:buNone/>
              <a:defRPr sz="8354"/>
            </a:lvl8pPr>
            <a:lvl9pPr marL="15271888" indent="0">
              <a:buNone/>
              <a:defRPr sz="835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665" y="192621"/>
            <a:ext cx="478815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665" y="963105"/>
            <a:ext cx="478815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1667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838931" y="3353271"/>
            <a:ext cx="187362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920740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17974" rtl="0" eaLnBrk="1" latinLnBrk="0" hangingPunct="1">
        <a:lnSpc>
          <a:spcPct val="90000"/>
        </a:lnSpc>
        <a:spcBef>
          <a:spcPct val="0"/>
        </a:spcBef>
        <a:buNone/>
        <a:defRPr kumimoji="1" sz="18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494" indent="-954494" algn="l" defTabSz="3817974" rtl="0" eaLnBrk="1" latinLnBrk="0" hangingPunct="1">
        <a:lnSpc>
          <a:spcPct val="90000"/>
        </a:lnSpc>
        <a:spcBef>
          <a:spcPts val="4176"/>
        </a:spcBef>
        <a:buFont typeface="Arial" panose="020B0604020202020204" pitchFamily="34" charset="0"/>
        <a:buChar char="•"/>
        <a:defRPr kumimoji="1" sz="11689" kern="1200">
          <a:solidFill>
            <a:schemeClr val="tx1"/>
          </a:solidFill>
          <a:latin typeface="+mn-lt"/>
          <a:ea typeface="+mn-ea"/>
          <a:cs typeface="+mn-cs"/>
        </a:defRPr>
      </a:lvl1pPr>
      <a:lvl2pPr marL="2863480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10022" kern="1200">
          <a:solidFill>
            <a:schemeClr val="tx1"/>
          </a:solidFill>
          <a:latin typeface="+mn-lt"/>
          <a:ea typeface="+mn-ea"/>
          <a:cs typeface="+mn-cs"/>
        </a:defRPr>
      </a:lvl2pPr>
      <a:lvl3pPr marL="477246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8354" kern="1200">
          <a:solidFill>
            <a:schemeClr val="tx1"/>
          </a:solidFill>
          <a:latin typeface="+mn-lt"/>
          <a:ea typeface="+mn-ea"/>
          <a:cs typeface="+mn-cs"/>
        </a:defRPr>
      </a:lvl3pPr>
      <a:lvl4pPr marL="6681446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8590437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10499425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240840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431739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6226382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1pPr>
      <a:lvl2pPr marL="19089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2pPr>
      <a:lvl3pPr marL="381797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3pPr>
      <a:lvl4pPr marL="5726957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7635945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9544931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145391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336290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52718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09" y="1447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09" y="8321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89095" y="3364664"/>
            <a:ext cx="1777969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7810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0433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024063"/>
              </p:ext>
            </p:extLst>
          </p:nvPr>
        </p:nvGraphicFramePr>
        <p:xfrm>
          <a:off x="0" y="0"/>
          <a:ext cx="5551488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14</cp:revision>
  <dcterms:created xsi:type="dcterms:W3CDTF">2017-01-15T13:10:36Z</dcterms:created>
  <dcterms:modified xsi:type="dcterms:W3CDTF">2017-03-10T06:54:04Z</dcterms:modified>
</cp:coreProperties>
</file>