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ya\Dropbox\paper_ws\CODES+ISSS2017\figure\mppa_ndt_matc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RadiusSearch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Sheet1!$U$11:$V$11</c:f>
              <c:numCache>
                <c:formatCode>General</c:formatCode>
                <c:ptCount val="2"/>
                <c:pt idx="0">
                  <c:v>3.5061666666666671</c:v>
                </c:pt>
                <c:pt idx="1">
                  <c:v>1.7576000000000001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90-40DF-883B-DFC7A0E5B2BE}"/>
            </c:ext>
          </c:extLst>
        </c:ser>
        <c:ser>
          <c:idx val="1"/>
          <c:order val="1"/>
          <c:tx>
            <c:strRef>
              <c:f>Sheet1!$T$12</c:f>
              <c:strCache>
                <c:ptCount val="1"/>
                <c:pt idx="0">
                  <c:v>Derivatives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General</c:formatCode>
                <c:ptCount val="2"/>
                <c:pt idx="0">
                  <c:v>3.4754999999999998</c:v>
                </c:pt>
                <c:pt idx="1">
                  <c:v>1.8600000000000002E-2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90-40DF-883B-DFC7A0E5B2BE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General</c:formatCode>
                <c:ptCount val="2"/>
                <c:pt idx="0">
                  <c:v>0.96899999999999986</c:v>
                </c:pt>
                <c:pt idx="1">
                  <c:v>0.44940000000000008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90-40DF-883B-DFC7A0E5B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dirty="0"/>
                  <a:t>execution time [s]</a:t>
                </a:r>
                <a:endParaRPr lang="ja-JP" altLang="en-US" sz="1600" dirty="0"/>
              </a:p>
            </c:rich>
          </c:tx>
          <c:layout>
            <c:manualLayout>
              <c:xMode val="edge"/>
              <c:yMode val="edge"/>
              <c:x val="3.8890474049480067E-2"/>
              <c:y val="0.195960542987225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761987"/>
              </p:ext>
            </p:extLst>
          </p:nvPr>
        </p:nvGraphicFramePr>
        <p:xfrm>
          <a:off x="0" y="1"/>
          <a:ext cx="5551488" cy="361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CC"/>
      </a:accent2>
      <a:accent3>
        <a:srgbClr val="FFC000"/>
      </a:accent3>
      <a:accent4>
        <a:srgbClr val="00B050"/>
      </a:accent4>
      <a:accent5>
        <a:srgbClr val="FF0000"/>
      </a:accent5>
      <a:accent6>
        <a:srgbClr val="2D2DB9"/>
      </a:accent6>
      <a:hlink>
        <a:srgbClr val="0000FF"/>
      </a:hlink>
      <a:folHlink>
        <a:srgbClr val="FF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19</cp:revision>
  <dcterms:created xsi:type="dcterms:W3CDTF">2017-01-15T13:10:36Z</dcterms:created>
  <dcterms:modified xsi:type="dcterms:W3CDTF">2017-04-03T11:07:48Z</dcterms:modified>
</cp:coreProperties>
</file>