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97535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DD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79931" autoAdjust="0"/>
  </p:normalViewPr>
  <p:slideViewPr>
    <p:cSldViewPr>
      <p:cViewPr varScale="1">
        <p:scale>
          <a:sx n="107" d="100"/>
          <a:sy n="107" d="100"/>
        </p:scale>
        <p:origin x="566" y="86"/>
      </p:cViewPr>
      <p:guideLst>
        <p:guide orient="horz" pos="1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ya\Dropbox\emacs_home\paper_ws\ICCPS2016_WiP\local_ros1-vs-ros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89687642557733"/>
          <c:y val="4.2322520326911361E-2"/>
          <c:w val="0.87471735912068249"/>
          <c:h val="0.7595221506402608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graph1!$A$13</c:f>
              <c:strCache>
                <c:ptCount val="1"/>
                <c:pt idx="0">
                  <c:v>箱の境界1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graph1!$B$16:$AA$16</c15:sqref>
                    </c15:fullRef>
                  </c:ext>
                </c:extLst>
                <c:f>graph1!$F$16:$AA$16</c:f>
                <c:numCache>
                  <c:formatCode>General</c:formatCode>
                  <c:ptCount val="22"/>
                  <c:pt idx="0">
                    <c:v>-2.4999999999999994E-2</c:v>
                  </c:pt>
                  <c:pt idx="1">
                    <c:v>-4.4000000000000011E-2</c:v>
                  </c:pt>
                  <c:pt idx="2">
                    <c:v>-2.0999999999999991E-2</c:v>
                  </c:pt>
                  <c:pt idx="3">
                    <c:v>-8.3000000000000018E-2</c:v>
                  </c:pt>
                  <c:pt idx="4">
                    <c:v>-3.8499999999999979E-2</c:v>
                  </c:pt>
                  <c:pt idx="5">
                    <c:v>-8.5999999999999993E-2</c:v>
                  </c:pt>
                  <c:pt idx="6">
                    <c:v>-1.3500000000000012E-2</c:v>
                  </c:pt>
                  <c:pt idx="7">
                    <c:v>-4.1999999999999982E-2</c:v>
                  </c:pt>
                  <c:pt idx="8">
                    <c:v>-4.4000000000000011E-2</c:v>
                  </c:pt>
                  <c:pt idx="9">
                    <c:v>-5.6999999999999995E-2</c:v>
                  </c:pt>
                  <c:pt idx="10">
                    <c:v>-2.1999999999999992E-2</c:v>
                  </c:pt>
                  <c:pt idx="11">
                    <c:v>-8.8000000000000023E-2</c:v>
                  </c:pt>
                  <c:pt idx="12">
                    <c:v>-9.2999999999999999E-2</c:v>
                  </c:pt>
                  <c:pt idx="13">
                    <c:v>-0.14699999999999996</c:v>
                  </c:pt>
                  <c:pt idx="14">
                    <c:v>-5.3499999999999964E-2</c:v>
                  </c:pt>
                  <c:pt idx="15">
                    <c:v>-0.253</c:v>
                  </c:pt>
                  <c:pt idx="16">
                    <c:v>-0.11300000000000004</c:v>
                  </c:pt>
                  <c:pt idx="17">
                    <c:v>-0.55900000000000005</c:v>
                  </c:pt>
                  <c:pt idx="18">
                    <c:v>-3.6000000000000032E-2</c:v>
                  </c:pt>
                  <c:pt idx="19">
                    <c:v>-0.90400000000000036</c:v>
                  </c:pt>
                  <c:pt idx="20">
                    <c:v>-0.26449999999999985</c:v>
                  </c:pt>
                  <c:pt idx="21">
                    <c:v>-2.1390000000000007</c:v>
                  </c:pt>
                </c:numCache>
              </c:numRef>
            </c:plus>
          </c:errBars>
          <c:cat>
            <c:strRef>
              <c:extLst>
                <c:ext xmlns:c15="http://schemas.microsoft.com/office/drawing/2012/chart" uri="{02D57815-91ED-43cb-92C2-25804820EDAC}">
                  <c15:fullRef>
                    <c15:sqref>graph1!$B$12:$AA$12</c15:sqref>
                  </c15:fullRef>
                </c:ext>
              </c:extLst>
              <c:f>graph1!$F$12:$AA$12</c:f>
              <c:strCache>
                <c:ptCount val="21"/>
                <c:pt idx="0">
                  <c:v>　　1K</c:v>
                </c:pt>
                <c:pt idx="2">
                  <c:v>　　2K</c:v>
                </c:pt>
                <c:pt idx="4">
                  <c:v>　　4K</c:v>
                </c:pt>
                <c:pt idx="6">
                  <c:v>　　8K</c:v>
                </c:pt>
                <c:pt idx="8">
                  <c:v>　　16K</c:v>
                </c:pt>
                <c:pt idx="10">
                  <c:v>　　32K</c:v>
                </c:pt>
                <c:pt idx="12">
                  <c:v>　　64K</c:v>
                </c:pt>
                <c:pt idx="14">
                  <c:v>　　128K</c:v>
                </c:pt>
                <c:pt idx="16">
                  <c:v>　　256K</c:v>
                </c:pt>
                <c:pt idx="18">
                  <c:v>　　512K</c:v>
                </c:pt>
                <c:pt idx="20">
                  <c:v>　　1M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graph1!$B$13:$AA$13</c15:sqref>
                  </c15:fullRef>
                </c:ext>
              </c:extLst>
              <c:f>graph1!$F$13:$AA$13</c:f>
              <c:numCache>
                <c:formatCode>0.000000_ </c:formatCode>
                <c:ptCount val="22"/>
                <c:pt idx="0">
                  <c:v>0.188</c:v>
                </c:pt>
                <c:pt idx="1">
                  <c:v>0.26800000000000002</c:v>
                </c:pt>
                <c:pt idx="2">
                  <c:v>0.186</c:v>
                </c:pt>
                <c:pt idx="3">
                  <c:v>0.27200000000000002</c:v>
                </c:pt>
                <c:pt idx="4">
                  <c:v>0.20449999999999999</c:v>
                </c:pt>
                <c:pt idx="5">
                  <c:v>0.29199999999999998</c:v>
                </c:pt>
                <c:pt idx="6">
                  <c:v>0.1925</c:v>
                </c:pt>
                <c:pt idx="7">
                  <c:v>0.28299999999999997</c:v>
                </c:pt>
                <c:pt idx="8">
                  <c:v>0.19900000000000001</c:v>
                </c:pt>
                <c:pt idx="9">
                  <c:v>0.309</c:v>
                </c:pt>
                <c:pt idx="10">
                  <c:v>0.22799999999999998</c:v>
                </c:pt>
                <c:pt idx="11">
                  <c:v>0.36399999999999999</c:v>
                </c:pt>
                <c:pt idx="12">
                  <c:v>0.253</c:v>
                </c:pt>
                <c:pt idx="13">
                  <c:v>0.46599999999999997</c:v>
                </c:pt>
                <c:pt idx="14">
                  <c:v>0.27849999999999997</c:v>
                </c:pt>
                <c:pt idx="15">
                  <c:v>0.75700000000000001</c:v>
                </c:pt>
                <c:pt idx="16">
                  <c:v>0.39800000000000002</c:v>
                </c:pt>
                <c:pt idx="17">
                  <c:v>1.3680000000000001</c:v>
                </c:pt>
                <c:pt idx="18">
                  <c:v>0.57200000000000006</c:v>
                </c:pt>
                <c:pt idx="19">
                  <c:v>2.5170000000000003</c:v>
                </c:pt>
                <c:pt idx="20">
                  <c:v>0.84149999999999991</c:v>
                </c:pt>
                <c:pt idx="21">
                  <c:v>4.5310000000000006</c:v>
                </c:pt>
              </c:numCache>
            </c:numRef>
          </c:val>
        </c:ser>
        <c:ser>
          <c:idx val="1"/>
          <c:order val="1"/>
          <c:tx>
            <c:strRef>
              <c:f>graph1!$A$14</c:f>
              <c:strCache>
                <c:ptCount val="1"/>
                <c:pt idx="0">
                  <c:v>中央線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1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3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4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5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7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9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21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graph1!$B$12:$AA$12</c15:sqref>
                  </c15:fullRef>
                </c:ext>
              </c:extLst>
              <c:f>graph1!$F$12:$AA$12</c:f>
              <c:strCache>
                <c:ptCount val="21"/>
                <c:pt idx="0">
                  <c:v>　　1K</c:v>
                </c:pt>
                <c:pt idx="2">
                  <c:v>　　2K</c:v>
                </c:pt>
                <c:pt idx="4">
                  <c:v>　　4K</c:v>
                </c:pt>
                <c:pt idx="6">
                  <c:v>　　8K</c:v>
                </c:pt>
                <c:pt idx="8">
                  <c:v>　　16K</c:v>
                </c:pt>
                <c:pt idx="10">
                  <c:v>　　32K</c:v>
                </c:pt>
                <c:pt idx="12">
                  <c:v>　　64K</c:v>
                </c:pt>
                <c:pt idx="14">
                  <c:v>　　128K</c:v>
                </c:pt>
                <c:pt idx="16">
                  <c:v>　　256K</c:v>
                </c:pt>
                <c:pt idx="18">
                  <c:v>　　512K</c:v>
                </c:pt>
                <c:pt idx="20">
                  <c:v>　　1M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graph1!$B$14:$AA$14</c15:sqref>
                  </c15:fullRef>
                </c:ext>
              </c:extLst>
              <c:f>graph1!$F$14:$AA$14</c:f>
              <c:numCache>
                <c:formatCode>0.000000_ </c:formatCode>
                <c:ptCount val="22"/>
                <c:pt idx="0">
                  <c:v>1.6999999999999987E-2</c:v>
                </c:pt>
                <c:pt idx="1">
                  <c:v>9.000000000000008E-3</c:v>
                </c:pt>
                <c:pt idx="2">
                  <c:v>1.7999999999999988E-2</c:v>
                </c:pt>
                <c:pt idx="3">
                  <c:v>1.2999999999999956E-2</c:v>
                </c:pt>
                <c:pt idx="4">
                  <c:v>1.0500000000000009E-2</c:v>
                </c:pt>
                <c:pt idx="5">
                  <c:v>1.100000000000001E-2</c:v>
                </c:pt>
                <c:pt idx="6">
                  <c:v>2.1499999999999991E-2</c:v>
                </c:pt>
                <c:pt idx="7">
                  <c:v>9.000000000000008E-3</c:v>
                </c:pt>
                <c:pt idx="8">
                  <c:v>1.5999999999999986E-2</c:v>
                </c:pt>
                <c:pt idx="9">
                  <c:v>9.000000000000008E-3</c:v>
                </c:pt>
                <c:pt idx="10">
                  <c:v>8.0000000000000071E-3</c:v>
                </c:pt>
                <c:pt idx="11">
                  <c:v>9.000000000000008E-3</c:v>
                </c:pt>
                <c:pt idx="12">
                  <c:v>6.0000000000000053E-3</c:v>
                </c:pt>
                <c:pt idx="13">
                  <c:v>1.5000000000000013E-2</c:v>
                </c:pt>
                <c:pt idx="14">
                  <c:v>1.150000000000001E-2</c:v>
                </c:pt>
                <c:pt idx="15">
                  <c:v>1.9000000000000017E-2</c:v>
                </c:pt>
                <c:pt idx="16">
                  <c:v>8.0000000000000071E-3</c:v>
                </c:pt>
                <c:pt idx="17">
                  <c:v>2.4999999999999911E-2</c:v>
                </c:pt>
                <c:pt idx="18">
                  <c:v>1.4000000000000012E-2</c:v>
                </c:pt>
                <c:pt idx="19">
                  <c:v>4.2999999999999705E-2</c:v>
                </c:pt>
                <c:pt idx="20">
                  <c:v>9.5000000000000639E-3</c:v>
                </c:pt>
                <c:pt idx="21">
                  <c:v>5.9999999999998721E-2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graph1!$F$14</c15:sqref>
                  <c15:spPr xmlns:c15="http://schemas.microsoft.com/office/drawing/2012/chart"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ysClr val="windowText" lastClr="000000"/>
                      </a:solidFill>
                      <a:prstDash val="solid"/>
                    </a:ln>
                  </c15:spPr>
                  <c15:invertIfNegative val="0"/>
                  <c15:bubble3D val="0"/>
                </c15:categoryFilterException>
                <c15:categoryFilterException>
                  <c15:sqref>graph1!$G$14</c15:sqref>
                  <c15:spPr xmlns:c15="http://schemas.microsoft.com/office/drawing/2012/chart">
                    <a:solidFill>
                      <a:srgbClr val="FFC000"/>
                    </a:solidFill>
                    <a:ln>
                      <a:solidFill>
                        <a:sysClr val="windowText" lastClr="000000"/>
                      </a:solidFill>
                      <a:prstDash val="solid"/>
                    </a:ln>
                  </c15:spPr>
                  <c15:invertIfNegative val="0"/>
                  <c15:bubble3D val="0"/>
                </c15:categoryFilterException>
                <c15:categoryFilterException>
                  <c15:sqref>graph1!$H$14</c15:sqref>
                  <c15:spPr xmlns:c15="http://schemas.microsoft.com/office/drawing/2012/chart"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ysClr val="windowText" lastClr="000000"/>
                      </a:solidFill>
                      <a:prstDash val="solid"/>
                    </a:ln>
                  </c15:spPr>
                  <c15:invertIfNegative val="0"/>
                  <c15:bubble3D val="0"/>
                </c15:categoryFilterException>
                <c15:categoryFilterException>
                  <c15:sqref>graph1!$I$14</c15:sqref>
                  <c15:spPr xmlns:c15="http://schemas.microsoft.com/office/drawing/2012/chart">
                    <a:solidFill>
                      <a:srgbClr val="FFC000"/>
                    </a:solidFill>
                    <a:ln>
                      <a:solidFill>
                        <a:sysClr val="windowText" lastClr="000000"/>
                      </a:solidFill>
                      <a:prstDash val="solid"/>
                    </a:ln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ser>
          <c:idx val="2"/>
          <c:order val="2"/>
          <c:tx>
            <c:strRef>
              <c:f>graph1!$A$15</c:f>
              <c:strCache>
                <c:ptCount val="1"/>
                <c:pt idx="0">
                  <c:v>箱の境界2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1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3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4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5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6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7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9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21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errBars>
            <c:errBarType val="plus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graph1!$B$17:$AA$17</c15:sqref>
                    </c15:fullRef>
                  </c:ext>
                </c:extLst>
                <c:f>graph1!$F$17:$AA$17</c:f>
                <c:numCache>
                  <c:formatCode>General</c:formatCode>
                  <c:ptCount val="22"/>
                  <c:pt idx="0">
                    <c:v>8.3999999999999991E-2</c:v>
                  </c:pt>
                  <c:pt idx="1">
                    <c:v>4.4999999999999929E-2</c:v>
                  </c:pt>
                  <c:pt idx="2">
                    <c:v>8.4999999999999992E-2</c:v>
                  </c:pt>
                  <c:pt idx="3">
                    <c:v>4.7999999999999932E-2</c:v>
                  </c:pt>
                  <c:pt idx="4">
                    <c:v>4.9000000000000016E-2</c:v>
                  </c:pt>
                  <c:pt idx="5">
                    <c:v>3.5999999999999976E-2</c:v>
                  </c:pt>
                  <c:pt idx="6">
                    <c:v>2.4000000000000021E-2</c:v>
                  </c:pt>
                  <c:pt idx="7">
                    <c:v>8.2000000000000017E-2</c:v>
                  </c:pt>
                  <c:pt idx="8">
                    <c:v>0.06</c:v>
                  </c:pt>
                  <c:pt idx="9">
                    <c:v>0.16000000000000003</c:v>
                  </c:pt>
                  <c:pt idx="10">
                    <c:v>7.8000000000000014E-2</c:v>
                  </c:pt>
                  <c:pt idx="11">
                    <c:v>6.2000000000000055E-2</c:v>
                  </c:pt>
                  <c:pt idx="12">
                    <c:v>4.0999999999999981E-2</c:v>
                  </c:pt>
                  <c:pt idx="13">
                    <c:v>4.3000000000000038E-2</c:v>
                  </c:pt>
                  <c:pt idx="14">
                    <c:v>4.5499999999999985E-2</c:v>
                  </c:pt>
                  <c:pt idx="15">
                    <c:v>0.23100000000000009</c:v>
                  </c:pt>
                  <c:pt idx="16">
                    <c:v>1.7500000000000016E-2</c:v>
                  </c:pt>
                  <c:pt idx="17">
                    <c:v>7.7000000000000179E-2</c:v>
                  </c:pt>
                  <c:pt idx="18">
                    <c:v>8.6500000000000132E-2</c:v>
                  </c:pt>
                  <c:pt idx="19">
                    <c:v>0.10899999999999999</c:v>
                  </c:pt>
                  <c:pt idx="20">
                    <c:v>0.14100000000000001</c:v>
                  </c:pt>
                  <c:pt idx="21">
                    <c:v>0.40200000000000014</c:v>
                  </c:pt>
                </c:numCache>
              </c:numRef>
            </c:plus>
          </c:errBars>
          <c:cat>
            <c:strRef>
              <c:extLst>
                <c:ext xmlns:c15="http://schemas.microsoft.com/office/drawing/2012/chart" uri="{02D57815-91ED-43cb-92C2-25804820EDAC}">
                  <c15:fullRef>
                    <c15:sqref>graph1!$B$12:$AA$12</c15:sqref>
                  </c15:fullRef>
                </c:ext>
              </c:extLst>
              <c:f>graph1!$F$12:$AA$12</c:f>
              <c:strCache>
                <c:ptCount val="21"/>
                <c:pt idx="0">
                  <c:v>　　1K</c:v>
                </c:pt>
                <c:pt idx="2">
                  <c:v>　　2K</c:v>
                </c:pt>
                <c:pt idx="4">
                  <c:v>　　4K</c:v>
                </c:pt>
                <c:pt idx="6">
                  <c:v>　　8K</c:v>
                </c:pt>
                <c:pt idx="8">
                  <c:v>　　16K</c:v>
                </c:pt>
                <c:pt idx="10">
                  <c:v>　　32K</c:v>
                </c:pt>
                <c:pt idx="12">
                  <c:v>　　64K</c:v>
                </c:pt>
                <c:pt idx="14">
                  <c:v>　　128K</c:v>
                </c:pt>
                <c:pt idx="16">
                  <c:v>　　256K</c:v>
                </c:pt>
                <c:pt idx="18">
                  <c:v>　　512K</c:v>
                </c:pt>
                <c:pt idx="20">
                  <c:v>　　1M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graph1!$B$15:$AA$15</c15:sqref>
                  </c15:fullRef>
                </c:ext>
              </c:extLst>
              <c:f>graph1!$F$15:$AA$15</c:f>
              <c:numCache>
                <c:formatCode>0.000000_ </c:formatCode>
                <c:ptCount val="22"/>
                <c:pt idx="0">
                  <c:v>1.4000000000000012E-2</c:v>
                </c:pt>
                <c:pt idx="1">
                  <c:v>1.4000000000000012E-2</c:v>
                </c:pt>
                <c:pt idx="2">
                  <c:v>1.0000000000000009E-2</c:v>
                </c:pt>
                <c:pt idx="3">
                  <c:v>8.0000000000000626E-3</c:v>
                </c:pt>
                <c:pt idx="4">
                  <c:v>1.7000000000000015E-2</c:v>
                </c:pt>
                <c:pt idx="5">
                  <c:v>1.3000000000000012E-2</c:v>
                </c:pt>
                <c:pt idx="6">
                  <c:v>2.0999999999999991E-2</c:v>
                </c:pt>
                <c:pt idx="7">
                  <c:v>1.7000000000000015E-2</c:v>
                </c:pt>
                <c:pt idx="8">
                  <c:v>1.1999999999999983E-2</c:v>
                </c:pt>
                <c:pt idx="9">
                  <c:v>1.4000000000000012E-2</c:v>
                </c:pt>
                <c:pt idx="10">
                  <c:v>1.100000000000001E-2</c:v>
                </c:pt>
                <c:pt idx="11">
                  <c:v>1.3999999999999957E-2</c:v>
                </c:pt>
                <c:pt idx="12">
                  <c:v>9.000000000000008E-3</c:v>
                </c:pt>
                <c:pt idx="13">
                  <c:v>1.5000000000000013E-2</c:v>
                </c:pt>
                <c:pt idx="14">
                  <c:v>1.6500000000000015E-2</c:v>
                </c:pt>
                <c:pt idx="15">
                  <c:v>1.6999999999999904E-2</c:v>
                </c:pt>
                <c:pt idx="16">
                  <c:v>7.4999999999999512E-3</c:v>
                </c:pt>
                <c:pt idx="17">
                  <c:v>1.6999999999999904E-2</c:v>
                </c:pt>
                <c:pt idx="18">
                  <c:v>1.1499999999999844E-2</c:v>
                </c:pt>
                <c:pt idx="19">
                  <c:v>4.5999999999999819E-2</c:v>
                </c:pt>
                <c:pt idx="20">
                  <c:v>8.0000000000000071E-3</c:v>
                </c:pt>
                <c:pt idx="21">
                  <c:v>0.11900000000000066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graph1!$F$15</c15:sqref>
                  <c15:spPr xmlns:c15="http://schemas.microsoft.com/office/drawing/2012/chart"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ysClr val="windowText" lastClr="000000"/>
                      </a:solidFill>
                      <a:prstDash val="solid"/>
                    </a:ln>
                  </c15:spPr>
                  <c15:invertIfNegative val="0"/>
                  <c15:bubble3D val="0"/>
                </c15:categoryFilterException>
                <c15:categoryFilterException>
                  <c15:sqref>graph1!$G$15</c15:sqref>
                  <c15:spPr xmlns:c15="http://schemas.microsoft.com/office/drawing/2012/chart">
                    <a:solidFill>
                      <a:srgbClr val="FFC000"/>
                    </a:solidFill>
                    <a:ln>
                      <a:solidFill>
                        <a:sysClr val="windowText" lastClr="000000"/>
                      </a:solidFill>
                      <a:prstDash val="solid"/>
                    </a:ln>
                  </c15:spPr>
                  <c15:invertIfNegative val="0"/>
                  <c15:bubble3D val="0"/>
                </c15:categoryFilterException>
                <c15:categoryFilterException>
                  <c15:sqref>graph1!$H$15</c15:sqref>
                  <c15:spPr xmlns:c15="http://schemas.microsoft.com/office/drawing/2012/chart"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ysClr val="windowText" lastClr="000000"/>
                      </a:solidFill>
                      <a:prstDash val="solid"/>
                    </a:ln>
                  </c15:spPr>
                  <c15:invertIfNegative val="0"/>
                  <c15:bubble3D val="0"/>
                </c15:categoryFilterException>
                <c15:categoryFilterException>
                  <c15:sqref>graph1!$I$15</c15:sqref>
                  <c15:spPr xmlns:c15="http://schemas.microsoft.com/office/drawing/2012/chart">
                    <a:solidFill>
                      <a:srgbClr val="FFC000"/>
                    </a:solidFill>
                    <a:ln>
                      <a:solidFill>
                        <a:sysClr val="windowText" lastClr="000000"/>
                      </a:solidFill>
                      <a:prstDash val="solid"/>
                    </a:ln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525023584"/>
        <c:axId val="-525025760"/>
      </c:barChart>
      <c:catAx>
        <c:axId val="-525023584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50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2800"/>
                </a:pPr>
                <a:r>
                  <a:rPr lang="en-US" altLang="ja-JP" sz="2800"/>
                  <a:t>data size </a:t>
                </a:r>
                <a:r>
                  <a:rPr lang="en-US" altLang="ja-JP" sz="2800" baseline="0"/>
                  <a:t>(bytes)</a:t>
                </a:r>
                <a:endParaRPr lang="en-US" altLang="ja-JP" sz="2800"/>
              </a:p>
            </c:rich>
          </c:tx>
          <c:layout>
            <c:manualLayout>
              <c:xMode val="edge"/>
              <c:yMode val="edge"/>
              <c:x val="0.38431364829396325"/>
              <c:y val="0.87504853743975652"/>
            </c:manualLayout>
          </c:layout>
          <c:overlay val="0"/>
        </c:title>
        <c:numFmt formatCode="General" sourceLinked="0"/>
        <c:majorTickMark val="out"/>
        <c:minorTickMark val="none"/>
        <c:tickLblPos val="low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ja-JP"/>
          </a:p>
        </c:txPr>
        <c:crossAx val="-525025760"/>
        <c:crosses val="autoZero"/>
        <c:auto val="1"/>
        <c:lblAlgn val="ctr"/>
        <c:lblOffset val="100"/>
        <c:tickMarkSkip val="2"/>
        <c:noMultiLvlLbl val="0"/>
      </c:catAx>
      <c:valAx>
        <c:axId val="-525025760"/>
        <c:scaling>
          <c:orientation val="minMax"/>
          <c:max val="5.2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2800"/>
                </a:pPr>
                <a:r>
                  <a:rPr lang="en-US" altLang="ja-JP" sz="2800"/>
                  <a:t>latency</a:t>
                </a:r>
                <a:r>
                  <a:rPr lang="en-US" altLang="ja-JP" sz="2800" baseline="0"/>
                  <a:t> (</a:t>
                </a:r>
                <a:r>
                  <a:rPr lang="en-US" altLang="ja-JP" sz="2800"/>
                  <a:t>msec)</a:t>
                </a:r>
                <a:endParaRPr lang="ja-JP" altLang="en-US" sz="2800"/>
              </a:p>
            </c:rich>
          </c:tx>
          <c:layout>
            <c:manualLayout>
              <c:xMode val="edge"/>
              <c:yMode val="edge"/>
              <c:x val="3.3317625084996684E-3"/>
              <c:y val="0.2980129742842753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ja-JP"/>
          </a:p>
        </c:txPr>
        <c:crossAx val="-52502358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900"/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BA527-65AC-4998-9CB9-0B81EF6176C7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68388" y="1143000"/>
            <a:ext cx="472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E4C37-A0F0-4232-BFDF-FE4B2562A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76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856232"/>
            <a:ext cx="7772400" cy="1280827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386032"/>
            <a:ext cx="6400800" cy="15270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39292"/>
            <a:ext cx="2057400" cy="5098412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39292"/>
            <a:ext cx="6019800" cy="509841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839716"/>
            <a:ext cx="7772400" cy="118677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532609"/>
            <a:ext cx="7772400" cy="130710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394249"/>
            <a:ext cx="4038600" cy="39434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94249"/>
            <a:ext cx="4038600" cy="39434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337538"/>
            <a:ext cx="4040188" cy="5574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894960"/>
            <a:ext cx="4040188" cy="3442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337538"/>
            <a:ext cx="4041775" cy="5574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894960"/>
            <a:ext cx="4041775" cy="3442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37907"/>
            <a:ext cx="3008313" cy="10124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37908"/>
            <a:ext cx="5111750" cy="5099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250398"/>
            <a:ext cx="3008313" cy="4087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182745"/>
            <a:ext cx="5486400" cy="493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533909"/>
            <a:ext cx="5486400" cy="35852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676542"/>
            <a:ext cx="5486400" cy="7012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39291"/>
            <a:ext cx="8229600" cy="995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394249"/>
            <a:ext cx="8229600" cy="394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5538265"/>
            <a:ext cx="2133600" cy="318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5538265"/>
            <a:ext cx="2895600" cy="318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5538265"/>
            <a:ext cx="2133600" cy="318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009773"/>
              </p:ext>
            </p:extLst>
          </p:nvPr>
        </p:nvGraphicFramePr>
        <p:xfrm>
          <a:off x="0" y="-108669"/>
          <a:ext cx="9144000" cy="6260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グループ化 7"/>
          <p:cNvGrpSpPr/>
          <p:nvPr/>
        </p:nvGrpSpPr>
        <p:grpSpPr>
          <a:xfrm>
            <a:off x="1475656" y="683419"/>
            <a:ext cx="2948949" cy="1200329"/>
            <a:chOff x="1043608" y="251371"/>
            <a:chExt cx="2948949" cy="1200329"/>
          </a:xfrm>
        </p:grpSpPr>
        <p:sp>
          <p:nvSpPr>
            <p:cNvPr id="37" name="正方形/長方形 36"/>
            <p:cNvSpPr/>
            <p:nvPr/>
          </p:nvSpPr>
          <p:spPr>
            <a:xfrm>
              <a:off x="1043608" y="251371"/>
              <a:ext cx="294894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altLang="ja-JP" sz="2400" b="0" cap="none" spc="0" dirty="0" smtClean="0">
                  <a:ln w="0"/>
                  <a:solidFill>
                    <a:schemeClr val="tx1"/>
                  </a:solidFill>
                  <a:effectLst/>
                </a:rPr>
                <a:t>Left  side</a:t>
              </a:r>
              <a:r>
                <a:rPr lang="en-US" altLang="ja-JP" sz="2000" b="0" cap="none" spc="0" dirty="0" smtClean="0">
                  <a:ln w="0"/>
                  <a:solidFill>
                    <a:schemeClr val="tx1"/>
                  </a:solidFill>
                  <a:effectLst/>
                </a:rPr>
                <a:t>   </a:t>
              </a:r>
              <a:r>
                <a:rPr lang="en-US" altLang="ja-JP" sz="2400" b="0" cap="none" spc="0" dirty="0" smtClean="0">
                  <a:ln w="0"/>
                  <a:solidFill>
                    <a:schemeClr val="tx1"/>
                  </a:solidFill>
                  <a:effectLst/>
                </a:rPr>
                <a:t>:          ROS1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ja-JP" sz="2400" dirty="0" smtClean="0">
                  <a:ln w="0"/>
                  <a:solidFill>
                    <a:schemeClr val="tx1"/>
                  </a:solidFill>
                </a:rPr>
                <a:t>Right side :          ROS2</a:t>
              </a:r>
              <a:endParaRPr lang="ja-JP" altLang="en-US" sz="2400" b="0" cap="none" spc="0" dirty="0">
                <a:ln w="0"/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619944" y="1033561"/>
              <a:ext cx="432048" cy="288032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611923" y="478398"/>
              <a:ext cx="432048" cy="288032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/>
            </a:p>
          </p:txBody>
        </p:sp>
      </p:grpSp>
    </p:spTree>
    <p:extLst>
      <p:ext uri="{BB962C8B-B14F-4D97-AF65-F5344CB8AC3E}">
        <p14:creationId xmlns:p14="http://schemas.microsoft.com/office/powerpoint/2010/main" val="15570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17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丸山雄也</dc:creator>
  <cp:lastModifiedBy>丸山雄也</cp:lastModifiedBy>
  <cp:revision>220</cp:revision>
  <dcterms:modified xsi:type="dcterms:W3CDTF">2016-01-21T17:57:55Z</dcterms:modified>
</cp:coreProperties>
</file>