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6" r:id="rId1"/>
  </p:sldMasterIdLst>
  <p:notesMasterIdLst>
    <p:notesMasterId r:id="rId3"/>
  </p:notesMasterIdLst>
  <p:sldIdLst>
    <p:sldId id="362" r:id="rId2"/>
  </p:sldIdLst>
  <p:sldSz cx="9144000" cy="829786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6C6C6"/>
    <a:srgbClr val="CACACA"/>
    <a:srgbClr val="AED09E"/>
    <a:srgbClr val="CDCDCD"/>
    <a:srgbClr val="F6B69B"/>
    <a:srgbClr val="FFDB98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9" autoAdjust="0"/>
    <p:restoredTop sz="95587" autoAdjust="0"/>
  </p:normalViewPr>
  <p:slideViewPr>
    <p:cSldViewPr>
      <p:cViewPr varScale="1">
        <p:scale>
          <a:sx n="73" d="100"/>
          <a:sy n="73" d="100"/>
        </p:scale>
        <p:origin x="1877" y="82"/>
      </p:cViewPr>
      <p:guideLst>
        <p:guide orient="horz" pos="2614"/>
        <p:guide pos="2880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>
            <a:lvl1pPr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494" y="0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>
            <a:lvl1pPr algn="r"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36688" y="766763"/>
            <a:ext cx="4230687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265" y="4861441"/>
            <a:ext cx="5680772" cy="46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19601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b" anchorCtr="0" compatLnSpc="1">
            <a:prstTxWarp prst="textNoShape">
              <a:avLst/>
            </a:prstTxWarp>
          </a:bodyPr>
          <a:lstStyle>
            <a:lvl1pPr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494" y="9719601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b" anchorCtr="0" compatLnSpc="1">
            <a:prstTxWarp prst="textNoShape">
              <a:avLst/>
            </a:prstTxWarp>
          </a:bodyPr>
          <a:lstStyle>
            <a:lvl1pPr algn="r" defTabSz="953673" eaLnBrk="1" hangingPunct="1">
              <a:defRPr sz="13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2" y="2577727"/>
            <a:ext cx="7772400" cy="177866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6" y="4702125"/>
            <a:ext cx="6400798" cy="21205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0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9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1" y="332312"/>
            <a:ext cx="2057400" cy="708007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8" y="332312"/>
            <a:ext cx="6019799" cy="70800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34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4" y="5332157"/>
            <a:ext cx="7772400" cy="1648048"/>
          </a:xfrm>
        </p:spPr>
        <p:txBody>
          <a:bodyPr anchor="t"/>
          <a:lstStyle>
            <a:lvl1pPr algn="l">
              <a:defRPr sz="249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4" y="3516993"/>
            <a:ext cx="7772400" cy="1815157"/>
          </a:xfrm>
        </p:spPr>
        <p:txBody>
          <a:bodyPr anchor="b"/>
          <a:lstStyle>
            <a:lvl1pPr marL="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 marL="28573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4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8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2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6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89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5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11" y="1936177"/>
            <a:ext cx="4038601" cy="5476206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12" y="1936177"/>
            <a:ext cx="4038601" cy="5476206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9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10" y="1857418"/>
            <a:ext cx="4040187" cy="77408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10" y="2631499"/>
            <a:ext cx="4040187" cy="4780876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857418"/>
            <a:ext cx="4041774" cy="77408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631499"/>
            <a:ext cx="4041774" cy="4780876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47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5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8" y="330382"/>
            <a:ext cx="3008313" cy="1406027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330390"/>
            <a:ext cx="5111750" cy="7081996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8" y="1736415"/>
            <a:ext cx="3008313" cy="5675969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0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5808505"/>
            <a:ext cx="5486400" cy="685727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741430"/>
            <a:ext cx="5486400" cy="4978718"/>
          </a:xfrm>
        </p:spPr>
        <p:txBody>
          <a:bodyPr/>
          <a:lstStyle>
            <a:lvl1pPr marL="0" indent="0">
              <a:buNone/>
              <a:defRPr sz="1999"/>
            </a:lvl1pPr>
            <a:lvl2pPr marL="285738" indent="0">
              <a:buNone/>
              <a:defRPr sz="1749"/>
            </a:lvl2pPr>
            <a:lvl3pPr marL="571475" indent="0">
              <a:buNone/>
              <a:defRPr sz="1500"/>
            </a:lvl3pPr>
            <a:lvl4pPr marL="857212" indent="0">
              <a:buNone/>
              <a:defRPr sz="1250"/>
            </a:lvl4pPr>
            <a:lvl5pPr marL="1142949" indent="0">
              <a:buNone/>
              <a:defRPr sz="1250"/>
            </a:lvl5pPr>
            <a:lvl6pPr marL="1428687" indent="0">
              <a:buNone/>
              <a:defRPr sz="1250"/>
            </a:lvl6pPr>
            <a:lvl7pPr marL="1714424" indent="0">
              <a:buNone/>
              <a:defRPr sz="1250"/>
            </a:lvl7pPr>
            <a:lvl8pPr marL="2000162" indent="0">
              <a:buNone/>
              <a:defRPr sz="1250"/>
            </a:lvl8pPr>
            <a:lvl9pPr marL="2285897" indent="0">
              <a:buNone/>
              <a:defRPr sz="125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6494235"/>
            <a:ext cx="5486400" cy="973846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3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4" y="332301"/>
            <a:ext cx="8229602" cy="1382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4" y="1936177"/>
            <a:ext cx="8229602" cy="5476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7" y="7690903"/>
            <a:ext cx="2133599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7690903"/>
            <a:ext cx="2895602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11" y="7690903"/>
            <a:ext cx="2133599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xStyles>
    <p:titleStyle>
      <a:lvl1pPr algn="ctr" defTabSz="571475" rtl="0" eaLnBrk="1" latinLnBrk="0" hangingPunct="1">
        <a:spcBef>
          <a:spcPct val="0"/>
        </a:spcBef>
        <a:buNone/>
        <a:defRPr kumimoji="1"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04" indent="-214304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64324" indent="-178586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714343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80" indent="-142868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19" indent="-142868" algn="l" defTabSz="571475" rtl="0" eaLnBrk="1" latinLnBrk="0" hangingPunct="1">
        <a:spcBef>
          <a:spcPct val="20000"/>
        </a:spcBef>
        <a:buFont typeface="Arial" pitchFamily="34" charset="0"/>
        <a:buChar char="»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554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92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029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66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8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5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49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8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24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6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9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グループ化 144"/>
          <p:cNvGrpSpPr/>
          <p:nvPr/>
        </p:nvGrpSpPr>
        <p:grpSpPr>
          <a:xfrm>
            <a:off x="381000" y="199673"/>
            <a:ext cx="8372182" cy="7940873"/>
            <a:chOff x="1981881" y="835936"/>
            <a:chExt cx="5317140" cy="5043217"/>
          </a:xfrm>
        </p:grpSpPr>
        <p:grpSp>
          <p:nvGrpSpPr>
            <p:cNvPr id="146" name="グループ化 145"/>
            <p:cNvGrpSpPr/>
            <p:nvPr/>
          </p:nvGrpSpPr>
          <p:grpSpPr>
            <a:xfrm>
              <a:off x="2590800" y="1447800"/>
              <a:ext cx="990600" cy="919843"/>
              <a:chOff x="4131273" y="2049160"/>
              <a:chExt cx="2133599" cy="1981200"/>
            </a:xfrm>
          </p:grpSpPr>
          <p:sp>
            <p:nvSpPr>
              <p:cNvPr id="584" name="正方形/長方形 583"/>
              <p:cNvSpPr/>
              <p:nvPr/>
            </p:nvSpPr>
            <p:spPr bwMode="auto">
              <a:xfrm>
                <a:off x="4131273" y="2049160"/>
                <a:ext cx="2133599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5" name="正方形/長方形 584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6" name="正方形/長方形 585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7" name="正方形/長方形 586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8" name="正方形/長方形 587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9" name="正方形/長方形 588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0" name="正方形/長方形 589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1" name="正方形/長方形 590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2" name="正方形/長方形 591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3" name="正方形/長方形 592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4" name="正方形/長方形 593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5" name="正方形/長方形 594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6" name="正方形/長方形 595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7" name="正方形/長方形 596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8" name="正方形/長方形 597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9" name="正方形/長方形 598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600" name="正方形/長方形 599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7" name="グループ化 146"/>
            <p:cNvGrpSpPr/>
            <p:nvPr/>
          </p:nvGrpSpPr>
          <p:grpSpPr>
            <a:xfrm>
              <a:off x="2590800" y="2413323"/>
              <a:ext cx="990600" cy="919843"/>
              <a:chOff x="4131276" y="2049162"/>
              <a:chExt cx="2133600" cy="1981200"/>
            </a:xfrm>
          </p:grpSpPr>
          <p:sp>
            <p:nvSpPr>
              <p:cNvPr id="567" name="正方形/長方形 566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8" name="正方形/長方形 567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9" name="正方形/長方形 568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0" name="正方形/長方形 569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1" name="正方形/長方形 570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2" name="正方形/長方形 571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3" name="正方形/長方形 572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4" name="正方形/長方形 573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5" name="正方形/長方形 574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6" name="正方形/長方形 575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7" name="正方形/長方形 576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8" name="正方形/長方形 577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9" name="正方形/長方形 578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0" name="正方形/長方形 579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1" name="正方形/長方形 580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2" name="正方形/長方形 581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3" name="正方形/長方形 582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8" name="グループ化 147"/>
            <p:cNvGrpSpPr/>
            <p:nvPr/>
          </p:nvGrpSpPr>
          <p:grpSpPr>
            <a:xfrm>
              <a:off x="2590800" y="3378847"/>
              <a:ext cx="990600" cy="919843"/>
              <a:chOff x="4131276" y="2049162"/>
              <a:chExt cx="2133600" cy="1981200"/>
            </a:xfrm>
          </p:grpSpPr>
          <p:sp>
            <p:nvSpPr>
              <p:cNvPr id="550" name="正方形/長方形 549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1" name="正方形/長方形 550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2" name="正方形/長方形 551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3" name="正方形/長方形 552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4" name="正方形/長方形 553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5" name="正方形/長方形 554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6" name="正方形/長方形 555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7" name="正方形/長方形 556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8" name="正方形/長方形 557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9" name="正方形/長方形 558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0" name="正方形/長方形 559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1" name="正方形/長方形 560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2" name="正方形/長方形 561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3" name="正方形/長方形 562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4" name="正方形/長方形 563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5" name="正方形/長方形 564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6" name="正方形/長方形 565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9" name="グループ化 148"/>
            <p:cNvGrpSpPr/>
            <p:nvPr/>
          </p:nvGrpSpPr>
          <p:grpSpPr>
            <a:xfrm>
              <a:off x="2590800" y="4344369"/>
              <a:ext cx="990600" cy="919843"/>
              <a:chOff x="4131276" y="2049162"/>
              <a:chExt cx="2133600" cy="1981200"/>
            </a:xfrm>
          </p:grpSpPr>
          <p:sp>
            <p:nvSpPr>
              <p:cNvPr id="533" name="正方形/長方形 532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4" name="正方形/長方形 533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5" name="正方形/長方形 534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6" name="正方形/長方形 535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7" name="正方形/長方形 536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8" name="正方形/長方形 537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9" name="正方形/長方形 538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0" name="正方形/長方形 539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1" name="正方形/長方形 540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2" name="正方形/長方形 541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3" name="正方形/長方形 542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4" name="正方形/長方形 543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5" name="正方形/長方形 544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6" name="正方形/長方形 545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7" name="正方形/長方形 546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8" name="正方形/長方形 547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9" name="正方形/長方形 548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0" name="グループ化 149"/>
            <p:cNvGrpSpPr/>
            <p:nvPr/>
          </p:nvGrpSpPr>
          <p:grpSpPr>
            <a:xfrm>
              <a:off x="3626158" y="1446578"/>
              <a:ext cx="990600" cy="919843"/>
              <a:chOff x="4131276" y="2049162"/>
              <a:chExt cx="2133600" cy="1981200"/>
            </a:xfrm>
          </p:grpSpPr>
          <p:sp>
            <p:nvSpPr>
              <p:cNvPr id="516" name="正方形/長方形 51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7" name="正方形/長方形 51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8" name="正方形/長方形 51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9" name="正方形/長方形 51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0" name="正方形/長方形 519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1" name="正方形/長方形 520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2" name="正方形/長方形 521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3" name="正方形/長方形 522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4" name="正方形/長方形 523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5" name="正方形/長方形 524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6" name="正方形/長方形 525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7" name="正方形/長方形 526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8" name="正方形/長方形 527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9" name="正方形/長方形 528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0" name="正方形/長方形 529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1" name="正方形/長方形 530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2" name="正方形/長方形 531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1" name="グループ化 150"/>
            <p:cNvGrpSpPr/>
            <p:nvPr/>
          </p:nvGrpSpPr>
          <p:grpSpPr>
            <a:xfrm>
              <a:off x="3626158" y="2412101"/>
              <a:ext cx="990600" cy="919843"/>
              <a:chOff x="4131276" y="2049162"/>
              <a:chExt cx="2133600" cy="1981200"/>
            </a:xfrm>
          </p:grpSpPr>
          <p:sp>
            <p:nvSpPr>
              <p:cNvPr id="499" name="正方形/長方形 498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0" name="正方形/長方形 499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1" name="正方形/長方形 500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2" name="正方形/長方形 501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3" name="正方形/長方形 502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4" name="正方形/長方形 503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5" name="正方形/長方形 504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6" name="正方形/長方形 505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7" name="正方形/長方形 506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8" name="正方形/長方形 507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9" name="正方形/長方形 508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0" name="正方形/長方形 509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1" name="正方形/長方形 510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2" name="正方形/長方形 511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3" name="正方形/長方形 512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4" name="正方形/長方形 513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5" name="正方形/長方形 514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2" name="グループ化 151"/>
            <p:cNvGrpSpPr/>
            <p:nvPr/>
          </p:nvGrpSpPr>
          <p:grpSpPr>
            <a:xfrm>
              <a:off x="3626158" y="3377624"/>
              <a:ext cx="990600" cy="919843"/>
              <a:chOff x="4131276" y="2049162"/>
              <a:chExt cx="2133600" cy="1981200"/>
            </a:xfrm>
          </p:grpSpPr>
          <p:sp>
            <p:nvSpPr>
              <p:cNvPr id="482" name="正方形/長方形 481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3" name="正方形/長方形 482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4" name="正方形/長方形 483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5" name="正方形/長方形 484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6" name="正方形/長方形 485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7" name="正方形/長方形 486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8" name="正方形/長方形 487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9" name="正方形/長方形 488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0" name="正方形/長方形 489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1" name="正方形/長方形 490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2" name="正方形/長方形 491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3" name="正方形/長方形 492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4" name="正方形/長方形 493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5" name="正方形/長方形 494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6" name="正方形/長方形 495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7" name="正方形/長方形 496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8" name="正方形/長方形 497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3" name="グループ化 152"/>
            <p:cNvGrpSpPr/>
            <p:nvPr/>
          </p:nvGrpSpPr>
          <p:grpSpPr>
            <a:xfrm>
              <a:off x="3626158" y="4343147"/>
              <a:ext cx="990600" cy="919843"/>
              <a:chOff x="4131276" y="2049162"/>
              <a:chExt cx="2133600" cy="1981200"/>
            </a:xfrm>
          </p:grpSpPr>
          <p:sp>
            <p:nvSpPr>
              <p:cNvPr id="465" name="正方形/長方形 464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6" name="正方形/長方形 465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7" name="正方形/長方形 466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8" name="正方形/長方形 467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9" name="正方形/長方形 468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0" name="正方形/長方形 469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1" name="正方形/長方形 470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2" name="正方形/長方形 471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3" name="正方形/長方形 472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4" name="正方形/長方形 473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5" name="正方形/長方形 474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6" name="正方形/長方形 475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7" name="正方形/長方形 476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8" name="正方形/長方形 477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9" name="正方形/長方形 478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0" name="正方形/長方形 479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1" name="正方形/長方形 480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4" name="グループ化 153"/>
            <p:cNvGrpSpPr/>
            <p:nvPr/>
          </p:nvGrpSpPr>
          <p:grpSpPr>
            <a:xfrm>
              <a:off x="4657874" y="1443055"/>
              <a:ext cx="990600" cy="919843"/>
              <a:chOff x="4131276" y="2049162"/>
              <a:chExt cx="2133600" cy="1981200"/>
            </a:xfrm>
          </p:grpSpPr>
          <p:sp>
            <p:nvSpPr>
              <p:cNvPr id="448" name="正方形/長方形 447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9" name="正方形/長方形 448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0" name="正方形/長方形 449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1" name="正方形/長方形 450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2" name="正方形/長方形 451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3" name="正方形/長方形 452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4" name="正方形/長方形 453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5" name="正方形/長方形 454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6" name="正方形/長方形 455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7" name="正方形/長方形 456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8" name="正方形/長方形 457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9" name="正方形/長方形 458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0" name="正方形/長方形 459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1" name="正方形/長方形 460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2" name="正方形/長方形 461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3" name="正方形/長方形 462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4" name="正方形/長方形 463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5" name="グループ化 154"/>
            <p:cNvGrpSpPr/>
            <p:nvPr/>
          </p:nvGrpSpPr>
          <p:grpSpPr>
            <a:xfrm>
              <a:off x="4657874" y="2408579"/>
              <a:ext cx="990600" cy="919843"/>
              <a:chOff x="4131276" y="2049162"/>
              <a:chExt cx="2133600" cy="1981200"/>
            </a:xfrm>
          </p:grpSpPr>
          <p:sp>
            <p:nvSpPr>
              <p:cNvPr id="431" name="正方形/長方形 430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3" name="正方形/長方形 432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4" name="正方形/長方形 433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5" name="正方形/長方形 434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6" name="正方形/長方形 435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7" name="正方形/長方形 436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8" name="正方形/長方形 437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9" name="正方形/長方形 438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0" name="正方形/長方形 439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1" name="正方形/長方形 440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2" name="正方形/長方形 441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3" name="正方形/長方形 442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4" name="正方形/長方形 443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5" name="正方形/長方形 444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6" name="正方形/長方形 445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7" name="正方形/長方形 446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6" name="グループ化 155"/>
            <p:cNvGrpSpPr/>
            <p:nvPr/>
          </p:nvGrpSpPr>
          <p:grpSpPr>
            <a:xfrm>
              <a:off x="4657874" y="3374101"/>
              <a:ext cx="990600" cy="919843"/>
              <a:chOff x="4131276" y="2049162"/>
              <a:chExt cx="2133600" cy="1981200"/>
            </a:xfrm>
          </p:grpSpPr>
          <p:sp>
            <p:nvSpPr>
              <p:cNvPr id="414" name="正方形/長方形 413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6" name="正方形/長方形 415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7" name="正方形/長方形 416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8" name="正方形/長方形 417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9" name="正方形/長方形 418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0" name="正方形/長方形 419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1" name="正方形/長方形 420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2" name="正方形/長方形 421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4" name="正方形/長方形 423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5" name="正方形/長方形 424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6" name="正方形/長方形 425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7" name="正方形/長方形 426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8" name="正方形/長方形 427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9" name="正方形/長方形 428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0" name="正方形/長方形 429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7" name="グループ化 156"/>
            <p:cNvGrpSpPr/>
            <p:nvPr/>
          </p:nvGrpSpPr>
          <p:grpSpPr>
            <a:xfrm>
              <a:off x="4657874" y="4339624"/>
              <a:ext cx="990600" cy="919843"/>
              <a:chOff x="4131276" y="2049162"/>
              <a:chExt cx="2133600" cy="1981200"/>
            </a:xfrm>
          </p:grpSpPr>
          <p:sp>
            <p:nvSpPr>
              <p:cNvPr id="397" name="正方形/長方形 396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8" name="正方形/長方形 397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9" name="正方形/長方形 398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0" name="正方形/長方形 399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2" name="正方形/長方形 401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3" name="正方形/長方形 402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4" name="正方形/長方形 403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5" name="正方形/長方形 404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6" name="正方形/長方形 405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7" name="正方形/長方形 406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8" name="正方形/長方形 407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9" name="正方形/長方形 408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0" name="正方形/長方形 409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1" name="正方形/長方形 410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2" name="正方形/長方形 411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3" name="正方形/長方形 412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8" name="グループ化 157"/>
            <p:cNvGrpSpPr/>
            <p:nvPr/>
          </p:nvGrpSpPr>
          <p:grpSpPr>
            <a:xfrm>
              <a:off x="5693231" y="1441833"/>
              <a:ext cx="990600" cy="919843"/>
              <a:chOff x="4131276" y="2049162"/>
              <a:chExt cx="2133600" cy="1981200"/>
            </a:xfrm>
          </p:grpSpPr>
          <p:sp>
            <p:nvSpPr>
              <p:cNvPr id="380" name="正方形/長方形 379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1" name="正方形/長方形 380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2" name="正方形/長方形 381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3" name="正方形/長方形 382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4" name="正方形/長方形 383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5" name="正方形/長方形 384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6" name="正方形/長方形 385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7" name="正方形/長方形 386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8" name="正方形/長方形 387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9" name="正方形/長方形 388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0" name="正方形/長方形 389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1" name="正方形/長方形 390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2" name="正方形/長方形 391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3" name="正方形/長方形 392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4" name="正方形/長方形 393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5" name="正方形/長方形 394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6" name="正方形/長方形 395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9" name="グループ化 158"/>
            <p:cNvGrpSpPr/>
            <p:nvPr/>
          </p:nvGrpSpPr>
          <p:grpSpPr>
            <a:xfrm>
              <a:off x="5693231" y="2407357"/>
              <a:ext cx="990600" cy="919843"/>
              <a:chOff x="4131276" y="2049162"/>
              <a:chExt cx="2133600" cy="1981200"/>
            </a:xfrm>
          </p:grpSpPr>
          <p:sp>
            <p:nvSpPr>
              <p:cNvPr id="363" name="正方形/長方形 362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4" name="正方形/長方形 363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5" name="正方形/長方形 364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6" name="正方形/長方形 365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7" name="正方形/長方形 366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8" name="正方形/長方形 367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9" name="正方形/長方形 368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0" name="正方形/長方形 369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1" name="正方形/長方形 370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2" name="正方形/長方形 371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3" name="正方形/長方形 372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4" name="正方形/長方形 373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5" name="正方形/長方形 374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6" name="正方形/長方形 375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7" name="正方形/長方形 376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8" name="正方形/長方形 377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9" name="正方形/長方形 378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0" name="グループ化 159"/>
            <p:cNvGrpSpPr/>
            <p:nvPr/>
          </p:nvGrpSpPr>
          <p:grpSpPr>
            <a:xfrm>
              <a:off x="5693231" y="3372879"/>
              <a:ext cx="990600" cy="919843"/>
              <a:chOff x="4131276" y="2049162"/>
              <a:chExt cx="2133600" cy="1981200"/>
            </a:xfrm>
          </p:grpSpPr>
          <p:sp>
            <p:nvSpPr>
              <p:cNvPr id="346" name="正方形/長方形 34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7" name="正方形/長方形 34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8" name="正方形/長方形 34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9" name="正方形/長方形 34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0" name="正方形/長方形 349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1" name="正方形/長方形 350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2" name="正方形/長方形 351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3" name="正方形/長方形 352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4" name="正方形/長方形 353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5" name="正方形/長方形 354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6" name="正方形/長方形 355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7" name="正方形/長方形 356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8" name="正方形/長方形 357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9" name="正方形/長方形 358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0" name="正方形/長方形 359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1" name="正方形/長方形 360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2" name="正方形/長方形 361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1" name="グループ化 160"/>
            <p:cNvGrpSpPr/>
            <p:nvPr/>
          </p:nvGrpSpPr>
          <p:grpSpPr>
            <a:xfrm>
              <a:off x="5693231" y="4338402"/>
              <a:ext cx="990600" cy="919843"/>
              <a:chOff x="4131276" y="2049162"/>
              <a:chExt cx="2133600" cy="1981200"/>
            </a:xfrm>
          </p:grpSpPr>
          <p:sp>
            <p:nvSpPr>
              <p:cNvPr id="186" name="正方形/長方形 18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7" name="正方形/長方形 18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8" name="正方形/長方形 18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9" name="正方形/長方形 18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3" name="正方形/長方形 332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4" name="正方形/長方形 333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5" name="正方形/長方形 334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6" name="正方形/長方形 335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7" name="正方形/長方形 336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8" name="正方形/長方形 337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9" name="正方形/長方形 338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0" name="正方形/長方形 339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1" name="正方形/長方形 340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2" name="正方形/長方形 341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3" name="正方形/長方形 342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4" name="正方形/長方形 343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5" name="正方形/長方形 344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2" name="グループ化 161"/>
            <p:cNvGrpSpPr/>
            <p:nvPr/>
          </p:nvGrpSpPr>
          <p:grpSpPr>
            <a:xfrm>
              <a:off x="2587980" y="835936"/>
              <a:ext cx="4095852" cy="547489"/>
              <a:chOff x="2511780" y="905261"/>
              <a:chExt cx="4095852" cy="547489"/>
            </a:xfrm>
          </p:grpSpPr>
          <p:sp>
            <p:nvSpPr>
              <p:cNvPr id="181" name="タイトル 5"/>
              <p:cNvSpPr txBox="1">
                <a:spLocks/>
              </p:cNvSpPr>
              <p:nvPr/>
            </p:nvSpPr>
            <p:spPr bwMode="auto">
              <a:xfrm>
                <a:off x="2511780" y="905261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82" name="正方形/長方形 181"/>
              <p:cNvSpPr/>
              <p:nvPr/>
            </p:nvSpPr>
            <p:spPr bwMode="auto">
              <a:xfrm>
                <a:off x="2914650" y="1080841"/>
                <a:ext cx="190500" cy="176893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3" name="正方形/長方形 182"/>
              <p:cNvSpPr/>
              <p:nvPr/>
            </p:nvSpPr>
            <p:spPr bwMode="auto">
              <a:xfrm>
                <a:off x="3950008" y="1075726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4" name="正方形/長方形 183"/>
              <p:cNvSpPr/>
              <p:nvPr/>
            </p:nvSpPr>
            <p:spPr bwMode="auto">
              <a:xfrm>
                <a:off x="4981724" y="1075725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5" name="正方形/長方形 184"/>
              <p:cNvSpPr/>
              <p:nvPr/>
            </p:nvSpPr>
            <p:spPr bwMode="auto">
              <a:xfrm>
                <a:off x="6013440" y="1065962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3" name="グループ化 162"/>
            <p:cNvGrpSpPr/>
            <p:nvPr/>
          </p:nvGrpSpPr>
          <p:grpSpPr>
            <a:xfrm>
              <a:off x="2594855" y="5331664"/>
              <a:ext cx="4095852" cy="547489"/>
              <a:chOff x="2518655" y="5421614"/>
              <a:chExt cx="4095852" cy="547489"/>
            </a:xfrm>
          </p:grpSpPr>
          <p:sp>
            <p:nvSpPr>
              <p:cNvPr id="176" name="タイトル 5"/>
              <p:cNvSpPr txBox="1">
                <a:spLocks/>
              </p:cNvSpPr>
              <p:nvPr/>
            </p:nvSpPr>
            <p:spPr bwMode="auto">
              <a:xfrm>
                <a:off x="2518655" y="5421614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77" name="正方形/長方形 176"/>
              <p:cNvSpPr/>
              <p:nvPr/>
            </p:nvSpPr>
            <p:spPr bwMode="auto">
              <a:xfrm>
                <a:off x="2914650" y="5595634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8" name="正方形/長方形 177"/>
              <p:cNvSpPr/>
              <p:nvPr/>
            </p:nvSpPr>
            <p:spPr bwMode="auto">
              <a:xfrm>
                <a:off x="3950008" y="5590519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9" name="正方形/長方形 178"/>
              <p:cNvSpPr/>
              <p:nvPr/>
            </p:nvSpPr>
            <p:spPr bwMode="auto">
              <a:xfrm>
                <a:off x="4981724" y="5590518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0" name="正方形/長方形 179"/>
              <p:cNvSpPr/>
              <p:nvPr/>
            </p:nvSpPr>
            <p:spPr bwMode="auto">
              <a:xfrm>
                <a:off x="6013440" y="5580755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4" name="グループ化 163"/>
            <p:cNvGrpSpPr/>
            <p:nvPr/>
          </p:nvGrpSpPr>
          <p:grpSpPr>
            <a:xfrm>
              <a:off x="1981881" y="1441833"/>
              <a:ext cx="547489" cy="3815471"/>
              <a:chOff x="1905681" y="1518033"/>
              <a:chExt cx="547489" cy="3815471"/>
            </a:xfrm>
          </p:grpSpPr>
          <p:sp>
            <p:nvSpPr>
              <p:cNvPr id="171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72" name="正方形/長方形 171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3" name="正方形/長方形 172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4" name="正方形/長方形 173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5" name="正方形/長方形 174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5" name="グループ化 164"/>
            <p:cNvGrpSpPr/>
            <p:nvPr/>
          </p:nvGrpSpPr>
          <p:grpSpPr>
            <a:xfrm>
              <a:off x="6751532" y="1441832"/>
              <a:ext cx="547489" cy="3815471"/>
              <a:chOff x="1905681" y="1518033"/>
              <a:chExt cx="547489" cy="3815471"/>
            </a:xfrm>
          </p:grpSpPr>
          <p:sp>
            <p:nvSpPr>
              <p:cNvPr id="166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67" name="正方形/長方形 166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8" name="正方形/長方形 167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9" name="正方形/長方形 168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0" name="正方形/長方形 169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17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72870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5124</cp:revision>
  <cp:lastPrinted>2017-02-08T15:25:09Z</cp:lastPrinted>
  <dcterms:created xsi:type="dcterms:W3CDTF">1601-01-01T00:00:00Z</dcterms:created>
  <dcterms:modified xsi:type="dcterms:W3CDTF">2017-04-07T09:46:17Z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