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3"/>
  </p:notesMasterIdLst>
  <p:sldIdLst>
    <p:sldId id="362" r:id="rId2"/>
  </p:sldIdLst>
  <p:sldSz cx="12744450" cy="937736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40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9" autoAdjust="0"/>
    <p:restoredTop sz="95587" autoAdjust="0"/>
  </p:normalViewPr>
  <p:slideViewPr>
    <p:cSldViewPr>
      <p:cViewPr varScale="1">
        <p:scale>
          <a:sx n="85" d="100"/>
          <a:sy n="85" d="100"/>
        </p:scale>
        <p:origin x="1650" y="84"/>
      </p:cViewPr>
      <p:guideLst>
        <p:guide orient="horz" pos="2954"/>
        <p:guide pos="4014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494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algn="r"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66763"/>
            <a:ext cx="5218113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265" y="4861441"/>
            <a:ext cx="5680772" cy="46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494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algn="r" defTabSz="953673" eaLnBrk="1" hangingPunct="1">
              <a:defRPr sz="13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5836" y="2913072"/>
            <a:ext cx="10832783" cy="201005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1676" y="5313842"/>
            <a:ext cx="8921112" cy="23964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3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1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9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7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6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39728" y="375544"/>
            <a:ext cx="2867501" cy="8001148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37234" y="375544"/>
            <a:ext cx="8390095" cy="800114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3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06725" y="6025838"/>
            <a:ext cx="10832783" cy="1862449"/>
          </a:xfrm>
        </p:spPr>
        <p:txBody>
          <a:bodyPr anchor="t"/>
          <a:lstStyle>
            <a:lvl1pPr algn="l">
              <a:defRPr sz="3483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06725" y="3974531"/>
            <a:ext cx="10832783" cy="2051297"/>
          </a:xfrm>
        </p:spPr>
        <p:txBody>
          <a:bodyPr anchor="b"/>
          <a:lstStyle>
            <a:lvl1pPr marL="0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1pPr>
            <a:lvl2pPr marL="398262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96522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3pPr>
            <a:lvl4pPr marL="1194782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4pPr>
            <a:lvl5pPr marL="1593042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5pPr>
            <a:lvl6pPr marL="1991304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6pPr>
            <a:lvl7pPr marL="2389564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7pPr>
            <a:lvl8pPr marL="2787826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8pPr>
            <a:lvl9pPr marL="3186083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37234" y="2188061"/>
            <a:ext cx="5628800" cy="6188626"/>
          </a:xfrm>
        </p:spPr>
        <p:txBody>
          <a:bodyPr/>
          <a:lstStyle>
            <a:lvl1pPr>
              <a:defRPr sz="2438"/>
            </a:lvl1pPr>
            <a:lvl2pPr>
              <a:defRPr sz="2091"/>
            </a:lvl2pPr>
            <a:lvl3pPr>
              <a:defRPr sz="174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478442" y="2188061"/>
            <a:ext cx="5628800" cy="6188626"/>
          </a:xfrm>
        </p:spPr>
        <p:txBody>
          <a:bodyPr/>
          <a:lstStyle>
            <a:lvl1pPr>
              <a:defRPr sz="2438"/>
            </a:lvl1pPr>
            <a:lvl2pPr>
              <a:defRPr sz="2091"/>
            </a:lvl2pPr>
            <a:lvl3pPr>
              <a:defRPr sz="174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37233" y="2099056"/>
            <a:ext cx="5631011" cy="874786"/>
          </a:xfrm>
        </p:spPr>
        <p:txBody>
          <a:bodyPr anchor="b"/>
          <a:lstStyle>
            <a:lvl1pPr marL="0" indent="0">
              <a:buNone/>
              <a:defRPr sz="2091" b="1"/>
            </a:lvl1pPr>
            <a:lvl2pPr marL="398262" indent="0">
              <a:buNone/>
              <a:defRPr sz="1742" b="1"/>
            </a:lvl2pPr>
            <a:lvl3pPr marL="796522" indent="0">
              <a:buNone/>
              <a:defRPr sz="1568" b="1"/>
            </a:lvl3pPr>
            <a:lvl4pPr marL="1194782" indent="0">
              <a:buNone/>
              <a:defRPr sz="1394" b="1"/>
            </a:lvl4pPr>
            <a:lvl5pPr marL="1593042" indent="0">
              <a:buNone/>
              <a:defRPr sz="1394" b="1"/>
            </a:lvl5pPr>
            <a:lvl6pPr marL="1991304" indent="0">
              <a:buNone/>
              <a:defRPr sz="1394" b="1"/>
            </a:lvl6pPr>
            <a:lvl7pPr marL="2389564" indent="0">
              <a:buNone/>
              <a:defRPr sz="1394" b="1"/>
            </a:lvl7pPr>
            <a:lvl8pPr marL="2787826" indent="0">
              <a:buNone/>
              <a:defRPr sz="1394" b="1"/>
            </a:lvl8pPr>
            <a:lvl9pPr marL="3186083" indent="0">
              <a:buNone/>
              <a:defRPr sz="139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37233" y="2973840"/>
            <a:ext cx="5631011" cy="5402838"/>
          </a:xfrm>
        </p:spPr>
        <p:txBody>
          <a:bodyPr/>
          <a:lstStyle>
            <a:lvl1pPr>
              <a:defRPr sz="2091"/>
            </a:lvl1pPr>
            <a:lvl2pPr>
              <a:defRPr sz="1742"/>
            </a:lvl2pPr>
            <a:lvl3pPr>
              <a:defRPr sz="1568"/>
            </a:lvl3pPr>
            <a:lvl4pPr>
              <a:defRPr sz="1394"/>
            </a:lvl4pPr>
            <a:lvl5pPr>
              <a:defRPr sz="1394"/>
            </a:lvl5pPr>
            <a:lvl6pPr>
              <a:defRPr sz="1394"/>
            </a:lvl6pPr>
            <a:lvl7pPr>
              <a:defRPr sz="1394"/>
            </a:lvl7pPr>
            <a:lvl8pPr>
              <a:defRPr sz="1394"/>
            </a:lvl8pPr>
            <a:lvl9pPr>
              <a:defRPr sz="139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474006" y="2099056"/>
            <a:ext cx="5633223" cy="874786"/>
          </a:xfrm>
        </p:spPr>
        <p:txBody>
          <a:bodyPr anchor="b"/>
          <a:lstStyle>
            <a:lvl1pPr marL="0" indent="0">
              <a:buNone/>
              <a:defRPr sz="2091" b="1"/>
            </a:lvl1pPr>
            <a:lvl2pPr marL="398262" indent="0">
              <a:buNone/>
              <a:defRPr sz="1742" b="1"/>
            </a:lvl2pPr>
            <a:lvl3pPr marL="796522" indent="0">
              <a:buNone/>
              <a:defRPr sz="1568" b="1"/>
            </a:lvl3pPr>
            <a:lvl4pPr marL="1194782" indent="0">
              <a:buNone/>
              <a:defRPr sz="1394" b="1"/>
            </a:lvl4pPr>
            <a:lvl5pPr marL="1593042" indent="0">
              <a:buNone/>
              <a:defRPr sz="1394" b="1"/>
            </a:lvl5pPr>
            <a:lvl6pPr marL="1991304" indent="0">
              <a:buNone/>
              <a:defRPr sz="1394" b="1"/>
            </a:lvl6pPr>
            <a:lvl7pPr marL="2389564" indent="0">
              <a:buNone/>
              <a:defRPr sz="1394" b="1"/>
            </a:lvl7pPr>
            <a:lvl8pPr marL="2787826" indent="0">
              <a:buNone/>
              <a:defRPr sz="1394" b="1"/>
            </a:lvl8pPr>
            <a:lvl9pPr marL="3186083" indent="0">
              <a:buNone/>
              <a:defRPr sz="139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474006" y="2973840"/>
            <a:ext cx="5633223" cy="5402838"/>
          </a:xfrm>
        </p:spPr>
        <p:txBody>
          <a:bodyPr/>
          <a:lstStyle>
            <a:lvl1pPr>
              <a:defRPr sz="2091"/>
            </a:lvl1pPr>
            <a:lvl2pPr>
              <a:defRPr sz="1742"/>
            </a:lvl2pPr>
            <a:lvl3pPr>
              <a:defRPr sz="1568"/>
            </a:lvl3pPr>
            <a:lvl4pPr>
              <a:defRPr sz="1394"/>
            </a:lvl4pPr>
            <a:lvl5pPr>
              <a:defRPr sz="1394"/>
            </a:lvl5pPr>
            <a:lvl6pPr>
              <a:defRPr sz="1394"/>
            </a:lvl6pPr>
            <a:lvl7pPr>
              <a:defRPr sz="1394"/>
            </a:lvl7pPr>
            <a:lvl8pPr>
              <a:defRPr sz="1394"/>
            </a:lvl8pPr>
            <a:lvl9pPr>
              <a:defRPr sz="139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7230" y="373362"/>
            <a:ext cx="4192836" cy="1588942"/>
          </a:xfrm>
        </p:spPr>
        <p:txBody>
          <a:bodyPr anchor="b"/>
          <a:lstStyle>
            <a:lvl1pPr algn="l">
              <a:defRPr sz="1742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82730" y="373372"/>
            <a:ext cx="7124502" cy="8003319"/>
          </a:xfrm>
        </p:spPr>
        <p:txBody>
          <a:bodyPr/>
          <a:lstStyle>
            <a:lvl1pPr>
              <a:defRPr sz="2786"/>
            </a:lvl1pPr>
            <a:lvl2pPr>
              <a:defRPr sz="2438"/>
            </a:lvl2pPr>
            <a:lvl3pPr>
              <a:defRPr sz="2091"/>
            </a:lvl3pPr>
            <a:lvl4pPr>
              <a:defRPr sz="1742"/>
            </a:lvl4pPr>
            <a:lvl5pPr>
              <a:defRPr sz="1742"/>
            </a:lvl5pPr>
            <a:lvl6pPr>
              <a:defRPr sz="1742"/>
            </a:lvl6pPr>
            <a:lvl7pPr>
              <a:defRPr sz="1742"/>
            </a:lvl7pPr>
            <a:lvl8pPr>
              <a:defRPr sz="1742"/>
            </a:lvl8pPr>
            <a:lvl9pPr>
              <a:defRPr sz="174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37230" y="1962311"/>
            <a:ext cx="4192836" cy="6414377"/>
          </a:xfrm>
        </p:spPr>
        <p:txBody>
          <a:bodyPr/>
          <a:lstStyle>
            <a:lvl1pPr marL="0" indent="0">
              <a:buNone/>
              <a:defRPr sz="1220"/>
            </a:lvl1pPr>
            <a:lvl2pPr marL="398262" indent="0">
              <a:buNone/>
              <a:defRPr sz="1045"/>
            </a:lvl2pPr>
            <a:lvl3pPr marL="796522" indent="0">
              <a:buNone/>
              <a:defRPr sz="871"/>
            </a:lvl3pPr>
            <a:lvl4pPr marL="1194782" indent="0">
              <a:buNone/>
              <a:defRPr sz="783"/>
            </a:lvl4pPr>
            <a:lvl5pPr marL="1593042" indent="0">
              <a:buNone/>
              <a:defRPr sz="783"/>
            </a:lvl5pPr>
            <a:lvl6pPr marL="1991304" indent="0">
              <a:buNone/>
              <a:defRPr sz="783"/>
            </a:lvl6pPr>
            <a:lvl7pPr marL="2389564" indent="0">
              <a:buNone/>
              <a:defRPr sz="783"/>
            </a:lvl7pPr>
            <a:lvl8pPr marL="2787826" indent="0">
              <a:buNone/>
              <a:defRPr sz="783"/>
            </a:lvl8pPr>
            <a:lvl9pPr marL="3186083" indent="0">
              <a:buNone/>
              <a:defRPr sz="7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0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98006" y="6564154"/>
            <a:ext cx="7646670" cy="774936"/>
          </a:xfrm>
        </p:spPr>
        <p:txBody>
          <a:bodyPr anchor="b"/>
          <a:lstStyle>
            <a:lvl1pPr algn="l">
              <a:defRPr sz="1742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498006" y="837885"/>
            <a:ext cx="7646670" cy="5626418"/>
          </a:xfrm>
        </p:spPr>
        <p:txBody>
          <a:bodyPr/>
          <a:lstStyle>
            <a:lvl1pPr marL="0" indent="0">
              <a:buNone/>
              <a:defRPr sz="2786"/>
            </a:lvl1pPr>
            <a:lvl2pPr marL="398262" indent="0">
              <a:buNone/>
              <a:defRPr sz="2438"/>
            </a:lvl2pPr>
            <a:lvl3pPr marL="796522" indent="0">
              <a:buNone/>
              <a:defRPr sz="2091"/>
            </a:lvl3pPr>
            <a:lvl4pPr marL="1194782" indent="0">
              <a:buNone/>
              <a:defRPr sz="1742"/>
            </a:lvl4pPr>
            <a:lvl5pPr marL="1593042" indent="0">
              <a:buNone/>
              <a:defRPr sz="1742"/>
            </a:lvl5pPr>
            <a:lvl6pPr marL="1991304" indent="0">
              <a:buNone/>
              <a:defRPr sz="1742"/>
            </a:lvl6pPr>
            <a:lvl7pPr marL="2389564" indent="0">
              <a:buNone/>
              <a:defRPr sz="1742"/>
            </a:lvl7pPr>
            <a:lvl8pPr marL="2787826" indent="0">
              <a:buNone/>
              <a:defRPr sz="1742"/>
            </a:lvl8pPr>
            <a:lvl9pPr marL="3186083" indent="0">
              <a:buNone/>
              <a:defRPr sz="1742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498006" y="7339094"/>
            <a:ext cx="7646670" cy="1100537"/>
          </a:xfrm>
        </p:spPr>
        <p:txBody>
          <a:bodyPr/>
          <a:lstStyle>
            <a:lvl1pPr marL="0" indent="0">
              <a:buNone/>
              <a:defRPr sz="1220"/>
            </a:lvl1pPr>
            <a:lvl2pPr marL="398262" indent="0">
              <a:buNone/>
              <a:defRPr sz="1045"/>
            </a:lvl2pPr>
            <a:lvl3pPr marL="796522" indent="0">
              <a:buNone/>
              <a:defRPr sz="871"/>
            </a:lvl3pPr>
            <a:lvl4pPr marL="1194782" indent="0">
              <a:buNone/>
              <a:defRPr sz="783"/>
            </a:lvl4pPr>
            <a:lvl5pPr marL="1593042" indent="0">
              <a:buNone/>
              <a:defRPr sz="783"/>
            </a:lvl5pPr>
            <a:lvl6pPr marL="1991304" indent="0">
              <a:buNone/>
              <a:defRPr sz="783"/>
            </a:lvl6pPr>
            <a:lvl7pPr marL="2389564" indent="0">
              <a:buNone/>
              <a:defRPr sz="783"/>
            </a:lvl7pPr>
            <a:lvl8pPr marL="2787826" indent="0">
              <a:buNone/>
              <a:defRPr sz="783"/>
            </a:lvl8pPr>
            <a:lvl9pPr marL="3186083" indent="0">
              <a:buNone/>
              <a:defRPr sz="7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37228" y="375531"/>
            <a:ext cx="11470008" cy="156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37228" y="2188061"/>
            <a:ext cx="11470008" cy="618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37233" y="8691442"/>
            <a:ext cx="2973704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354362" y="8691442"/>
            <a:ext cx="4035745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133534" y="8691442"/>
            <a:ext cx="2973704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ctr" defTabSz="796522" rtl="0" eaLnBrk="1" latinLnBrk="0" hangingPunct="1">
        <a:spcBef>
          <a:spcPct val="0"/>
        </a:spcBef>
        <a:buNone/>
        <a:defRPr kumimoji="1" sz="3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697" indent="-298697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2786" kern="1200">
          <a:solidFill>
            <a:schemeClr val="tx1"/>
          </a:solidFill>
          <a:latin typeface="+mn-lt"/>
          <a:ea typeface="+mn-ea"/>
          <a:cs typeface="+mn-cs"/>
        </a:defRPr>
      </a:lvl1pPr>
      <a:lvl2pPr marL="647175" indent="-248913" algn="l" defTabSz="796522" rtl="0" eaLnBrk="1" latinLnBrk="0" hangingPunct="1">
        <a:spcBef>
          <a:spcPct val="20000"/>
        </a:spcBef>
        <a:buFont typeface="Arial" pitchFamily="34" charset="0"/>
        <a:buChar char="–"/>
        <a:defRPr kumimoji="1" sz="2438" kern="1200">
          <a:solidFill>
            <a:schemeClr val="tx1"/>
          </a:solidFill>
          <a:latin typeface="+mn-lt"/>
          <a:ea typeface="+mn-ea"/>
          <a:cs typeface="+mn-cs"/>
        </a:defRPr>
      </a:lvl2pPr>
      <a:lvl3pPr marL="995651" indent="-199129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2091" kern="1200">
          <a:solidFill>
            <a:schemeClr val="tx1"/>
          </a:solidFill>
          <a:latin typeface="+mn-lt"/>
          <a:ea typeface="+mn-ea"/>
          <a:cs typeface="+mn-cs"/>
        </a:defRPr>
      </a:lvl3pPr>
      <a:lvl4pPr marL="1393912" indent="-199129" algn="l" defTabSz="796522" rtl="0" eaLnBrk="1" latinLnBrk="0" hangingPunct="1">
        <a:spcBef>
          <a:spcPct val="20000"/>
        </a:spcBef>
        <a:buFont typeface="Arial" pitchFamily="34" charset="0"/>
        <a:buChar char="–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4pPr>
      <a:lvl5pPr marL="1792175" indent="-199129" algn="l" defTabSz="796522" rtl="0" eaLnBrk="1" latinLnBrk="0" hangingPunct="1">
        <a:spcBef>
          <a:spcPct val="20000"/>
        </a:spcBef>
        <a:buFont typeface="Arial" pitchFamily="34" charset="0"/>
        <a:buChar char="»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5pPr>
      <a:lvl6pPr marL="2190432" indent="-199129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6pPr>
      <a:lvl7pPr marL="2588694" indent="-199129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7pPr>
      <a:lvl8pPr marL="2986954" indent="-199129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8pPr>
      <a:lvl9pPr marL="3385214" indent="-199129" algn="l" defTabSz="796522" rtl="0" eaLnBrk="1" latinLnBrk="0" hangingPunct="1">
        <a:spcBef>
          <a:spcPct val="20000"/>
        </a:spcBef>
        <a:buFont typeface="Arial" pitchFamily="34" charset="0"/>
        <a:buChar char="•"/>
        <a:defRPr kumimoji="1" sz="17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98262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2pPr>
      <a:lvl3pPr marL="796522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194782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4pPr>
      <a:lvl5pPr marL="1593042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5pPr>
      <a:lvl6pPr marL="1991304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6pPr>
      <a:lvl7pPr marL="2389564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7pPr>
      <a:lvl8pPr marL="2787826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8pPr>
      <a:lvl9pPr marL="3186083" algn="l" defTabSz="796522" rtl="0" eaLnBrk="1" latinLnBrk="0" hangingPunct="1">
        <a:defRPr kumimoji="1" sz="1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4745740" y="412818"/>
            <a:ext cx="3695408" cy="8534402"/>
            <a:chOff x="1555316" y="421481"/>
            <a:chExt cx="3695408" cy="8534402"/>
          </a:xfrm>
        </p:grpSpPr>
        <p:sp>
          <p:nvSpPr>
            <p:cNvPr id="145" name="フリーフォーム 144"/>
            <p:cNvSpPr/>
            <p:nvPr/>
          </p:nvSpPr>
          <p:spPr>
            <a:xfrm rot="5400000">
              <a:off x="-1322781" y="4308877"/>
              <a:ext cx="8534402" cy="75960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733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608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46" name="フリーフォーム 145"/>
            <p:cNvSpPr/>
            <p:nvPr/>
          </p:nvSpPr>
          <p:spPr>
            <a:xfrm rot="10800000">
              <a:off x="1555316" y="5879213"/>
              <a:ext cx="621025" cy="2864614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733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608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47" name="フリーフォーム 146"/>
            <p:cNvSpPr/>
            <p:nvPr/>
          </p:nvSpPr>
          <p:spPr>
            <a:xfrm rot="16200000">
              <a:off x="571532" y="3684879"/>
              <a:ext cx="2739540" cy="492729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733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608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48" name="フリーフォーム 147"/>
            <p:cNvSpPr/>
            <p:nvPr/>
          </p:nvSpPr>
          <p:spPr>
            <a:xfrm>
              <a:off x="2200234" y="749841"/>
              <a:ext cx="619108" cy="2751784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733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608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49" name="フリーフォーム 148"/>
            <p:cNvSpPr/>
            <p:nvPr/>
          </p:nvSpPr>
          <p:spPr>
            <a:xfrm>
              <a:off x="2548886" y="1646259"/>
              <a:ext cx="2701838" cy="479474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733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608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91" name="グループ化 190"/>
          <p:cNvGrpSpPr/>
          <p:nvPr/>
        </p:nvGrpSpPr>
        <p:grpSpPr>
          <a:xfrm>
            <a:off x="3314249" y="101598"/>
            <a:ext cx="9296400" cy="9184234"/>
            <a:chOff x="2085154" y="904444"/>
            <a:chExt cx="5032345" cy="4971627"/>
          </a:xfrm>
        </p:grpSpPr>
        <p:grpSp>
          <p:nvGrpSpPr>
            <p:cNvPr id="192" name="グループ化 191"/>
            <p:cNvGrpSpPr/>
            <p:nvPr/>
          </p:nvGrpSpPr>
          <p:grpSpPr>
            <a:xfrm>
              <a:off x="2085154" y="904444"/>
              <a:ext cx="5032345" cy="4971627"/>
              <a:chOff x="1795380" y="1796005"/>
              <a:chExt cx="6322730" cy="6246443"/>
            </a:xfrm>
          </p:grpSpPr>
          <p:sp>
            <p:nvSpPr>
              <p:cNvPr id="194" name="楕円 193"/>
              <p:cNvSpPr/>
              <p:nvPr/>
            </p:nvSpPr>
            <p:spPr>
              <a:xfrm>
                <a:off x="2959775" y="2939005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R0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5" name="楕円 194"/>
              <p:cNvSpPr/>
              <p:nvPr/>
            </p:nvSpPr>
            <p:spPr>
              <a:xfrm>
                <a:off x="412143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6" name="楕円 195"/>
              <p:cNvSpPr/>
              <p:nvPr/>
            </p:nvSpPr>
            <p:spPr>
              <a:xfrm>
                <a:off x="2959775" y="1796005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R128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7" name="楕円 196"/>
              <p:cNvSpPr/>
              <p:nvPr/>
            </p:nvSpPr>
            <p:spPr>
              <a:xfrm>
                <a:off x="412143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R129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8" name="楕円 197"/>
              <p:cNvSpPr/>
              <p:nvPr/>
            </p:nvSpPr>
            <p:spPr>
              <a:xfrm>
                <a:off x="5285055" y="2939005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R2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9" name="楕円 198"/>
              <p:cNvSpPr/>
              <p:nvPr/>
            </p:nvSpPr>
            <p:spPr>
              <a:xfrm>
                <a:off x="644671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R3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0" name="楕円 199"/>
              <p:cNvSpPr/>
              <p:nvPr/>
            </p:nvSpPr>
            <p:spPr>
              <a:xfrm>
                <a:off x="5285055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R130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1" name="楕円 200"/>
              <p:cNvSpPr/>
              <p:nvPr/>
            </p:nvSpPr>
            <p:spPr>
              <a:xfrm>
                <a:off x="644671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R131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2" name="楕円 201"/>
              <p:cNvSpPr/>
              <p:nvPr/>
            </p:nvSpPr>
            <p:spPr>
              <a:xfrm>
                <a:off x="2959775" y="5236210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R8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3" name="楕円 202"/>
              <p:cNvSpPr/>
              <p:nvPr/>
            </p:nvSpPr>
            <p:spPr>
              <a:xfrm>
                <a:off x="412143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R9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4" name="楕円 203"/>
              <p:cNvSpPr/>
              <p:nvPr/>
            </p:nvSpPr>
            <p:spPr>
              <a:xfrm>
                <a:off x="2959775" y="4093210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R4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5" name="楕円 204"/>
              <p:cNvSpPr/>
              <p:nvPr/>
            </p:nvSpPr>
            <p:spPr>
              <a:xfrm>
                <a:off x="412143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R5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6" name="楕円 205"/>
              <p:cNvSpPr/>
              <p:nvPr/>
            </p:nvSpPr>
            <p:spPr>
              <a:xfrm>
                <a:off x="528505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R10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7" name="楕円 206"/>
              <p:cNvSpPr/>
              <p:nvPr/>
            </p:nvSpPr>
            <p:spPr>
              <a:xfrm>
                <a:off x="644671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R11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8" name="楕円 207"/>
              <p:cNvSpPr/>
              <p:nvPr/>
            </p:nvSpPr>
            <p:spPr>
              <a:xfrm>
                <a:off x="528505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R6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9" name="楕円 208"/>
              <p:cNvSpPr/>
              <p:nvPr/>
            </p:nvSpPr>
            <p:spPr>
              <a:xfrm>
                <a:off x="644671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R7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0" name="楕円 209"/>
              <p:cNvSpPr/>
              <p:nvPr/>
            </p:nvSpPr>
            <p:spPr>
              <a:xfrm>
                <a:off x="2966244" y="7529068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R192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1" name="楕円 210"/>
              <p:cNvSpPr/>
              <p:nvPr/>
            </p:nvSpPr>
            <p:spPr>
              <a:xfrm>
                <a:off x="412790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R193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2" name="楕円 211"/>
              <p:cNvSpPr/>
              <p:nvPr/>
            </p:nvSpPr>
            <p:spPr>
              <a:xfrm>
                <a:off x="2966244" y="6386068"/>
                <a:ext cx="503264" cy="5133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R12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3" name="楕円 212"/>
              <p:cNvSpPr/>
              <p:nvPr/>
            </p:nvSpPr>
            <p:spPr>
              <a:xfrm>
                <a:off x="412790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R13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4" name="楕円 213"/>
              <p:cNvSpPr/>
              <p:nvPr/>
            </p:nvSpPr>
            <p:spPr>
              <a:xfrm>
                <a:off x="529152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R194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5" name="楕円 214"/>
              <p:cNvSpPr/>
              <p:nvPr/>
            </p:nvSpPr>
            <p:spPr>
              <a:xfrm>
                <a:off x="645318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R195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6" name="楕円 215"/>
              <p:cNvSpPr/>
              <p:nvPr/>
            </p:nvSpPr>
            <p:spPr>
              <a:xfrm>
                <a:off x="529152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R14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7" name="楕円 216"/>
              <p:cNvSpPr/>
              <p:nvPr/>
            </p:nvSpPr>
            <p:spPr>
              <a:xfrm>
                <a:off x="645318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R15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8" name="楕円 217"/>
              <p:cNvSpPr/>
              <p:nvPr/>
            </p:nvSpPr>
            <p:spPr>
              <a:xfrm>
                <a:off x="1795380" y="2937689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R160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19" name="楕円 218"/>
              <p:cNvSpPr/>
              <p:nvPr/>
            </p:nvSpPr>
            <p:spPr>
              <a:xfrm>
                <a:off x="1795380" y="5234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R162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0" name="楕円 219"/>
              <p:cNvSpPr/>
              <p:nvPr/>
            </p:nvSpPr>
            <p:spPr>
              <a:xfrm>
                <a:off x="1795380" y="4091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R161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1" name="楕円 220"/>
              <p:cNvSpPr/>
              <p:nvPr/>
            </p:nvSpPr>
            <p:spPr>
              <a:xfrm>
                <a:off x="1801849" y="638475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R163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2" name="楕円 221"/>
              <p:cNvSpPr/>
              <p:nvPr/>
            </p:nvSpPr>
            <p:spPr>
              <a:xfrm>
                <a:off x="7608377" y="2948357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R224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3" name="楕円 222"/>
              <p:cNvSpPr/>
              <p:nvPr/>
            </p:nvSpPr>
            <p:spPr>
              <a:xfrm>
                <a:off x="7608377" y="5245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R226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4" name="楕円 223"/>
              <p:cNvSpPr/>
              <p:nvPr/>
            </p:nvSpPr>
            <p:spPr>
              <a:xfrm>
                <a:off x="7608377" y="4102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R225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5" name="楕円 224"/>
              <p:cNvSpPr/>
              <p:nvPr/>
            </p:nvSpPr>
            <p:spPr>
              <a:xfrm>
                <a:off x="7614846" y="639542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81733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900" dirty="0">
                    <a:solidFill>
                      <a:prstClr val="black"/>
                    </a:solidFill>
                    <a:latin typeface="+mn-ea"/>
                  </a:rPr>
                  <a:t>R227</a:t>
                </a:r>
                <a:endParaRPr lang="ja-JP" altLang="en-US" sz="1900" dirty="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cxnSp>
          <p:nvCxnSpPr>
            <p:cNvPr id="193" name="直線コネクタ 192"/>
            <p:cNvCxnSpPr/>
            <p:nvPr/>
          </p:nvCxnSpPr>
          <p:spPr>
            <a:xfrm>
              <a:off x="3212188" y="1312100"/>
              <a:ext cx="0" cy="501123"/>
            </a:xfrm>
            <a:prstGeom prst="line">
              <a:avLst/>
            </a:prstGeom>
            <a:ln w="571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正方形/長方形 7"/>
          <p:cNvSpPr/>
          <p:nvPr/>
        </p:nvSpPr>
        <p:spPr>
          <a:xfrm>
            <a:off x="123825" y="854673"/>
            <a:ext cx="2885127" cy="7757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6" name="グループ化 5"/>
          <p:cNvGrpSpPr/>
          <p:nvPr/>
        </p:nvGrpSpPr>
        <p:grpSpPr>
          <a:xfrm>
            <a:off x="105666" y="1637596"/>
            <a:ext cx="2943434" cy="5947442"/>
            <a:chOff x="9746036" y="1852364"/>
            <a:chExt cx="2943434" cy="5947442"/>
          </a:xfrm>
        </p:grpSpPr>
        <p:sp>
          <p:nvSpPr>
            <p:cNvPr id="2" name="正方形/長方形 1"/>
            <p:cNvSpPr/>
            <p:nvPr/>
          </p:nvSpPr>
          <p:spPr>
            <a:xfrm>
              <a:off x="9808552" y="5017106"/>
              <a:ext cx="281840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3600" b="1" dirty="0">
                  <a:solidFill>
                    <a:srgbClr val="FFC000"/>
                  </a:solidFill>
                  <a:latin typeface="+mn-ea"/>
                  <a:ea typeface="+mn-ea"/>
                </a:rPr>
                <a:t>c</a:t>
              </a:r>
              <a:r>
                <a:rPr lang="en-US" altLang="ja-JP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ross</a:t>
              </a:r>
              <a:r>
                <a:rPr lang="ja-JP" altLang="en-US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 </a:t>
              </a:r>
              <a:r>
                <a:rPr lang="en-US" altLang="ja-JP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link</a:t>
              </a:r>
            </a:p>
            <a:p>
              <a:pPr algn="ctr"/>
              <a:r>
                <a:rPr lang="en-US" altLang="ja-JP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[IOS </a:t>
              </a:r>
              <a:r>
                <a:rPr lang="ja-JP" altLang="en-US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➡</a:t>
              </a:r>
              <a:r>
                <a:rPr lang="en-US" altLang="ja-JP" sz="36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 </a:t>
              </a:r>
              <a:r>
                <a:rPr lang="en-US" altLang="ja-JP" sz="3600" b="1" dirty="0">
                  <a:solidFill>
                    <a:srgbClr val="FFC000"/>
                  </a:solidFill>
                  <a:latin typeface="+mn-ea"/>
                  <a:ea typeface="+mn-ea"/>
                </a:rPr>
                <a:t>CC5]</a:t>
              </a:r>
              <a:endParaRPr lang="ja-JP" altLang="en-US" sz="3600" b="1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808553" y="1852364"/>
              <a:ext cx="281840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3600" b="1" dirty="0">
                  <a:solidFill>
                    <a:srgbClr val="FF0000"/>
                  </a:solidFill>
                  <a:latin typeface="+mn-ea"/>
                  <a:ea typeface="+mn-ea"/>
                </a:rPr>
                <a:t>direct link </a:t>
              </a:r>
              <a:r>
                <a:rPr lang="en-US" altLang="ja-JP" sz="36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IO</a:t>
              </a:r>
            </a:p>
            <a:p>
              <a:pPr algn="ctr"/>
              <a:r>
                <a:rPr lang="en-US" altLang="ja-JP" sz="36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[IOS </a:t>
              </a:r>
              <a:r>
                <a:rPr lang="ja-JP" altLang="en-US" sz="36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➡</a:t>
              </a:r>
              <a:r>
                <a:rPr lang="en-US" altLang="ja-JP" sz="36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ja-JP" sz="3600" b="1" dirty="0">
                  <a:solidFill>
                    <a:srgbClr val="FF0000"/>
                  </a:solidFill>
                  <a:latin typeface="+mn-ea"/>
                  <a:ea typeface="+mn-ea"/>
                </a:rPr>
                <a:t>CC1]</a:t>
              </a:r>
              <a:endParaRPr lang="ja-JP" altLang="en-US" sz="36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9746036" y="6599477"/>
              <a:ext cx="29434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3600" b="1" dirty="0">
                  <a:solidFill>
                    <a:srgbClr val="00B050"/>
                  </a:solidFill>
                  <a:latin typeface="+mn-ea"/>
                  <a:ea typeface="+mn-ea"/>
                </a:rPr>
                <a:t>c</a:t>
              </a:r>
              <a:r>
                <a:rPr lang="en-US" altLang="ja-JP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ross</a:t>
              </a:r>
              <a:r>
                <a:rPr lang="ja-JP" altLang="en-US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 </a:t>
              </a:r>
              <a:r>
                <a:rPr lang="en-US" altLang="ja-JP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link</a:t>
              </a:r>
            </a:p>
            <a:p>
              <a:pPr algn="ctr"/>
              <a:r>
                <a:rPr lang="en-US" altLang="ja-JP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[CC1 </a:t>
              </a:r>
              <a:r>
                <a:rPr lang="ja-JP" altLang="en-US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➡</a:t>
              </a:r>
              <a:r>
                <a:rPr lang="en-US" altLang="ja-JP" sz="36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 </a:t>
              </a:r>
              <a:r>
                <a:rPr lang="en-US" altLang="ja-JP" sz="3600" b="1" dirty="0">
                  <a:solidFill>
                    <a:srgbClr val="00B050"/>
                  </a:solidFill>
                  <a:latin typeface="+mn-ea"/>
                  <a:ea typeface="+mn-ea"/>
                </a:rPr>
                <a:t>CC3]</a:t>
              </a:r>
              <a:endParaRPr lang="ja-JP" altLang="en-US" sz="36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9808553" y="3434735"/>
              <a:ext cx="281840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3600" b="1" dirty="0">
                  <a:solidFill>
                    <a:srgbClr val="0070C0"/>
                  </a:solidFill>
                  <a:latin typeface="+mn-ea"/>
                  <a:ea typeface="+mn-ea"/>
                </a:rPr>
                <a:t>detour </a:t>
              </a:r>
              <a:r>
                <a:rPr lang="en-US" altLang="ja-JP" sz="36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route</a:t>
              </a:r>
            </a:p>
            <a:p>
              <a:pPr algn="ctr"/>
              <a:r>
                <a:rPr lang="en-US" altLang="ja-JP" sz="36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[IOS </a:t>
              </a:r>
              <a:r>
                <a:rPr lang="ja-JP" altLang="en-US" sz="36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➡ </a:t>
              </a:r>
              <a:r>
                <a:rPr lang="en-US" altLang="ja-JP" sz="36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CC1</a:t>
              </a:r>
              <a:r>
                <a:rPr lang="en-US" altLang="ja-JP" sz="3600" b="1" dirty="0">
                  <a:solidFill>
                    <a:srgbClr val="0070C0"/>
                  </a:solidFill>
                  <a:latin typeface="+mn-ea"/>
                  <a:ea typeface="+mn-ea"/>
                </a:rPr>
                <a:t>]</a:t>
              </a:r>
              <a:endParaRPr lang="ja-JP" altLang="en-US" sz="36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72844</TotalTime>
  <Words>61</Words>
  <Application>Microsoft Office PowerPoint</Application>
  <PresentationFormat>ユーザー設定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5136</cp:revision>
  <cp:lastPrinted>2017-02-08T15:25:09Z</cp:lastPrinted>
  <dcterms:created xsi:type="dcterms:W3CDTF">1601-01-01T00:00:00Z</dcterms:created>
  <dcterms:modified xsi:type="dcterms:W3CDTF">2017-06-02T12:47:54Z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